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9FF8-B8A8-447F-BD5F-1F5F1E0E5ECC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C05-6C82-4562-9F94-0832CF51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8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9FF8-B8A8-447F-BD5F-1F5F1E0E5ECC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C05-6C82-4562-9F94-0832CF51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7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9FF8-B8A8-447F-BD5F-1F5F1E0E5ECC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C05-6C82-4562-9F94-0832CF51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6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9FF8-B8A8-447F-BD5F-1F5F1E0E5ECC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C05-6C82-4562-9F94-0832CF51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9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9FF8-B8A8-447F-BD5F-1F5F1E0E5ECC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C05-6C82-4562-9F94-0832CF51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9FF8-B8A8-447F-BD5F-1F5F1E0E5ECC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C05-6C82-4562-9F94-0832CF51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9FF8-B8A8-447F-BD5F-1F5F1E0E5ECC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C05-6C82-4562-9F94-0832CF51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5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9FF8-B8A8-447F-BD5F-1F5F1E0E5ECC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C05-6C82-4562-9F94-0832CF51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5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9FF8-B8A8-447F-BD5F-1F5F1E0E5ECC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C05-6C82-4562-9F94-0832CF51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4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9FF8-B8A8-447F-BD5F-1F5F1E0E5ECC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C05-6C82-4562-9F94-0832CF51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9FF8-B8A8-447F-BD5F-1F5F1E0E5ECC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C05-6C82-4562-9F94-0832CF51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9FF8-B8A8-447F-BD5F-1F5F1E0E5ECC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4C05-6C82-4562-9F94-0832CF51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545" y="2833975"/>
            <a:ext cx="1200150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294" y="2890837"/>
            <a:ext cx="1238250" cy="1000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995" y="4979962"/>
            <a:ext cx="1266825" cy="1085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328" y="2838449"/>
            <a:ext cx="1266825" cy="1085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49" y="4956149"/>
            <a:ext cx="1219200" cy="1133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524" y="2818387"/>
            <a:ext cx="1295400" cy="1085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153" y="5051400"/>
            <a:ext cx="1238250" cy="1000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4412" y="682649"/>
            <a:ext cx="1171575" cy="1076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2719" y="5022825"/>
            <a:ext cx="1314450" cy="1038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3250" y="739799"/>
            <a:ext cx="1304925" cy="1028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1139" y="692174"/>
            <a:ext cx="1304925" cy="1076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3465" y="673124"/>
            <a:ext cx="12477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7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2018-08-11T16:20:39Z</dcterms:created>
  <dcterms:modified xsi:type="dcterms:W3CDTF">2018-08-11T16:20:57Z</dcterms:modified>
</cp:coreProperties>
</file>