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6247D8-37A8-5058-D662-A2D67E5E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88925EC-8127-CD0B-EE91-8B9502526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D7B71F-D497-883E-D06C-A823720D6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9D82-841A-43A7-A7DE-1062E3F746C5}" type="datetimeFigureOut">
              <a:rPr lang="zh-TW" altLang="en-US" smtClean="0"/>
              <a:t>2024/9/29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D486C0-B2AB-8493-EAEC-2B165A76A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75AD95-FF21-FFFE-2E17-083F640F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D837-9E74-4B8F-8F7C-549F88412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532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6E3517-6C06-1060-372A-A541B191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C169FF3-10DA-AEAC-0F1B-E584726C6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80F9E6-13AF-CE3A-012A-170CBDD6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9D82-841A-43A7-A7DE-1062E3F746C5}" type="datetimeFigureOut">
              <a:rPr lang="zh-TW" altLang="en-US" smtClean="0"/>
              <a:t>2024/9/29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599D8B-29CF-3DAA-F872-DCAADE84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0EEC4F-316F-6EC9-62A2-790129E61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D837-9E74-4B8F-8F7C-549F88412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72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2143D4C-C4FA-EF0A-0EA0-16AA8B40B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CB6BA28-C916-1C52-CC4D-BB3CBEFA5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8710B6-4E5D-99B9-443E-D677A28E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9D82-841A-43A7-A7DE-1062E3F746C5}" type="datetimeFigureOut">
              <a:rPr lang="zh-TW" altLang="en-US" smtClean="0"/>
              <a:t>2024/9/29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74E881-3816-C6CA-262A-D1A2DDC0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D0C7B2-308E-8C7C-CBB7-9FE955D8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D837-9E74-4B8F-8F7C-549F88412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034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90B1B8-8DA6-7689-546F-9D3C3285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81C79B-3CD3-CD3A-D83C-2556723C9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AC89F0-9828-3A88-3B2D-B4C4328B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9D82-841A-43A7-A7DE-1062E3F746C5}" type="datetimeFigureOut">
              <a:rPr lang="zh-TW" altLang="en-US" smtClean="0"/>
              <a:t>2024/9/29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AF80E1-56BA-A001-54D8-B082F1EBF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121CAC-A3A8-C690-DC12-D52AF200E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D837-9E74-4B8F-8F7C-549F88412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019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0F0092-82D3-4219-92C7-CCDBD2A72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58AA6C-6EC2-6BB1-D0C9-CBCA7C30C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01FC5A-6CA2-AC32-4379-3E98A4734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9D82-841A-43A7-A7DE-1062E3F746C5}" type="datetimeFigureOut">
              <a:rPr lang="zh-TW" altLang="en-US" smtClean="0"/>
              <a:t>2024/9/29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C67819-6C1F-BACD-1A7E-71529FB98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5558DE-8E1F-1232-0084-EF43D1FAA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D837-9E74-4B8F-8F7C-549F88412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98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83CC59-C4D1-1593-1C28-834F9713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298FFD-2B74-1664-9185-AD9C9E0AC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1F9F57-129F-BBD3-597D-8BD6AF69F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11339C-CE49-2909-5C06-3082AD5A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9D82-841A-43A7-A7DE-1062E3F746C5}" type="datetimeFigureOut">
              <a:rPr lang="zh-TW" altLang="en-US" smtClean="0"/>
              <a:t>2024/9/29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BBF1E2-BB6B-3E83-C751-67877F95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4BDA523-E5DB-36F2-F6F5-E3439B47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D837-9E74-4B8F-8F7C-549F88412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830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C9A9C4-D3BA-1180-4CF5-47E8DD7E2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3DB258-34BA-A36E-8E6E-98EB0DA49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9B08A9-94E7-8D5E-76F7-7373D64C3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050DD15-B95D-5CA4-A3EC-2F601B3D7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C418B7-2711-D13B-4537-64BDD5144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154DB49-9850-A0FF-074F-AF27AA1ED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9D82-841A-43A7-A7DE-1062E3F746C5}" type="datetimeFigureOut">
              <a:rPr lang="zh-TW" altLang="en-US" smtClean="0"/>
              <a:t>2024/9/29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A745A7C-7FD3-37C1-8C1E-899AD5606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072931E-D48C-1206-F650-62B130C6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D837-9E74-4B8F-8F7C-549F88412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031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86F069-8438-7503-0D56-B4AA56CB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90097BD-7DF6-0027-E6CA-EBEB8A0E0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9D82-841A-43A7-A7DE-1062E3F746C5}" type="datetimeFigureOut">
              <a:rPr lang="zh-TW" altLang="en-US" smtClean="0"/>
              <a:t>2024/9/29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FBA47A9-CEC3-87F3-FD0A-984EE454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7D132F5-085A-9610-E76B-403BBFCE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D837-9E74-4B8F-8F7C-549F88412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57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0568B1E-FDDD-06BA-169F-2234F8C5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9D82-841A-43A7-A7DE-1062E3F746C5}" type="datetimeFigureOut">
              <a:rPr lang="zh-TW" altLang="en-US" smtClean="0"/>
              <a:t>2024/9/29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2DEA4A3-0035-1DA2-49B3-B8E72A83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C24F7E-E1BA-547F-961D-7F3C504D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D837-9E74-4B8F-8F7C-549F88412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06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A14EBD-1EB5-00C3-F9EA-AA23FF790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325C10-D9CE-256F-A4E1-243C6D260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F48B10-BF52-4EF4-0131-3CA64C448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AAA207F-2DC8-8801-D8BA-28D7F127B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9D82-841A-43A7-A7DE-1062E3F746C5}" type="datetimeFigureOut">
              <a:rPr lang="zh-TW" altLang="en-US" smtClean="0"/>
              <a:t>2024/9/29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337403-7CF9-1E3C-CDE2-15A88510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C61D2D-1D54-7427-5CCC-9EFF2F95D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D837-9E74-4B8F-8F7C-549F88412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88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6EACF-5518-907D-572F-5DCCF814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1EBFFE9-B5F2-AC7E-4019-4BEA101C6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EB2F78-EEDC-01E1-160C-8F41B8C40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E7BCCB-C952-31CB-46CC-71844C494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9D82-841A-43A7-A7DE-1062E3F746C5}" type="datetimeFigureOut">
              <a:rPr lang="zh-TW" altLang="en-US" smtClean="0"/>
              <a:t>2024/9/29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D312C2-5B2B-5565-B740-704B4A34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57BF40-7F82-9127-E468-A31F7F66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D837-9E74-4B8F-8F7C-549F88412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39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1F58D02-BEE3-E903-FA95-C6912F64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421A36-5AE6-F64C-A98C-757A56026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B42B44-9A7A-A1E6-19A5-38818C71D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B59D82-841A-43A7-A7DE-1062E3F746C5}" type="datetimeFigureOut">
              <a:rPr lang="zh-TW" altLang="en-US" smtClean="0"/>
              <a:t>2024/9/29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0004CD-1B30-34B4-24E2-69F9A6BA5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1482FD-CA5A-97ED-2076-7777BB573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44D837-9E74-4B8F-8F7C-549F88412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36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9B6220-1518-0EF3-A3BD-36437B901D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FPG</a:t>
            </a:r>
            <a:r>
              <a:rPr lang="zh-TW" altLang="en-US"/>
              <a:t>實習報告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F6E0C22-72D7-7A58-51AD-65BC9D6CD7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C111112125</a:t>
            </a:r>
            <a:r>
              <a:rPr lang="zh-TW" altLang="en-US" dirty="0"/>
              <a:t>  張博皓</a:t>
            </a:r>
            <a:endParaRPr lang="en-US" altLang="zh-TW" dirty="0"/>
          </a:p>
          <a:p>
            <a:r>
              <a:rPr lang="en-US" altLang="zh-TW" dirty="0"/>
              <a:t>HW1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623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FB6473-407F-B471-1975-42532B519800}"/>
              </a:ext>
            </a:extLst>
          </p:cNvPr>
          <p:cNvSpPr/>
          <p:nvPr/>
        </p:nvSpPr>
        <p:spPr>
          <a:xfrm>
            <a:off x="4802909" y="1856509"/>
            <a:ext cx="1560946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Counter1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上數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6258D6-B844-AE09-C2E5-723AD7019E46}"/>
              </a:ext>
            </a:extLst>
          </p:cNvPr>
          <p:cNvSpPr/>
          <p:nvPr/>
        </p:nvSpPr>
        <p:spPr>
          <a:xfrm>
            <a:off x="4802909" y="3726874"/>
            <a:ext cx="1560946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counter2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6D0E2E8-8C67-FF3F-F6DB-37908091CB90}"/>
              </a:ext>
            </a:extLst>
          </p:cNvPr>
          <p:cNvCxnSpPr>
            <a:stCxn id="5" idx="3"/>
          </p:cNvCxnSpPr>
          <p:nvPr/>
        </p:nvCxnSpPr>
        <p:spPr>
          <a:xfrm flipV="1">
            <a:off x="6363855" y="2438400"/>
            <a:ext cx="1052945" cy="27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534CD074-2099-0917-C09E-FF98770C7617}"/>
              </a:ext>
            </a:extLst>
          </p:cNvPr>
          <p:cNvSpPr/>
          <p:nvPr/>
        </p:nvSpPr>
        <p:spPr>
          <a:xfrm>
            <a:off x="7426036" y="1856509"/>
            <a:ext cx="1560946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output1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E86EC8-6A0C-09E7-DE88-880F73AEE4DD}"/>
              </a:ext>
            </a:extLst>
          </p:cNvPr>
          <p:cNvSpPr/>
          <p:nvPr/>
        </p:nvSpPr>
        <p:spPr>
          <a:xfrm>
            <a:off x="7416800" y="3726874"/>
            <a:ext cx="1560946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output2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34F0C4B2-1EE8-CE13-595F-95F8F862ECEC}"/>
              </a:ext>
            </a:extLst>
          </p:cNvPr>
          <p:cNvCxnSpPr/>
          <p:nvPr/>
        </p:nvCxnSpPr>
        <p:spPr>
          <a:xfrm flipV="1">
            <a:off x="6363854" y="4391892"/>
            <a:ext cx="1052945" cy="27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A5A248A-60B2-6CD6-A978-42914B551562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5583382" y="4946074"/>
            <a:ext cx="0" cy="10737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9B514E50-66CD-80E0-3F92-1E586B0E41C2}"/>
              </a:ext>
            </a:extLst>
          </p:cNvPr>
          <p:cNvSpPr/>
          <p:nvPr/>
        </p:nvSpPr>
        <p:spPr>
          <a:xfrm>
            <a:off x="755073" y="5574149"/>
            <a:ext cx="1560946" cy="568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rst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545D54B-750E-E2F6-DD3C-9097D007CC02}"/>
              </a:ext>
            </a:extLst>
          </p:cNvPr>
          <p:cNvCxnSpPr>
            <a:cxnSpLocks/>
          </p:cNvCxnSpPr>
          <p:nvPr/>
        </p:nvCxnSpPr>
        <p:spPr>
          <a:xfrm>
            <a:off x="2105892" y="6019800"/>
            <a:ext cx="34774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604B427-9A99-257A-D41F-DE92DB79E192}"/>
              </a:ext>
            </a:extLst>
          </p:cNvPr>
          <p:cNvCxnSpPr>
            <a:cxnSpLocks/>
          </p:cNvCxnSpPr>
          <p:nvPr/>
        </p:nvCxnSpPr>
        <p:spPr>
          <a:xfrm flipV="1">
            <a:off x="4087092" y="3429000"/>
            <a:ext cx="0" cy="2590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6100A91C-475F-A2E7-9E72-57B4ED8CDE15}"/>
              </a:ext>
            </a:extLst>
          </p:cNvPr>
          <p:cNvCxnSpPr>
            <a:cxnSpLocks/>
          </p:cNvCxnSpPr>
          <p:nvPr/>
        </p:nvCxnSpPr>
        <p:spPr>
          <a:xfrm>
            <a:off x="4087092" y="3456708"/>
            <a:ext cx="1496290" cy="13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368140A3-F949-62F1-FE17-26953C0ED214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5583382" y="3075709"/>
            <a:ext cx="0" cy="422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BE51AFDF-C603-0EBD-D7CE-BB8A01B13398}"/>
              </a:ext>
            </a:extLst>
          </p:cNvPr>
          <p:cNvSpPr/>
          <p:nvPr/>
        </p:nvSpPr>
        <p:spPr>
          <a:xfrm>
            <a:off x="787400" y="1879599"/>
            <a:ext cx="1560946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Input1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上下限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C7F3A1A-C039-BD3D-A693-2153E90543F7}"/>
              </a:ext>
            </a:extLst>
          </p:cNvPr>
          <p:cNvSpPr/>
          <p:nvPr/>
        </p:nvSpPr>
        <p:spPr>
          <a:xfrm>
            <a:off x="755073" y="3726874"/>
            <a:ext cx="1560946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Input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上下限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260FC910-2D74-6008-7B22-6DC729A95B99}"/>
              </a:ext>
            </a:extLst>
          </p:cNvPr>
          <p:cNvCxnSpPr>
            <a:cxnSpLocks/>
            <a:stCxn id="31" idx="3"/>
            <a:endCxn id="5" idx="1"/>
          </p:cNvCxnSpPr>
          <p:nvPr/>
        </p:nvCxnSpPr>
        <p:spPr>
          <a:xfrm flipV="1">
            <a:off x="2348346" y="2466109"/>
            <a:ext cx="2454563" cy="2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76715CA4-BB66-C091-2DF4-2C66F278D6BE}"/>
              </a:ext>
            </a:extLst>
          </p:cNvPr>
          <p:cNvCxnSpPr>
            <a:stCxn id="32" idx="3"/>
            <a:endCxn id="6" idx="1"/>
          </p:cNvCxnSpPr>
          <p:nvPr/>
        </p:nvCxnSpPr>
        <p:spPr>
          <a:xfrm>
            <a:off x="2316019" y="4336474"/>
            <a:ext cx="24868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028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23</Words>
  <Application>Microsoft Office PowerPoint</Application>
  <PresentationFormat>寬螢幕</PresentationFormat>
  <Paragraphs>13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佈景主題</vt:lpstr>
      <vt:lpstr>FPG實習報告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博皓 張</dc:creator>
  <cp:lastModifiedBy>博皓 張</cp:lastModifiedBy>
  <cp:revision>2</cp:revision>
  <dcterms:created xsi:type="dcterms:W3CDTF">2024-09-28T13:32:00Z</dcterms:created>
  <dcterms:modified xsi:type="dcterms:W3CDTF">2024-09-29T08:44:09Z</dcterms:modified>
</cp:coreProperties>
</file>