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96A4C-BDDB-4924-BD3B-2A7EC79E5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1D2DB6-F556-4B26-A4C8-393701B61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431944-33C2-4627-82FB-F3D50F34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F1D73-BC06-4BEC-B386-3B50D822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F3DCA-A3C4-444F-84CE-DA6736C8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36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92157-89E2-483B-8952-324C94BE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2466B-2E8F-4A24-B64C-37133A24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B055EB-50B2-43EA-89C2-F1A6D415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0DFAC1-2398-4236-AA4A-668D71C8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C5E1FD-9390-4D2D-9076-44F75782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75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D0394D-C2B5-40C0-8BB4-C87C4CF51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F142DA-642F-4311-8F10-5CE0FECBC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46EB84-BA18-4A0A-B3D6-8A658162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BCE81-3464-4936-80DA-2F040662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EAB15C-2CB2-4828-A6B6-D86267E8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4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1DFCE-D125-4104-9550-D493169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943F9-9460-498F-95A4-CC3D82F4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8C8773-9567-4190-9D2C-2DC09069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8CE0FD-1F62-41AA-B50F-FE197A6F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D5A31-1E3F-43E4-AFD1-ACE2C0E9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07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03520-3557-499A-B88F-7E720C5A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43145E-C0C1-49E5-9581-7C7D6AF3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0CF0B-DB5E-40EE-92B1-2798FF6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47C03B-97D7-4B87-A3FB-B6C239EB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74D0BD-9CDA-4FF8-9901-61343FA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9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B55AA-1FE8-4325-9543-40432EC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FC0CD-04CA-4D5D-AF96-D2AC5A809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ECA3DD-FAB8-49C3-B68D-51597E4E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F05D05-22DD-4DA9-87D0-9102F8DD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6C01C-C634-413D-9628-1089110C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B1091B-352F-45DC-A4B9-C7F727CC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3A2CF-B3D3-4249-B6AD-B9ECF72B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57DA69-2612-41AF-A10D-47541A1B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A6CC20-1463-45C0-9D72-A626A9F0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A10F77-7023-4734-B7B5-E52FBB67F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F4705D-5D8D-4C54-9ED4-D074AF8ED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785F77-6BF0-4D65-9384-49C70EA2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D02CB2-82A1-4117-B30E-4BF2F19F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737958-7D36-4EAF-9366-58BE9E59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5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F5766-C371-4315-BE75-9FB8354E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6D4747-3BA6-48D8-8E18-0B33D8B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859664-DE3D-4A3F-95A6-FC1567E2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CBD926-C73B-45E8-A211-3FD81D10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71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2B2AA2-C560-4ABA-A29C-4C1BCDA4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A7A19E-ACE2-4584-9977-1F8DF49C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AA21C1-C1B1-4114-96B1-34FFD452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9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04BB2-39EC-4E33-BE64-E796E75F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4EF5E-7DB1-4CBA-A589-B5B305FF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138252-9DB8-4DFA-8492-71CDE32A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D91F82-053B-47D3-AB08-D1A49F35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1D0C60-E3D7-4DE8-9D0D-A04C0600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E09779-2ACD-4994-BCFE-3F41FFD2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0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7BBA7-3D25-4217-9DB4-4411EB8C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B5D494-00F3-408B-9A29-B6AE93975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047269-1447-4F9F-AC90-0E8D5BBCC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7A09B2-BAC7-4CCF-9124-94EEE4EF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FD215-8097-41E2-BCE3-DD14F587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E39362-3DAF-45D1-8A41-2D3ED49F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02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31B00D-2E0C-42A7-B223-3D06646F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21A0D7-5399-4F62-BBC9-9D8AA107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2339C-F736-43D6-92F1-F5F72F73A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29434-90C3-4251-8EA1-3A4E794CEE03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12BAB7-5A2C-4D10-92A9-AB98CDCF0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8339AB-1C5B-4879-BF2D-10FA77F93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BB7C-A49B-4254-9295-6EAF1DBFD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6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4E6A9-2060-4A2A-B9CA-3347D77F5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實習報告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5CBD4B-854C-4B53-9C94-390E5E855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C111112125</a:t>
            </a:r>
            <a:r>
              <a:rPr lang="zh-TW" altLang="en-US" dirty="0"/>
              <a:t> 張博皓</a:t>
            </a:r>
          </a:p>
        </p:txBody>
      </p:sp>
    </p:spTree>
    <p:extLst>
      <p:ext uri="{BB962C8B-B14F-4D97-AF65-F5344CB8AC3E}">
        <p14:creationId xmlns:p14="http://schemas.microsoft.com/office/powerpoint/2010/main" val="193867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17F72-BA2E-4B68-A8E1-429DE311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結構分析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F0F23D-BC69-46B6-B772-5910EEB046EA}"/>
              </a:ext>
            </a:extLst>
          </p:cNvPr>
          <p:cNvSpPr txBox="1"/>
          <p:nvPr/>
        </p:nvSpPr>
        <p:spPr>
          <a:xfrm>
            <a:off x="4922210" y="2114061"/>
            <a:ext cx="1711354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PWM(FSM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4B0B9F-0A0F-4B04-8D0A-7F5598524DEF}"/>
              </a:ext>
            </a:extLst>
          </p:cNvPr>
          <p:cNvSpPr txBox="1"/>
          <p:nvPr/>
        </p:nvSpPr>
        <p:spPr>
          <a:xfrm>
            <a:off x="2093479" y="4343830"/>
            <a:ext cx="1521447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100%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0%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全速運作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706C26-E99D-45F5-92F6-39E591B58532}"/>
              </a:ext>
            </a:extLst>
          </p:cNvPr>
          <p:cNvSpPr txBox="1"/>
          <p:nvPr/>
        </p:nvSpPr>
        <p:spPr>
          <a:xfrm>
            <a:off x="4268568" y="4343830"/>
            <a:ext cx="1521446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50%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50%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維持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2E0A3469-CACF-40D0-A66F-4466A42ECC4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401216" y="1967158"/>
            <a:ext cx="1829659" cy="2923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B9A560F8-310C-45B3-808E-B6DC6E871F9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488760" y="3054702"/>
            <a:ext cx="1829659" cy="748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60AD2953-EBAE-4985-A9A2-7820859CF659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16200000" flipH="1">
            <a:off x="5680149" y="2611908"/>
            <a:ext cx="1829659" cy="1634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F62429F-3688-4A84-86E4-6A689BCCAA3A}"/>
              </a:ext>
            </a:extLst>
          </p:cNvPr>
          <p:cNvSpPr txBox="1"/>
          <p:nvPr/>
        </p:nvSpPr>
        <p:spPr>
          <a:xfrm>
            <a:off x="6758428" y="4343830"/>
            <a:ext cx="1307284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75%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減速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983A71-0D56-6963-AF01-1EBE54FBFA22}"/>
              </a:ext>
            </a:extLst>
          </p:cNvPr>
          <p:cNvSpPr txBox="1"/>
          <p:nvPr/>
        </p:nvSpPr>
        <p:spPr>
          <a:xfrm>
            <a:off x="8837375" y="4343830"/>
            <a:ext cx="1307284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75%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加速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60BDEF40-6B6F-3F28-E94C-AA6A0B77AFF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16200000" flipH="1">
            <a:off x="6719623" y="1572435"/>
            <a:ext cx="1829659" cy="3713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3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02E71-4013-4B5F-9E59-5BEEEC49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結構分析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8CA25A-C77A-41E1-AE8D-5BA31C1A7FD8}"/>
              </a:ext>
            </a:extLst>
          </p:cNvPr>
          <p:cNvSpPr txBox="1"/>
          <p:nvPr/>
        </p:nvSpPr>
        <p:spPr>
          <a:xfrm>
            <a:off x="1871974" y="4564043"/>
            <a:ext cx="1711354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減速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68AA38E-E0B8-4428-8F62-279B1C8B292E}"/>
              </a:ext>
            </a:extLst>
          </p:cNvPr>
          <p:cNvCxnSpPr>
            <a:cxnSpLocks/>
            <a:stCxn id="51" idx="2"/>
            <a:endCxn id="6" idx="0"/>
          </p:cNvCxnSpPr>
          <p:nvPr/>
        </p:nvCxnSpPr>
        <p:spPr>
          <a:xfrm>
            <a:off x="2723069" y="2293958"/>
            <a:ext cx="4582" cy="227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0942BAF-A94E-4685-AF71-D526FF825FA4}"/>
              </a:ext>
            </a:extLst>
          </p:cNvPr>
          <p:cNvSpPr txBox="1"/>
          <p:nvPr/>
        </p:nvSpPr>
        <p:spPr>
          <a:xfrm>
            <a:off x="2115566" y="1893848"/>
            <a:ext cx="1215005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全速運作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533ABD7-E5B0-43B3-9637-923A2BBF4253}"/>
              </a:ext>
            </a:extLst>
          </p:cNvPr>
          <p:cNvSpPr txBox="1"/>
          <p:nvPr/>
        </p:nvSpPr>
        <p:spPr>
          <a:xfrm>
            <a:off x="9095877" y="1865066"/>
            <a:ext cx="1307284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維持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314F0FE-88A7-4E05-AB3E-19F26738B7E4}"/>
              </a:ext>
            </a:extLst>
          </p:cNvPr>
          <p:cNvSpPr txBox="1"/>
          <p:nvPr/>
        </p:nvSpPr>
        <p:spPr>
          <a:xfrm>
            <a:off x="9095877" y="4557032"/>
            <a:ext cx="1307284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加速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FEEDF4CE-DE87-4EEF-AAE9-44E95E43681C}"/>
              </a:ext>
            </a:extLst>
          </p:cNvPr>
          <p:cNvCxnSpPr>
            <a:cxnSpLocks/>
            <a:stCxn id="53" idx="1"/>
            <a:endCxn id="6" idx="3"/>
          </p:cNvCxnSpPr>
          <p:nvPr/>
        </p:nvCxnSpPr>
        <p:spPr>
          <a:xfrm rot="10800000" flipV="1">
            <a:off x="3583329" y="4757086"/>
            <a:ext cx="5512549" cy="7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A6DA7C14-6374-420E-8970-71D6E6BC11C9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rot="5400000">
            <a:off x="8603591" y="3411104"/>
            <a:ext cx="229185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8AB55A91-42CD-4929-AF81-89013A698A9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330571" y="2065121"/>
            <a:ext cx="5765306" cy="2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A1F100F-7213-BEA4-E9D8-2076132A49E3}"/>
              </a:ext>
            </a:extLst>
          </p:cNvPr>
          <p:cNvSpPr txBox="1"/>
          <p:nvPr/>
        </p:nvSpPr>
        <p:spPr>
          <a:xfrm>
            <a:off x="4685211" y="1576251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現在速度等於目標速度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F09910C-3739-9DED-CF6C-781294E8A6BC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 flipV="1">
            <a:off x="3583328" y="4757087"/>
            <a:ext cx="5512549" cy="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0F39BA6-0D93-44FE-336B-2ABCFDE88141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9749519" y="2265176"/>
            <a:ext cx="0" cy="229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AA28005-FCFD-2667-E950-31241D28F100}"/>
              </a:ext>
            </a:extLst>
          </p:cNvPr>
          <p:cNvCxnSpPr>
            <a:cxnSpLocks/>
          </p:cNvCxnSpPr>
          <p:nvPr/>
        </p:nvCxnSpPr>
        <p:spPr>
          <a:xfrm>
            <a:off x="3355892" y="2271526"/>
            <a:ext cx="5733636" cy="2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E5AD24C9-78D7-A940-DA18-97AC59AE8DE1}"/>
              </a:ext>
            </a:extLst>
          </p:cNvPr>
          <p:cNvCxnSpPr>
            <a:cxnSpLocks/>
          </p:cNvCxnSpPr>
          <p:nvPr/>
        </p:nvCxnSpPr>
        <p:spPr>
          <a:xfrm flipV="1">
            <a:off x="3589678" y="2265176"/>
            <a:ext cx="5518900" cy="227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0437DD2-798D-65AD-EB48-ADB23587E56E}"/>
              </a:ext>
            </a:extLst>
          </p:cNvPr>
          <p:cNvCxnSpPr>
            <a:cxnSpLocks/>
          </p:cNvCxnSpPr>
          <p:nvPr/>
        </p:nvCxnSpPr>
        <p:spPr>
          <a:xfrm flipH="1">
            <a:off x="3589677" y="2293957"/>
            <a:ext cx="5525251" cy="224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A25B22CC-EF6D-D9D4-29DA-F1D4BB9026FA}"/>
              </a:ext>
            </a:extLst>
          </p:cNvPr>
          <p:cNvSpPr txBox="1"/>
          <p:nvPr/>
        </p:nvSpPr>
        <p:spPr>
          <a:xfrm>
            <a:off x="4720046" y="5029200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現在速度小於目標速度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5B60C6F-ABCA-3BE5-FCA8-A15121C12A48}"/>
              </a:ext>
            </a:extLst>
          </p:cNvPr>
          <p:cNvSpPr txBox="1"/>
          <p:nvPr/>
        </p:nvSpPr>
        <p:spPr>
          <a:xfrm>
            <a:off x="4749842" y="4372366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現在速度大於目標速度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7D59009-3280-D095-9321-CA1CD9EADCDE}"/>
              </a:ext>
            </a:extLst>
          </p:cNvPr>
          <p:cNvSpPr txBox="1"/>
          <p:nvPr/>
        </p:nvSpPr>
        <p:spPr>
          <a:xfrm>
            <a:off x="362022" y="2829282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現在速度大於目標速度</a:t>
            </a:r>
          </a:p>
        </p:txBody>
      </p:sp>
      <p:sp>
        <p:nvSpPr>
          <p:cNvPr id="81" name="箭號: 向下 80">
            <a:extLst>
              <a:ext uri="{FF2B5EF4-FFF2-40B4-BE49-F238E27FC236}">
                <a16:creationId xmlns:a16="http://schemas.microsoft.com/office/drawing/2014/main" id="{2C896000-793A-0C5B-DBFB-CBAB91469306}"/>
              </a:ext>
            </a:extLst>
          </p:cNvPr>
          <p:cNvSpPr/>
          <p:nvPr/>
        </p:nvSpPr>
        <p:spPr>
          <a:xfrm>
            <a:off x="1416905" y="3411104"/>
            <a:ext cx="444137" cy="786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4F0DAF3-010A-89F0-2C6E-3CE1DBCF4F22}"/>
              </a:ext>
            </a:extLst>
          </p:cNvPr>
          <p:cNvSpPr txBox="1"/>
          <p:nvPr/>
        </p:nvSpPr>
        <p:spPr>
          <a:xfrm>
            <a:off x="9768569" y="3364605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現在速度小於目標速度</a:t>
            </a:r>
          </a:p>
        </p:txBody>
      </p:sp>
      <p:sp>
        <p:nvSpPr>
          <p:cNvPr id="90" name="箭號: 向下 89">
            <a:extLst>
              <a:ext uri="{FF2B5EF4-FFF2-40B4-BE49-F238E27FC236}">
                <a16:creationId xmlns:a16="http://schemas.microsoft.com/office/drawing/2014/main" id="{05CF4788-E35E-67E5-9102-FDD7D1E84E95}"/>
              </a:ext>
            </a:extLst>
          </p:cNvPr>
          <p:cNvSpPr/>
          <p:nvPr/>
        </p:nvSpPr>
        <p:spPr>
          <a:xfrm>
            <a:off x="10815683" y="3900381"/>
            <a:ext cx="444137" cy="4719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9D829E0-1FF5-8958-D941-59A153D81FDB}"/>
              </a:ext>
            </a:extLst>
          </p:cNvPr>
          <p:cNvSpPr txBox="1"/>
          <p:nvPr/>
        </p:nvSpPr>
        <p:spPr>
          <a:xfrm rot="20509048">
            <a:off x="3108678" y="3549271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現在速度等於目標速度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9A7768AF-244E-7BE5-20E1-09FCF26933B3}"/>
              </a:ext>
            </a:extLst>
          </p:cNvPr>
          <p:cNvSpPr txBox="1"/>
          <p:nvPr/>
        </p:nvSpPr>
        <p:spPr>
          <a:xfrm>
            <a:off x="9717769" y="2941420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現在速度等於目標速度</a:t>
            </a:r>
          </a:p>
        </p:txBody>
      </p:sp>
      <p:sp>
        <p:nvSpPr>
          <p:cNvPr id="93" name="箭號: 向下 92">
            <a:extLst>
              <a:ext uri="{FF2B5EF4-FFF2-40B4-BE49-F238E27FC236}">
                <a16:creationId xmlns:a16="http://schemas.microsoft.com/office/drawing/2014/main" id="{D40163C3-AF33-7BE1-6008-141E20BD4AAA}"/>
              </a:ext>
            </a:extLst>
          </p:cNvPr>
          <p:cNvSpPr/>
          <p:nvPr/>
        </p:nvSpPr>
        <p:spPr>
          <a:xfrm rot="10800000">
            <a:off x="10743929" y="2484895"/>
            <a:ext cx="444137" cy="4719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EA93360F-4527-C047-9A83-6D00ED48B968}"/>
              </a:ext>
            </a:extLst>
          </p:cNvPr>
          <p:cNvSpPr txBox="1"/>
          <p:nvPr/>
        </p:nvSpPr>
        <p:spPr>
          <a:xfrm rot="20667681">
            <a:off x="5821372" y="2455765"/>
            <a:ext cx="28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現在速度大於目標速度</a:t>
            </a:r>
          </a:p>
        </p:txBody>
      </p:sp>
    </p:spTree>
    <p:extLst>
      <p:ext uri="{BB962C8B-B14F-4D97-AF65-F5344CB8AC3E}">
        <p14:creationId xmlns:p14="http://schemas.microsoft.com/office/powerpoint/2010/main" val="26215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080EE-F862-D55B-DC07-F281CB8F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成果展示</a:t>
            </a:r>
            <a:endParaRPr lang="zh-TW" altLang="en-US" dirty="0"/>
          </a:p>
        </p:txBody>
      </p:sp>
      <p:pic>
        <p:nvPicPr>
          <p:cNvPr id="5" name="20250108-0801-13.5973973">
            <a:hlinkClick r:id="" action="ppaction://media"/>
            <a:extLst>
              <a:ext uri="{FF2B5EF4-FFF2-40B4-BE49-F238E27FC236}">
                <a16:creationId xmlns:a16="http://schemas.microsoft.com/office/drawing/2014/main" id="{C4BF521C-50D6-52E1-D5FC-DDBBD06780C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8009" y="1532708"/>
            <a:ext cx="7668628" cy="437546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418E106-A23D-C195-945C-AB1E5965F7B4}"/>
              </a:ext>
            </a:extLst>
          </p:cNvPr>
          <p:cNvSpPr txBox="1"/>
          <p:nvPr/>
        </p:nvSpPr>
        <p:spPr>
          <a:xfrm>
            <a:off x="8882743" y="1690688"/>
            <a:ext cx="3056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Counter1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計數時為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Counter2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計數時為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一開始用全速加速，可以看到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，到後面切換為減速加速調整，最後用維持狀態來維持速度</a:t>
            </a:r>
          </a:p>
        </p:txBody>
      </p:sp>
    </p:spTree>
    <p:extLst>
      <p:ext uri="{BB962C8B-B14F-4D97-AF65-F5344CB8AC3E}">
        <p14:creationId xmlns:p14="http://schemas.microsoft.com/office/powerpoint/2010/main" val="39691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140</Words>
  <Application>Microsoft Office PowerPoint</Application>
  <PresentationFormat>寬螢幕</PresentationFormat>
  <Paragraphs>33</Paragraphs>
  <Slides>4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FPGA實習報告</vt:lpstr>
      <vt:lpstr>結構分析</vt:lpstr>
      <vt:lpstr>結構分析</vt:lpstr>
      <vt:lpstr>成果展示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FPGA實習報告</dc:title>
  <dc:creator>User</dc:creator>
  <cp:lastModifiedBy>博皓 張</cp:lastModifiedBy>
  <cp:revision>9</cp:revision>
  <dcterms:created xsi:type="dcterms:W3CDTF">2024-10-16T08:34:38Z</dcterms:created>
  <dcterms:modified xsi:type="dcterms:W3CDTF">2025-01-08T08:18:27Z</dcterms:modified>
</cp:coreProperties>
</file>