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6.xml" ContentType="application/vnd.openxmlformats-officedocument.drawingml.diagramData+xml"/>
  <Override PartName="/ppt/diagrams/data4.xml" ContentType="application/vnd.openxmlformats-officedocument.drawingml.diagramData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3.xml" ContentType="application/vnd.openxmlformats-officedocument.drawingml.diagramData+xml"/>
  <Override PartName="/ppt/diagrams/data7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diagrams/layout6.xml" ContentType="application/vnd.openxmlformats-officedocument.drawingml.diagram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drawing4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7" r:id="rId3"/>
    <p:sldId id="281" r:id="rId4"/>
    <p:sldId id="279" r:id="rId5"/>
    <p:sldId id="261" r:id="rId6"/>
    <p:sldId id="276" r:id="rId7"/>
    <p:sldId id="277" r:id="rId8"/>
    <p:sldId id="258" r:id="rId9"/>
    <p:sldId id="283" r:id="rId10"/>
    <p:sldId id="282" r:id="rId11"/>
    <p:sldId id="259" r:id="rId12"/>
    <p:sldId id="284" r:id="rId13"/>
    <p:sldId id="263" r:id="rId14"/>
    <p:sldId id="264" r:id="rId15"/>
    <p:sldId id="265" r:id="rId16"/>
    <p:sldId id="266" r:id="rId17"/>
    <p:sldId id="269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0" autoAdjust="0"/>
    <p:restoredTop sz="94291" autoAdjust="0"/>
  </p:normalViewPr>
  <p:slideViewPr>
    <p:cSldViewPr>
      <p:cViewPr varScale="1">
        <p:scale>
          <a:sx n="72" d="100"/>
          <a:sy n="72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57B12-1F9A-4966-A80C-0C055BEF5892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B28D5F2-A6F5-476C-A150-DF10F6606CC9}">
      <dgm:prSet phldrT="[Text]"/>
      <dgm:spPr/>
      <dgm:t>
        <a:bodyPr/>
        <a:lstStyle/>
        <a:p>
          <a:r>
            <a:rPr lang="en-US" dirty="0"/>
            <a:t>Software</a:t>
          </a:r>
        </a:p>
      </dgm:t>
    </dgm:pt>
    <dgm:pt modelId="{A1BE2BBA-9B1B-48E3-917B-867DAD48C541}" type="parTrans" cxnId="{8D7D8F4F-8024-4B88-B4F2-399FDAAB6A9D}">
      <dgm:prSet/>
      <dgm:spPr/>
      <dgm:t>
        <a:bodyPr/>
        <a:lstStyle/>
        <a:p>
          <a:endParaRPr lang="en-US"/>
        </a:p>
      </dgm:t>
    </dgm:pt>
    <dgm:pt modelId="{AF2DBB6D-893C-43C0-BBE6-47F51D425BF8}" type="sibTrans" cxnId="{8D7D8F4F-8024-4B88-B4F2-399FDAAB6A9D}">
      <dgm:prSet/>
      <dgm:spPr/>
      <dgm:t>
        <a:bodyPr/>
        <a:lstStyle/>
        <a:p>
          <a:endParaRPr lang="en-US"/>
        </a:p>
      </dgm:t>
    </dgm:pt>
    <dgm:pt modelId="{665202F2-82C4-4501-9EAD-B2D5A4B02D77}">
      <dgm:prSet phldrT="[Text]"/>
      <dgm:spPr/>
      <dgm:t>
        <a:bodyPr/>
        <a:lstStyle/>
        <a:p>
          <a:r>
            <a:rPr lang="en-US" dirty="0"/>
            <a:t>Programming</a:t>
          </a:r>
        </a:p>
      </dgm:t>
    </dgm:pt>
    <dgm:pt modelId="{CC3705CF-321E-49F5-8824-BDC87FEA9225}" type="parTrans" cxnId="{402F22B9-5949-4375-83A3-D070B99E943F}">
      <dgm:prSet/>
      <dgm:spPr/>
      <dgm:t>
        <a:bodyPr/>
        <a:lstStyle/>
        <a:p>
          <a:endParaRPr lang="en-US"/>
        </a:p>
      </dgm:t>
    </dgm:pt>
    <dgm:pt modelId="{2D37E123-8621-4140-8801-0F7A5BD16644}" type="sibTrans" cxnId="{402F22B9-5949-4375-83A3-D070B99E943F}">
      <dgm:prSet/>
      <dgm:spPr/>
      <dgm:t>
        <a:bodyPr/>
        <a:lstStyle/>
        <a:p>
          <a:endParaRPr lang="en-US"/>
        </a:p>
      </dgm:t>
    </dgm:pt>
    <dgm:pt modelId="{8FC6B088-1D45-4E03-BEF8-76C34698C677}">
      <dgm:prSet phldrT="[Text]"/>
      <dgm:spPr/>
      <dgm:t>
        <a:bodyPr/>
        <a:lstStyle/>
        <a:p>
          <a:r>
            <a:rPr lang="en-US" dirty="0"/>
            <a:t>Web</a:t>
          </a:r>
          <a:r>
            <a:rPr lang="id-ID" dirty="0"/>
            <a:t> </a:t>
          </a:r>
          <a:r>
            <a:rPr lang="en-US" dirty="0"/>
            <a:t>/</a:t>
          </a:r>
          <a:r>
            <a:rPr lang="id-ID" dirty="0"/>
            <a:t> </a:t>
          </a:r>
          <a:r>
            <a:rPr lang="en-US" dirty="0"/>
            <a:t>Internet</a:t>
          </a:r>
        </a:p>
      </dgm:t>
    </dgm:pt>
    <dgm:pt modelId="{C758F5C4-BC06-47F7-9607-1981F97A0B4D}" type="parTrans" cxnId="{FEDB7046-41D1-4D6A-B94F-0C0B41499B83}">
      <dgm:prSet/>
      <dgm:spPr/>
      <dgm:t>
        <a:bodyPr/>
        <a:lstStyle/>
        <a:p>
          <a:endParaRPr lang="en-US"/>
        </a:p>
      </dgm:t>
    </dgm:pt>
    <dgm:pt modelId="{F043974B-15B0-4D36-BED7-2494C684199D}" type="sibTrans" cxnId="{FEDB7046-41D1-4D6A-B94F-0C0B41499B83}">
      <dgm:prSet/>
      <dgm:spPr/>
      <dgm:t>
        <a:bodyPr/>
        <a:lstStyle/>
        <a:p>
          <a:endParaRPr lang="en-US"/>
        </a:p>
      </dgm:t>
    </dgm:pt>
    <dgm:pt modelId="{66A91AAA-C51B-4F16-8AC5-BB71B4CB4DC7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8E82A82B-F553-4B53-A49A-8DB1CE3C03AB}" type="parTrans" cxnId="{E0638BA7-21AE-4077-99EE-F87E76D06C36}">
      <dgm:prSet/>
      <dgm:spPr/>
      <dgm:t>
        <a:bodyPr/>
        <a:lstStyle/>
        <a:p>
          <a:endParaRPr lang="en-US"/>
        </a:p>
      </dgm:t>
    </dgm:pt>
    <dgm:pt modelId="{050ADFE8-ABBB-4C80-B929-FC763855AC6B}" type="sibTrans" cxnId="{E0638BA7-21AE-4077-99EE-F87E76D06C36}">
      <dgm:prSet/>
      <dgm:spPr/>
      <dgm:t>
        <a:bodyPr/>
        <a:lstStyle/>
        <a:p>
          <a:endParaRPr lang="en-US"/>
        </a:p>
      </dgm:t>
    </dgm:pt>
    <dgm:pt modelId="{B1B2CEAF-9959-476C-A910-18A40E1FA796}">
      <dgm:prSet phldrT="[Text]"/>
      <dgm:spPr/>
      <dgm:t>
        <a:bodyPr/>
        <a:lstStyle/>
        <a:p>
          <a:r>
            <a:rPr lang="en-US" dirty="0"/>
            <a:t>Jaringan</a:t>
          </a:r>
        </a:p>
      </dgm:t>
    </dgm:pt>
    <dgm:pt modelId="{F079FFD8-A64E-4DD0-939C-7D69F5DF0A69}" type="parTrans" cxnId="{543B5F97-1CCB-444E-A43B-2DF7D75E220C}">
      <dgm:prSet/>
      <dgm:spPr/>
      <dgm:t>
        <a:bodyPr/>
        <a:lstStyle/>
        <a:p>
          <a:endParaRPr lang="en-US"/>
        </a:p>
      </dgm:t>
    </dgm:pt>
    <dgm:pt modelId="{D88945BA-EEA3-4C8F-9BE1-7CB8EEE84F6D}" type="sibTrans" cxnId="{543B5F97-1CCB-444E-A43B-2DF7D75E220C}">
      <dgm:prSet/>
      <dgm:spPr/>
      <dgm:t>
        <a:bodyPr/>
        <a:lstStyle/>
        <a:p>
          <a:endParaRPr lang="en-US"/>
        </a:p>
      </dgm:t>
    </dgm:pt>
    <dgm:pt modelId="{48490BA4-53D4-48FD-BDEF-0A2FB5BBFB80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6A3557BE-10B3-40CD-958B-BA56ED829ED9}" type="parTrans" cxnId="{7C7BF03F-6551-4308-9A02-2C5405665867}">
      <dgm:prSet/>
      <dgm:spPr/>
      <dgm:t>
        <a:bodyPr/>
        <a:lstStyle/>
        <a:p>
          <a:endParaRPr lang="en-US"/>
        </a:p>
      </dgm:t>
    </dgm:pt>
    <dgm:pt modelId="{5F76FDF9-873E-41F7-80E2-7E7F5FBDA12D}" type="sibTrans" cxnId="{7C7BF03F-6551-4308-9A02-2C5405665867}">
      <dgm:prSet/>
      <dgm:spPr/>
      <dgm:t>
        <a:bodyPr/>
        <a:lstStyle/>
        <a:p>
          <a:endParaRPr lang="en-US"/>
        </a:p>
      </dgm:t>
    </dgm:pt>
    <dgm:pt modelId="{A6AF3C4B-1E3C-4C71-9217-8F95D93A3BD9}" type="pres">
      <dgm:prSet presAssocID="{2F757B12-1F9A-4966-A80C-0C055BEF5892}" presName="Name0" presStyleCnt="0">
        <dgm:presLayoutVars>
          <dgm:dir/>
          <dgm:animLvl val="lvl"/>
          <dgm:resizeHandles/>
        </dgm:presLayoutVars>
      </dgm:prSet>
      <dgm:spPr/>
    </dgm:pt>
    <dgm:pt modelId="{5A4D458D-9F98-46AB-B5A4-12067559A289}" type="pres">
      <dgm:prSet presAssocID="{4B28D5F2-A6F5-476C-A150-DF10F6606CC9}" presName="linNode" presStyleCnt="0"/>
      <dgm:spPr/>
    </dgm:pt>
    <dgm:pt modelId="{4D372A90-B52D-435C-9781-0415DF4892F6}" type="pres">
      <dgm:prSet presAssocID="{4B28D5F2-A6F5-476C-A150-DF10F6606CC9}" presName="parentShp" presStyleLbl="node1" presStyleIdx="0" presStyleCnt="2">
        <dgm:presLayoutVars>
          <dgm:bulletEnabled val="1"/>
        </dgm:presLayoutVars>
      </dgm:prSet>
      <dgm:spPr/>
    </dgm:pt>
    <dgm:pt modelId="{57E49D0E-5B74-41AC-965E-DEFE866CCD65}" type="pres">
      <dgm:prSet presAssocID="{4B28D5F2-A6F5-476C-A150-DF10F6606CC9}" presName="childShp" presStyleLbl="bgAccFollowNode1" presStyleIdx="0" presStyleCnt="2">
        <dgm:presLayoutVars>
          <dgm:bulletEnabled val="1"/>
        </dgm:presLayoutVars>
      </dgm:prSet>
      <dgm:spPr/>
    </dgm:pt>
    <dgm:pt modelId="{48EB3EA6-3426-4416-AFBA-5905FFA30007}" type="pres">
      <dgm:prSet presAssocID="{AF2DBB6D-893C-43C0-BBE6-47F51D425BF8}" presName="spacing" presStyleCnt="0"/>
      <dgm:spPr/>
    </dgm:pt>
    <dgm:pt modelId="{C5E4A8A9-3A8E-47DA-8154-A4191883543A}" type="pres">
      <dgm:prSet presAssocID="{66A91AAA-C51B-4F16-8AC5-BB71B4CB4DC7}" presName="linNode" presStyleCnt="0"/>
      <dgm:spPr/>
    </dgm:pt>
    <dgm:pt modelId="{EA9FFD19-B3B1-4243-81D5-48CCF5AF064A}" type="pres">
      <dgm:prSet presAssocID="{66A91AAA-C51B-4F16-8AC5-BB71B4CB4DC7}" presName="parentShp" presStyleLbl="node1" presStyleIdx="1" presStyleCnt="2">
        <dgm:presLayoutVars>
          <dgm:bulletEnabled val="1"/>
        </dgm:presLayoutVars>
      </dgm:prSet>
      <dgm:spPr/>
    </dgm:pt>
    <dgm:pt modelId="{5722CEB0-850D-4BB2-B670-FE63F4714883}" type="pres">
      <dgm:prSet presAssocID="{66A91AAA-C51B-4F16-8AC5-BB71B4CB4DC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584C605-8207-4731-BCB1-4C51013AF036}" type="presOf" srcId="{48490BA4-53D4-48FD-BDEF-0A2FB5BBFB80}" destId="{5722CEB0-850D-4BB2-B670-FE63F4714883}" srcOrd="0" destOrd="1" presId="urn:microsoft.com/office/officeart/2005/8/layout/vList6"/>
    <dgm:cxn modelId="{D31CF21C-89CC-4138-86D8-29CCCBCBC0FA}" type="presOf" srcId="{4B28D5F2-A6F5-476C-A150-DF10F6606CC9}" destId="{4D372A90-B52D-435C-9781-0415DF4892F6}" srcOrd="0" destOrd="0" presId="urn:microsoft.com/office/officeart/2005/8/layout/vList6"/>
    <dgm:cxn modelId="{E6E4BE37-25BD-47C7-B424-1415A6FF9A27}" type="presOf" srcId="{66A91AAA-C51B-4F16-8AC5-BB71B4CB4DC7}" destId="{EA9FFD19-B3B1-4243-81D5-48CCF5AF064A}" srcOrd="0" destOrd="0" presId="urn:microsoft.com/office/officeart/2005/8/layout/vList6"/>
    <dgm:cxn modelId="{7C7BF03F-6551-4308-9A02-2C5405665867}" srcId="{66A91AAA-C51B-4F16-8AC5-BB71B4CB4DC7}" destId="{48490BA4-53D4-48FD-BDEF-0A2FB5BBFB80}" srcOrd="1" destOrd="0" parTransId="{6A3557BE-10B3-40CD-958B-BA56ED829ED9}" sibTransId="{5F76FDF9-873E-41F7-80E2-7E7F5FBDA12D}"/>
    <dgm:cxn modelId="{FEDB7046-41D1-4D6A-B94F-0C0B41499B83}" srcId="{4B28D5F2-A6F5-476C-A150-DF10F6606CC9}" destId="{8FC6B088-1D45-4E03-BEF8-76C34698C677}" srcOrd="1" destOrd="0" parTransId="{C758F5C4-BC06-47F7-9607-1981F97A0B4D}" sibTransId="{F043974B-15B0-4D36-BED7-2494C684199D}"/>
    <dgm:cxn modelId="{4C32BD6B-3F0C-4724-9C28-3BFC21BC0E5F}" type="presOf" srcId="{B1B2CEAF-9959-476C-A910-18A40E1FA796}" destId="{5722CEB0-850D-4BB2-B670-FE63F4714883}" srcOrd="0" destOrd="0" presId="urn:microsoft.com/office/officeart/2005/8/layout/vList6"/>
    <dgm:cxn modelId="{8D7D8F4F-8024-4B88-B4F2-399FDAAB6A9D}" srcId="{2F757B12-1F9A-4966-A80C-0C055BEF5892}" destId="{4B28D5F2-A6F5-476C-A150-DF10F6606CC9}" srcOrd="0" destOrd="0" parTransId="{A1BE2BBA-9B1B-48E3-917B-867DAD48C541}" sibTransId="{AF2DBB6D-893C-43C0-BBE6-47F51D425BF8}"/>
    <dgm:cxn modelId="{C2CCE270-B7AB-4586-8687-9D99E267983C}" type="presOf" srcId="{665202F2-82C4-4501-9EAD-B2D5A4B02D77}" destId="{57E49D0E-5B74-41AC-965E-DEFE866CCD65}" srcOrd="0" destOrd="0" presId="urn:microsoft.com/office/officeart/2005/8/layout/vList6"/>
    <dgm:cxn modelId="{C9F0D981-CB1B-4D4F-8782-ADD624FE8C60}" type="presOf" srcId="{2F757B12-1F9A-4966-A80C-0C055BEF5892}" destId="{A6AF3C4B-1E3C-4C71-9217-8F95D93A3BD9}" srcOrd="0" destOrd="0" presId="urn:microsoft.com/office/officeart/2005/8/layout/vList6"/>
    <dgm:cxn modelId="{543B5F97-1CCB-444E-A43B-2DF7D75E220C}" srcId="{66A91AAA-C51B-4F16-8AC5-BB71B4CB4DC7}" destId="{B1B2CEAF-9959-476C-A910-18A40E1FA796}" srcOrd="0" destOrd="0" parTransId="{F079FFD8-A64E-4DD0-939C-7D69F5DF0A69}" sibTransId="{D88945BA-EEA3-4C8F-9BE1-7CB8EEE84F6D}"/>
    <dgm:cxn modelId="{E0638BA7-21AE-4077-99EE-F87E76D06C36}" srcId="{2F757B12-1F9A-4966-A80C-0C055BEF5892}" destId="{66A91AAA-C51B-4F16-8AC5-BB71B4CB4DC7}" srcOrd="1" destOrd="0" parTransId="{8E82A82B-F553-4B53-A49A-8DB1CE3C03AB}" sibTransId="{050ADFE8-ABBB-4C80-B929-FC763855AC6B}"/>
    <dgm:cxn modelId="{402F22B9-5949-4375-83A3-D070B99E943F}" srcId="{4B28D5F2-A6F5-476C-A150-DF10F6606CC9}" destId="{665202F2-82C4-4501-9EAD-B2D5A4B02D77}" srcOrd="0" destOrd="0" parTransId="{CC3705CF-321E-49F5-8824-BDC87FEA9225}" sibTransId="{2D37E123-8621-4140-8801-0F7A5BD16644}"/>
    <dgm:cxn modelId="{2A45E4E1-B4D8-4FDE-8970-7E969E12A8AE}" type="presOf" srcId="{8FC6B088-1D45-4E03-BEF8-76C34698C677}" destId="{57E49D0E-5B74-41AC-965E-DEFE866CCD65}" srcOrd="0" destOrd="1" presId="urn:microsoft.com/office/officeart/2005/8/layout/vList6"/>
    <dgm:cxn modelId="{1F6A6882-FDC6-4C44-90C3-6079038B2A0B}" type="presParOf" srcId="{A6AF3C4B-1E3C-4C71-9217-8F95D93A3BD9}" destId="{5A4D458D-9F98-46AB-B5A4-12067559A289}" srcOrd="0" destOrd="0" presId="urn:microsoft.com/office/officeart/2005/8/layout/vList6"/>
    <dgm:cxn modelId="{A59DCF4A-B53C-4F58-8EAA-E198C8F8AFD4}" type="presParOf" srcId="{5A4D458D-9F98-46AB-B5A4-12067559A289}" destId="{4D372A90-B52D-435C-9781-0415DF4892F6}" srcOrd="0" destOrd="0" presId="urn:microsoft.com/office/officeart/2005/8/layout/vList6"/>
    <dgm:cxn modelId="{71235B3F-A0E8-48CE-8DB4-5F23E2618C4B}" type="presParOf" srcId="{5A4D458D-9F98-46AB-B5A4-12067559A289}" destId="{57E49D0E-5B74-41AC-965E-DEFE866CCD65}" srcOrd="1" destOrd="0" presId="urn:microsoft.com/office/officeart/2005/8/layout/vList6"/>
    <dgm:cxn modelId="{06C20774-7985-4101-B09D-CC0861577CD0}" type="presParOf" srcId="{A6AF3C4B-1E3C-4C71-9217-8F95D93A3BD9}" destId="{48EB3EA6-3426-4416-AFBA-5905FFA30007}" srcOrd="1" destOrd="0" presId="urn:microsoft.com/office/officeart/2005/8/layout/vList6"/>
    <dgm:cxn modelId="{CBF81A07-2E54-41C5-A0D1-224CC6DBBD14}" type="presParOf" srcId="{A6AF3C4B-1E3C-4C71-9217-8F95D93A3BD9}" destId="{C5E4A8A9-3A8E-47DA-8154-A4191883543A}" srcOrd="2" destOrd="0" presId="urn:microsoft.com/office/officeart/2005/8/layout/vList6"/>
    <dgm:cxn modelId="{2A40BEC8-EEB5-4A14-AC56-31773B847566}" type="presParOf" srcId="{C5E4A8A9-3A8E-47DA-8154-A4191883543A}" destId="{EA9FFD19-B3B1-4243-81D5-48CCF5AF064A}" srcOrd="0" destOrd="0" presId="urn:microsoft.com/office/officeart/2005/8/layout/vList6"/>
    <dgm:cxn modelId="{6F6C32AB-2FF6-4E50-9F7D-A325948E6763}" type="presParOf" srcId="{C5E4A8A9-3A8E-47DA-8154-A4191883543A}" destId="{5722CEB0-850D-4BB2-B670-FE63F471488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46A2A-CF41-43EB-A902-E368E5496B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EECD7-EAA5-47F8-9E92-60670B3D3B0F}">
      <dgm:prSet/>
      <dgm:spPr/>
      <dgm:t>
        <a:bodyPr/>
        <a:lstStyle/>
        <a:p>
          <a:pPr rtl="0"/>
          <a:r>
            <a:rPr lang="en-ID" b="1" dirty="0"/>
            <a:t>On Demand Self Service</a:t>
          </a:r>
          <a:r>
            <a:rPr lang="id-ID" b="1" dirty="0"/>
            <a:t> </a:t>
          </a:r>
          <a:r>
            <a:rPr lang="id-ID" b="1" dirty="0" err="1"/>
            <a:t>and</a:t>
          </a:r>
          <a:r>
            <a:rPr lang="id-ID" b="1" dirty="0"/>
            <a:t> </a:t>
          </a:r>
          <a:r>
            <a:rPr lang="en-ID" b="1" dirty="0"/>
            <a:t>Rapid Elasticity</a:t>
          </a:r>
          <a:endParaRPr lang="en-US" dirty="0"/>
        </a:p>
      </dgm:t>
    </dgm:pt>
    <dgm:pt modelId="{6C576A01-8B8F-4628-906D-CE0AD506F6CA}" type="parTrans" cxnId="{C20C8667-F043-4FB6-8C10-CB229776CE25}">
      <dgm:prSet/>
      <dgm:spPr/>
      <dgm:t>
        <a:bodyPr/>
        <a:lstStyle/>
        <a:p>
          <a:endParaRPr lang="en-US"/>
        </a:p>
      </dgm:t>
    </dgm:pt>
    <dgm:pt modelId="{613DBDCE-613D-4400-9D06-9DA6B1E1C923}" type="sibTrans" cxnId="{C20C8667-F043-4FB6-8C10-CB229776CE25}">
      <dgm:prSet/>
      <dgm:spPr/>
      <dgm:t>
        <a:bodyPr/>
        <a:lstStyle/>
        <a:p>
          <a:endParaRPr lang="en-US"/>
        </a:p>
      </dgm:t>
    </dgm:pt>
    <dgm:pt modelId="{7C66B665-39C9-4EEA-9BF2-A120D809F26F}">
      <dgm:prSet/>
      <dgm:spPr/>
      <dgm:t>
        <a:bodyPr/>
        <a:lstStyle/>
        <a:p>
          <a:pPr algn="just" rtl="0"/>
          <a:r>
            <a:rPr lang="en-US" dirty="0"/>
            <a:t>User dapat berlangganan sesuai dengan kebutuhan dan hanya membayar untuk yang </a:t>
          </a:r>
          <a:r>
            <a:rPr lang="en-US" dirty="0" err="1"/>
            <a:t>digunakan</a:t>
          </a:r>
          <a:r>
            <a:rPr lang="en-US" dirty="0"/>
            <a:t> </a:t>
          </a:r>
          <a:r>
            <a:rPr lang="en-US" dirty="0" err="1"/>
            <a:t>saja</a:t>
          </a:r>
          <a:r>
            <a:rPr lang="id-ID" dirty="0"/>
            <a:t>, </a:t>
          </a:r>
          <a:r>
            <a:rPr lang="en-ID" dirty="0"/>
            <a:t>consumer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menaikkan</a:t>
          </a:r>
          <a:r>
            <a:rPr lang="en-ID" dirty="0"/>
            <a:t>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menurunkan</a:t>
          </a:r>
          <a:r>
            <a:rPr lang="en-ID" dirty="0"/>
            <a:t> </a:t>
          </a:r>
          <a:r>
            <a:rPr lang="en-ID" dirty="0" err="1"/>
            <a:t>kapasitas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id-ID" dirty="0"/>
            <a:t> </a:t>
          </a:r>
          <a:r>
            <a:rPr lang="id-ID" dirty="0" err="1"/>
            <a:t>cloud</a:t>
          </a:r>
          <a:r>
            <a:rPr lang="id-ID" dirty="0"/>
            <a:t> </a:t>
          </a:r>
          <a:r>
            <a:rPr lang="id-ID" dirty="0" err="1"/>
            <a:t>computing</a:t>
          </a:r>
          <a:r>
            <a:rPr lang="id-ID" dirty="0"/>
            <a:t>.</a:t>
          </a:r>
          <a:endParaRPr lang="en-US" dirty="0"/>
        </a:p>
      </dgm:t>
    </dgm:pt>
    <dgm:pt modelId="{74250FDB-ED6C-4A7D-B874-616C08590E91}" type="parTrans" cxnId="{DD2A78B4-7BAA-4BA7-B3F9-3594743182F7}">
      <dgm:prSet/>
      <dgm:spPr/>
      <dgm:t>
        <a:bodyPr/>
        <a:lstStyle/>
        <a:p>
          <a:endParaRPr lang="en-US"/>
        </a:p>
      </dgm:t>
    </dgm:pt>
    <dgm:pt modelId="{2F2F16B3-619C-4B28-A2F7-919821C6A673}" type="sibTrans" cxnId="{DD2A78B4-7BAA-4BA7-B3F9-3594743182F7}">
      <dgm:prSet/>
      <dgm:spPr/>
      <dgm:t>
        <a:bodyPr/>
        <a:lstStyle/>
        <a:p>
          <a:endParaRPr lang="en-US"/>
        </a:p>
      </dgm:t>
    </dgm:pt>
    <dgm:pt modelId="{650521D5-6C2D-489D-8429-9FAF51A74E27}">
      <dgm:prSet/>
      <dgm:spPr/>
      <dgm:t>
        <a:bodyPr/>
        <a:lstStyle/>
        <a:p>
          <a:pPr rtl="0"/>
          <a:r>
            <a:rPr lang="en-ID" b="1" dirty="0"/>
            <a:t>Broad Network Access</a:t>
          </a:r>
          <a:endParaRPr lang="en-US" dirty="0"/>
        </a:p>
      </dgm:t>
    </dgm:pt>
    <dgm:pt modelId="{F58887CC-4AB5-4437-B72E-16602004128E}" type="parTrans" cxnId="{E8D2DBA7-6621-49C8-8598-8B1E481C5370}">
      <dgm:prSet/>
      <dgm:spPr/>
      <dgm:t>
        <a:bodyPr/>
        <a:lstStyle/>
        <a:p>
          <a:endParaRPr lang="en-US"/>
        </a:p>
      </dgm:t>
    </dgm:pt>
    <dgm:pt modelId="{A511FB4C-9C3A-4E65-9E73-0CA3325CCA6D}" type="sibTrans" cxnId="{E8D2DBA7-6621-49C8-8598-8B1E481C5370}">
      <dgm:prSet/>
      <dgm:spPr/>
      <dgm:t>
        <a:bodyPr/>
        <a:lstStyle/>
        <a:p>
          <a:endParaRPr lang="en-US"/>
        </a:p>
      </dgm:t>
    </dgm:pt>
    <dgm:pt modelId="{1F91A784-85FC-4B0E-B784-69A06A854092}">
      <dgm:prSet/>
      <dgm:spPr/>
      <dgm:t>
        <a:bodyPr/>
        <a:lstStyle/>
        <a:p>
          <a:pPr algn="just"/>
          <a:r>
            <a:rPr lang="en-ID" dirty="0"/>
            <a:t>Broad network access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</a:t>
          </a:r>
          <a:r>
            <a:rPr lang="en-ID" dirty="0" err="1"/>
            <a:t>karakteristik</a:t>
          </a:r>
          <a:r>
            <a:rPr lang="en-ID" dirty="0"/>
            <a:t> </a:t>
          </a:r>
          <a:r>
            <a:rPr lang="en-ID" dirty="0" err="1"/>
            <a:t>dimana</a:t>
          </a:r>
          <a:r>
            <a:rPr lang="en-ID" dirty="0"/>
            <a:t> </a:t>
          </a:r>
          <a:r>
            <a:rPr lang="en-ID" dirty="0" err="1"/>
            <a:t>dalam</a:t>
          </a:r>
          <a:r>
            <a:rPr lang="en-ID" dirty="0"/>
            <a:t> </a:t>
          </a:r>
          <a:r>
            <a:rPr lang="en-ID" dirty="0" err="1"/>
            <a:t>suatu</a:t>
          </a:r>
          <a:r>
            <a:rPr lang="en-ID" dirty="0"/>
            <a:t> </a:t>
          </a:r>
          <a:r>
            <a:rPr lang="en-ID" dirty="0" err="1"/>
            <a:t>sistem</a:t>
          </a:r>
          <a:r>
            <a:rPr lang="en-ID" dirty="0"/>
            <a:t> cloud, </a:t>
          </a:r>
          <a:r>
            <a:rPr lang="en-ID" dirty="0" err="1"/>
            <a:t>kapabilitas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cloud provider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lewat</a:t>
          </a:r>
          <a:r>
            <a:rPr lang="en-ID" dirty="0"/>
            <a:t> </a:t>
          </a:r>
          <a:r>
            <a:rPr lang="en-ID" dirty="0" err="1"/>
            <a:t>jaringan</a:t>
          </a:r>
          <a:r>
            <a:rPr lang="en-ID" dirty="0"/>
            <a:t> dan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diakses</a:t>
          </a:r>
          <a:r>
            <a:rPr lang="en-ID" dirty="0"/>
            <a:t> oleh </a:t>
          </a:r>
          <a:r>
            <a:rPr lang="en-ID" dirty="0" err="1"/>
            <a:t>berbagai</a:t>
          </a:r>
          <a:r>
            <a:rPr lang="en-ID" dirty="0"/>
            <a:t> </a:t>
          </a:r>
          <a:r>
            <a:rPr lang="en-ID" dirty="0" err="1"/>
            <a:t>jenis</a:t>
          </a:r>
          <a:r>
            <a:rPr lang="en-ID" dirty="0"/>
            <a:t> </a:t>
          </a:r>
          <a:r>
            <a:rPr lang="en-ID" dirty="0" err="1"/>
            <a:t>perangkat</a:t>
          </a:r>
          <a:r>
            <a:rPr lang="en-ID" dirty="0"/>
            <a:t> </a:t>
          </a:r>
          <a:r>
            <a:rPr lang="en-ID" dirty="0" err="1"/>
            <a:t>seperti</a:t>
          </a:r>
          <a:r>
            <a:rPr lang="en-ID" dirty="0"/>
            <a:t> smartphone, tablet, laptop, workstation, </a:t>
          </a:r>
          <a:r>
            <a:rPr lang="en-ID" dirty="0" err="1"/>
            <a:t>dsb</a:t>
          </a:r>
          <a:r>
            <a:rPr lang="en-ID" dirty="0"/>
            <a:t>. </a:t>
          </a:r>
          <a:endParaRPr lang="en-US" dirty="0"/>
        </a:p>
      </dgm:t>
    </dgm:pt>
    <dgm:pt modelId="{18607499-78AA-4865-9869-6BE281EF9A46}" type="parTrans" cxnId="{F1F122DC-65A9-4CCB-8B5F-E6FBF863129D}">
      <dgm:prSet/>
      <dgm:spPr/>
      <dgm:t>
        <a:bodyPr/>
        <a:lstStyle/>
        <a:p>
          <a:endParaRPr lang="en-US"/>
        </a:p>
      </dgm:t>
    </dgm:pt>
    <dgm:pt modelId="{33F39F9B-61A1-48C6-9164-E93BC4A8852A}" type="sibTrans" cxnId="{F1F122DC-65A9-4CCB-8B5F-E6FBF863129D}">
      <dgm:prSet/>
      <dgm:spPr/>
      <dgm:t>
        <a:bodyPr/>
        <a:lstStyle/>
        <a:p>
          <a:endParaRPr lang="en-US"/>
        </a:p>
      </dgm:t>
    </dgm:pt>
    <dgm:pt modelId="{7EDE55AC-BD95-4544-A36C-820FADB37A67}" type="pres">
      <dgm:prSet presAssocID="{6A546A2A-CF41-43EB-A902-E368E5496B5D}" presName="linear" presStyleCnt="0">
        <dgm:presLayoutVars>
          <dgm:animLvl val="lvl"/>
          <dgm:resizeHandles val="exact"/>
        </dgm:presLayoutVars>
      </dgm:prSet>
      <dgm:spPr/>
    </dgm:pt>
    <dgm:pt modelId="{CB746DE4-8614-4483-87AF-362E3109CE00}" type="pres">
      <dgm:prSet presAssocID="{DD0EECD7-EAA5-47F8-9E92-60670B3D3B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ADC333-E75B-4440-A62C-182D0B7A67F0}" type="pres">
      <dgm:prSet presAssocID="{DD0EECD7-EAA5-47F8-9E92-60670B3D3B0F}" presName="childText" presStyleLbl="revTx" presStyleIdx="0" presStyleCnt="2">
        <dgm:presLayoutVars>
          <dgm:bulletEnabled val="1"/>
        </dgm:presLayoutVars>
      </dgm:prSet>
      <dgm:spPr/>
    </dgm:pt>
    <dgm:pt modelId="{D57BF724-9E1F-4095-91C9-93ECFD630A55}" type="pres">
      <dgm:prSet presAssocID="{650521D5-6C2D-489D-8429-9FAF51A74E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BF9148-8983-4C40-87A0-3BE5AE5AF3CA}" type="pres">
      <dgm:prSet presAssocID="{650521D5-6C2D-489D-8429-9FAF51A74E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20C8667-F043-4FB6-8C10-CB229776CE25}" srcId="{6A546A2A-CF41-43EB-A902-E368E5496B5D}" destId="{DD0EECD7-EAA5-47F8-9E92-60670B3D3B0F}" srcOrd="0" destOrd="0" parTransId="{6C576A01-8B8F-4628-906D-CE0AD506F6CA}" sibTransId="{613DBDCE-613D-4400-9D06-9DA6B1E1C923}"/>
    <dgm:cxn modelId="{D10E8271-A898-4FAD-93D9-172405C71D56}" type="presOf" srcId="{650521D5-6C2D-489D-8429-9FAF51A74E27}" destId="{D57BF724-9E1F-4095-91C9-93ECFD630A55}" srcOrd="0" destOrd="0" presId="urn:microsoft.com/office/officeart/2005/8/layout/vList2"/>
    <dgm:cxn modelId="{EC991C81-B6E8-416F-9F67-067F9B5F5589}" type="presOf" srcId="{1F91A784-85FC-4B0E-B784-69A06A854092}" destId="{48BF9148-8983-4C40-87A0-3BE5AE5AF3CA}" srcOrd="0" destOrd="0" presId="urn:microsoft.com/office/officeart/2005/8/layout/vList2"/>
    <dgm:cxn modelId="{457F0797-EC65-4DB6-845E-13E829EAA4C3}" type="presOf" srcId="{DD0EECD7-EAA5-47F8-9E92-60670B3D3B0F}" destId="{CB746DE4-8614-4483-87AF-362E3109CE00}" srcOrd="0" destOrd="0" presId="urn:microsoft.com/office/officeart/2005/8/layout/vList2"/>
    <dgm:cxn modelId="{E8D2DBA7-6621-49C8-8598-8B1E481C5370}" srcId="{6A546A2A-CF41-43EB-A902-E368E5496B5D}" destId="{650521D5-6C2D-489D-8429-9FAF51A74E27}" srcOrd="1" destOrd="0" parTransId="{F58887CC-4AB5-4437-B72E-16602004128E}" sibTransId="{A511FB4C-9C3A-4E65-9E73-0CA3325CCA6D}"/>
    <dgm:cxn modelId="{DD2A78B4-7BAA-4BA7-B3F9-3594743182F7}" srcId="{DD0EECD7-EAA5-47F8-9E92-60670B3D3B0F}" destId="{7C66B665-39C9-4EEA-9BF2-A120D809F26F}" srcOrd="0" destOrd="0" parTransId="{74250FDB-ED6C-4A7D-B874-616C08590E91}" sibTransId="{2F2F16B3-619C-4B28-A2F7-919821C6A673}"/>
    <dgm:cxn modelId="{2710A4BB-6E3A-4E49-8D35-B91E56863CC1}" type="presOf" srcId="{6A546A2A-CF41-43EB-A902-E368E5496B5D}" destId="{7EDE55AC-BD95-4544-A36C-820FADB37A67}" srcOrd="0" destOrd="0" presId="urn:microsoft.com/office/officeart/2005/8/layout/vList2"/>
    <dgm:cxn modelId="{3C988AC8-6EE1-4C2E-B3E5-E5199CD9BC6B}" type="presOf" srcId="{7C66B665-39C9-4EEA-9BF2-A120D809F26F}" destId="{B0ADC333-E75B-4440-A62C-182D0B7A67F0}" srcOrd="0" destOrd="0" presId="urn:microsoft.com/office/officeart/2005/8/layout/vList2"/>
    <dgm:cxn modelId="{F1F122DC-65A9-4CCB-8B5F-E6FBF863129D}" srcId="{650521D5-6C2D-489D-8429-9FAF51A74E27}" destId="{1F91A784-85FC-4B0E-B784-69A06A854092}" srcOrd="0" destOrd="0" parTransId="{18607499-78AA-4865-9869-6BE281EF9A46}" sibTransId="{33F39F9B-61A1-48C6-9164-E93BC4A8852A}"/>
    <dgm:cxn modelId="{7505D41B-6D3E-4A73-B5E9-B97A8AF10277}" type="presParOf" srcId="{7EDE55AC-BD95-4544-A36C-820FADB37A67}" destId="{CB746DE4-8614-4483-87AF-362E3109CE00}" srcOrd="0" destOrd="0" presId="urn:microsoft.com/office/officeart/2005/8/layout/vList2"/>
    <dgm:cxn modelId="{6C68A681-4BD6-42E9-811D-90B16F9F99B9}" type="presParOf" srcId="{7EDE55AC-BD95-4544-A36C-820FADB37A67}" destId="{B0ADC333-E75B-4440-A62C-182D0B7A67F0}" srcOrd="1" destOrd="0" presId="urn:microsoft.com/office/officeart/2005/8/layout/vList2"/>
    <dgm:cxn modelId="{77E3DF83-F594-4A75-A41F-A999409928E4}" type="presParOf" srcId="{7EDE55AC-BD95-4544-A36C-820FADB37A67}" destId="{D57BF724-9E1F-4095-91C9-93ECFD630A55}" srcOrd="2" destOrd="0" presId="urn:microsoft.com/office/officeart/2005/8/layout/vList2"/>
    <dgm:cxn modelId="{11128FBF-82F7-47EB-88B7-F298E023EE4E}" type="presParOf" srcId="{7EDE55AC-BD95-4544-A36C-820FADB37A67}" destId="{48BF9148-8983-4C40-87A0-3BE5AE5AF3C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46A2A-CF41-43EB-A902-E368E5496B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EECD7-EAA5-47F8-9E92-60670B3D3B0F}">
      <dgm:prSet/>
      <dgm:spPr/>
      <dgm:t>
        <a:bodyPr/>
        <a:lstStyle/>
        <a:p>
          <a:pPr rtl="0"/>
          <a:r>
            <a:rPr lang="en-ID" b="1" dirty="0"/>
            <a:t>Resource Pooling</a:t>
          </a:r>
          <a:endParaRPr lang="en-US" dirty="0"/>
        </a:p>
      </dgm:t>
    </dgm:pt>
    <dgm:pt modelId="{6C576A01-8B8F-4628-906D-CE0AD506F6CA}" type="parTrans" cxnId="{C20C8667-F043-4FB6-8C10-CB229776CE25}">
      <dgm:prSet/>
      <dgm:spPr/>
      <dgm:t>
        <a:bodyPr/>
        <a:lstStyle/>
        <a:p>
          <a:endParaRPr lang="en-US"/>
        </a:p>
      </dgm:t>
    </dgm:pt>
    <dgm:pt modelId="{613DBDCE-613D-4400-9D06-9DA6B1E1C923}" type="sibTrans" cxnId="{C20C8667-F043-4FB6-8C10-CB229776CE25}">
      <dgm:prSet/>
      <dgm:spPr/>
      <dgm:t>
        <a:bodyPr/>
        <a:lstStyle/>
        <a:p>
          <a:endParaRPr lang="en-US"/>
        </a:p>
      </dgm:t>
    </dgm:pt>
    <dgm:pt modelId="{7C66B665-39C9-4EEA-9BF2-A120D809F26F}">
      <dgm:prSet/>
      <dgm:spPr/>
      <dgm:t>
        <a:bodyPr/>
        <a:lstStyle/>
        <a:p>
          <a:pPr algn="just"/>
          <a:r>
            <a:rPr lang="en-ID" dirty="0"/>
            <a:t>Resource Pooling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</a:t>
          </a:r>
          <a:r>
            <a:rPr lang="en-ID" dirty="0" err="1"/>
            <a:t>karakteristik</a:t>
          </a:r>
          <a:r>
            <a:rPr lang="en-ID" dirty="0"/>
            <a:t> </a:t>
          </a:r>
          <a:r>
            <a:rPr lang="en-ID" dirty="0" err="1"/>
            <a:t>dimana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</a:t>
          </a:r>
          <a:r>
            <a:rPr lang="en-ID" dirty="0" err="1"/>
            <a:t>komputasi</a:t>
          </a:r>
          <a:r>
            <a:rPr lang="en-ID" dirty="0"/>
            <a:t> d</a:t>
          </a:r>
          <a:r>
            <a:rPr lang="id-ID" dirty="0" err="1"/>
            <a:t>isediakan</a:t>
          </a:r>
          <a:r>
            <a:rPr lang="id-ID" dirty="0"/>
            <a:t> dengan metode </a:t>
          </a:r>
          <a:r>
            <a:rPr lang="id-ID" dirty="0" err="1"/>
            <a:t>multi</a:t>
          </a:r>
          <a:r>
            <a:rPr lang="id-ID" dirty="0"/>
            <a:t> </a:t>
          </a:r>
          <a:r>
            <a:rPr lang="id-ID" dirty="0" err="1"/>
            <a:t>tenant</a:t>
          </a:r>
          <a:r>
            <a:rPr lang="id-ID" dirty="0"/>
            <a:t> yang </a:t>
          </a:r>
          <a:r>
            <a:rPr lang="en-ID" dirty="0" err="1"/>
            <a:t>memungkinkan</a:t>
          </a:r>
          <a:r>
            <a:rPr lang="en-ID" dirty="0"/>
            <a:t> </a:t>
          </a:r>
          <a:r>
            <a:rPr lang="en-ID" dirty="0" err="1"/>
            <a:t>sejumlah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</a:t>
          </a:r>
          <a:r>
            <a:rPr lang="en-ID" dirty="0" err="1"/>
            <a:t>komputasi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 </a:t>
          </a:r>
          <a:r>
            <a:rPr lang="en-ID" dirty="0" err="1"/>
            <a:t>digunakan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bersamaan</a:t>
          </a:r>
          <a:r>
            <a:rPr lang="en-ID" dirty="0"/>
            <a:t> oleh </a:t>
          </a:r>
          <a:r>
            <a:rPr lang="en-ID" dirty="0" err="1"/>
            <a:t>sejumlah</a:t>
          </a:r>
          <a:r>
            <a:rPr lang="en-ID" dirty="0"/>
            <a:t> user, </a:t>
          </a:r>
          <a:r>
            <a:rPr lang="en-ID" dirty="0" err="1"/>
            <a:t>dapat</a:t>
          </a:r>
          <a:r>
            <a:rPr lang="en-ID" dirty="0"/>
            <a:t> </a:t>
          </a:r>
          <a:r>
            <a:rPr lang="en-ID" dirty="0" err="1"/>
            <a:t>dialokasikan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dinamis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permintaan</a:t>
          </a:r>
          <a:r>
            <a:rPr lang="id-ID" dirty="0"/>
            <a:t> pengguna.</a:t>
          </a:r>
          <a:endParaRPr lang="en-US" dirty="0"/>
        </a:p>
      </dgm:t>
    </dgm:pt>
    <dgm:pt modelId="{74250FDB-ED6C-4A7D-B874-616C08590E91}" type="parTrans" cxnId="{DD2A78B4-7BAA-4BA7-B3F9-3594743182F7}">
      <dgm:prSet/>
      <dgm:spPr/>
      <dgm:t>
        <a:bodyPr/>
        <a:lstStyle/>
        <a:p>
          <a:endParaRPr lang="en-US"/>
        </a:p>
      </dgm:t>
    </dgm:pt>
    <dgm:pt modelId="{2F2F16B3-619C-4B28-A2F7-919821C6A673}" type="sibTrans" cxnId="{DD2A78B4-7BAA-4BA7-B3F9-3594743182F7}">
      <dgm:prSet/>
      <dgm:spPr/>
      <dgm:t>
        <a:bodyPr/>
        <a:lstStyle/>
        <a:p>
          <a:endParaRPr lang="en-US"/>
        </a:p>
      </dgm:t>
    </dgm:pt>
    <dgm:pt modelId="{650521D5-6C2D-489D-8429-9FAF51A74E27}">
      <dgm:prSet/>
      <dgm:spPr/>
      <dgm:t>
        <a:bodyPr/>
        <a:lstStyle/>
        <a:p>
          <a:pPr rtl="0"/>
          <a:r>
            <a:rPr lang="en-ID" b="1" dirty="0"/>
            <a:t>Measured Service</a:t>
          </a:r>
          <a:endParaRPr lang="en-US" dirty="0"/>
        </a:p>
      </dgm:t>
    </dgm:pt>
    <dgm:pt modelId="{F58887CC-4AB5-4437-B72E-16602004128E}" type="parTrans" cxnId="{E8D2DBA7-6621-49C8-8598-8B1E481C5370}">
      <dgm:prSet/>
      <dgm:spPr/>
      <dgm:t>
        <a:bodyPr/>
        <a:lstStyle/>
        <a:p>
          <a:endParaRPr lang="en-US"/>
        </a:p>
      </dgm:t>
    </dgm:pt>
    <dgm:pt modelId="{A511FB4C-9C3A-4E65-9E73-0CA3325CCA6D}" type="sibTrans" cxnId="{E8D2DBA7-6621-49C8-8598-8B1E481C5370}">
      <dgm:prSet/>
      <dgm:spPr/>
      <dgm:t>
        <a:bodyPr/>
        <a:lstStyle/>
        <a:p>
          <a:endParaRPr lang="en-US"/>
        </a:p>
      </dgm:t>
    </dgm:pt>
    <dgm:pt modelId="{1F91A784-85FC-4B0E-B784-69A06A854092}">
      <dgm:prSet/>
      <dgm:spPr/>
      <dgm:t>
        <a:bodyPr/>
        <a:lstStyle/>
        <a:p>
          <a:pPr algn="just"/>
          <a:r>
            <a:rPr lang="en-ID" dirty="0"/>
            <a:t>Measured Service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sebuah</a:t>
          </a:r>
          <a:r>
            <a:rPr lang="en-ID" dirty="0"/>
            <a:t> </a:t>
          </a:r>
          <a:r>
            <a:rPr lang="en-ID" dirty="0" err="1"/>
            <a:t>karakteristik</a:t>
          </a:r>
          <a:r>
            <a:rPr lang="en-ID" dirty="0"/>
            <a:t> </a:t>
          </a:r>
          <a:r>
            <a:rPr lang="en-ID" dirty="0" err="1"/>
            <a:t>dimana</a:t>
          </a:r>
          <a:r>
            <a:rPr lang="en-ID" dirty="0"/>
            <a:t> pada </a:t>
          </a:r>
          <a:r>
            <a:rPr lang="en-ID" dirty="0" err="1"/>
            <a:t>sistem</a:t>
          </a:r>
          <a:r>
            <a:rPr lang="en-ID" dirty="0"/>
            <a:t> cloud </a:t>
          </a:r>
          <a:r>
            <a:rPr lang="en-ID" dirty="0" err="1"/>
            <a:t>tersedia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mengoptimasi</a:t>
          </a:r>
          <a:r>
            <a:rPr lang="en-ID" dirty="0"/>
            <a:t> dan </a:t>
          </a:r>
          <a:r>
            <a:rPr lang="en-ID" dirty="0" err="1"/>
            <a:t>memonitor</a:t>
          </a:r>
          <a:r>
            <a:rPr lang="en-ID" dirty="0"/>
            <a:t> </a:t>
          </a:r>
          <a:r>
            <a:rPr lang="en-ID" dirty="0" err="1"/>
            <a:t>layanan</a:t>
          </a:r>
          <a:r>
            <a:rPr lang="en-ID" dirty="0"/>
            <a:t> yang </a:t>
          </a:r>
          <a:r>
            <a:rPr lang="en-ID" dirty="0" err="1"/>
            <a:t>dipakai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otomatis</a:t>
          </a:r>
          <a:r>
            <a:rPr lang="en-ID" dirty="0"/>
            <a:t>.</a:t>
          </a:r>
          <a:endParaRPr lang="en-US" dirty="0"/>
        </a:p>
      </dgm:t>
    </dgm:pt>
    <dgm:pt modelId="{18607499-78AA-4865-9869-6BE281EF9A46}" type="parTrans" cxnId="{F1F122DC-65A9-4CCB-8B5F-E6FBF863129D}">
      <dgm:prSet/>
      <dgm:spPr/>
      <dgm:t>
        <a:bodyPr/>
        <a:lstStyle/>
        <a:p>
          <a:endParaRPr lang="en-US"/>
        </a:p>
      </dgm:t>
    </dgm:pt>
    <dgm:pt modelId="{33F39F9B-61A1-48C6-9164-E93BC4A8852A}" type="sibTrans" cxnId="{F1F122DC-65A9-4CCB-8B5F-E6FBF863129D}">
      <dgm:prSet/>
      <dgm:spPr/>
      <dgm:t>
        <a:bodyPr/>
        <a:lstStyle/>
        <a:p>
          <a:endParaRPr lang="en-US"/>
        </a:p>
      </dgm:t>
    </dgm:pt>
    <dgm:pt modelId="{7EDE55AC-BD95-4544-A36C-820FADB37A67}" type="pres">
      <dgm:prSet presAssocID="{6A546A2A-CF41-43EB-A902-E368E5496B5D}" presName="linear" presStyleCnt="0">
        <dgm:presLayoutVars>
          <dgm:animLvl val="lvl"/>
          <dgm:resizeHandles val="exact"/>
        </dgm:presLayoutVars>
      </dgm:prSet>
      <dgm:spPr/>
    </dgm:pt>
    <dgm:pt modelId="{CB746DE4-8614-4483-87AF-362E3109CE00}" type="pres">
      <dgm:prSet presAssocID="{DD0EECD7-EAA5-47F8-9E92-60670B3D3B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ADC333-E75B-4440-A62C-182D0B7A67F0}" type="pres">
      <dgm:prSet presAssocID="{DD0EECD7-EAA5-47F8-9E92-60670B3D3B0F}" presName="childText" presStyleLbl="revTx" presStyleIdx="0" presStyleCnt="2">
        <dgm:presLayoutVars>
          <dgm:bulletEnabled val="1"/>
        </dgm:presLayoutVars>
      </dgm:prSet>
      <dgm:spPr/>
    </dgm:pt>
    <dgm:pt modelId="{D57BF724-9E1F-4095-91C9-93ECFD630A55}" type="pres">
      <dgm:prSet presAssocID="{650521D5-6C2D-489D-8429-9FAF51A74E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BF9148-8983-4C40-87A0-3BE5AE5AF3CA}" type="pres">
      <dgm:prSet presAssocID="{650521D5-6C2D-489D-8429-9FAF51A74E2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20C8667-F043-4FB6-8C10-CB229776CE25}" srcId="{6A546A2A-CF41-43EB-A902-E368E5496B5D}" destId="{DD0EECD7-EAA5-47F8-9E92-60670B3D3B0F}" srcOrd="0" destOrd="0" parTransId="{6C576A01-8B8F-4628-906D-CE0AD506F6CA}" sibTransId="{613DBDCE-613D-4400-9D06-9DA6B1E1C923}"/>
    <dgm:cxn modelId="{D10E8271-A898-4FAD-93D9-172405C71D56}" type="presOf" srcId="{650521D5-6C2D-489D-8429-9FAF51A74E27}" destId="{D57BF724-9E1F-4095-91C9-93ECFD630A55}" srcOrd="0" destOrd="0" presId="urn:microsoft.com/office/officeart/2005/8/layout/vList2"/>
    <dgm:cxn modelId="{EC991C81-B6E8-416F-9F67-067F9B5F5589}" type="presOf" srcId="{1F91A784-85FC-4B0E-B784-69A06A854092}" destId="{48BF9148-8983-4C40-87A0-3BE5AE5AF3CA}" srcOrd="0" destOrd="0" presId="urn:microsoft.com/office/officeart/2005/8/layout/vList2"/>
    <dgm:cxn modelId="{457F0797-EC65-4DB6-845E-13E829EAA4C3}" type="presOf" srcId="{DD0EECD7-EAA5-47F8-9E92-60670B3D3B0F}" destId="{CB746DE4-8614-4483-87AF-362E3109CE00}" srcOrd="0" destOrd="0" presId="urn:microsoft.com/office/officeart/2005/8/layout/vList2"/>
    <dgm:cxn modelId="{E8D2DBA7-6621-49C8-8598-8B1E481C5370}" srcId="{6A546A2A-CF41-43EB-A902-E368E5496B5D}" destId="{650521D5-6C2D-489D-8429-9FAF51A74E27}" srcOrd="1" destOrd="0" parTransId="{F58887CC-4AB5-4437-B72E-16602004128E}" sibTransId="{A511FB4C-9C3A-4E65-9E73-0CA3325CCA6D}"/>
    <dgm:cxn modelId="{DD2A78B4-7BAA-4BA7-B3F9-3594743182F7}" srcId="{DD0EECD7-EAA5-47F8-9E92-60670B3D3B0F}" destId="{7C66B665-39C9-4EEA-9BF2-A120D809F26F}" srcOrd="0" destOrd="0" parTransId="{74250FDB-ED6C-4A7D-B874-616C08590E91}" sibTransId="{2F2F16B3-619C-4B28-A2F7-919821C6A673}"/>
    <dgm:cxn modelId="{2710A4BB-6E3A-4E49-8D35-B91E56863CC1}" type="presOf" srcId="{6A546A2A-CF41-43EB-A902-E368E5496B5D}" destId="{7EDE55AC-BD95-4544-A36C-820FADB37A67}" srcOrd="0" destOrd="0" presId="urn:microsoft.com/office/officeart/2005/8/layout/vList2"/>
    <dgm:cxn modelId="{3C988AC8-6EE1-4C2E-B3E5-E5199CD9BC6B}" type="presOf" srcId="{7C66B665-39C9-4EEA-9BF2-A120D809F26F}" destId="{B0ADC333-E75B-4440-A62C-182D0B7A67F0}" srcOrd="0" destOrd="0" presId="urn:microsoft.com/office/officeart/2005/8/layout/vList2"/>
    <dgm:cxn modelId="{F1F122DC-65A9-4CCB-8B5F-E6FBF863129D}" srcId="{650521D5-6C2D-489D-8429-9FAF51A74E27}" destId="{1F91A784-85FC-4B0E-B784-69A06A854092}" srcOrd="0" destOrd="0" parTransId="{18607499-78AA-4865-9869-6BE281EF9A46}" sibTransId="{33F39F9B-61A1-48C6-9164-E93BC4A8852A}"/>
    <dgm:cxn modelId="{7505D41B-6D3E-4A73-B5E9-B97A8AF10277}" type="presParOf" srcId="{7EDE55AC-BD95-4544-A36C-820FADB37A67}" destId="{CB746DE4-8614-4483-87AF-362E3109CE00}" srcOrd="0" destOrd="0" presId="urn:microsoft.com/office/officeart/2005/8/layout/vList2"/>
    <dgm:cxn modelId="{6C68A681-4BD6-42E9-811D-90B16F9F99B9}" type="presParOf" srcId="{7EDE55AC-BD95-4544-A36C-820FADB37A67}" destId="{B0ADC333-E75B-4440-A62C-182D0B7A67F0}" srcOrd="1" destOrd="0" presId="urn:microsoft.com/office/officeart/2005/8/layout/vList2"/>
    <dgm:cxn modelId="{77E3DF83-F594-4A75-A41F-A999409928E4}" type="presParOf" srcId="{7EDE55AC-BD95-4544-A36C-820FADB37A67}" destId="{D57BF724-9E1F-4095-91C9-93ECFD630A55}" srcOrd="2" destOrd="0" presId="urn:microsoft.com/office/officeart/2005/8/layout/vList2"/>
    <dgm:cxn modelId="{11128FBF-82F7-47EB-88B7-F298E023EE4E}" type="presParOf" srcId="{7EDE55AC-BD95-4544-A36C-820FADB37A67}" destId="{48BF9148-8983-4C40-87A0-3BE5AE5AF3C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79E28B-4BF0-4731-9E80-9B617820E8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CECA1E-1AA8-47B6-BF56-7EAB8A4781B7}">
      <dgm:prSet/>
      <dgm:spPr/>
      <dgm:t>
        <a:bodyPr/>
        <a:lstStyle/>
        <a:p>
          <a:pPr rtl="0"/>
          <a:r>
            <a:rPr lang="en-US" dirty="0"/>
            <a:t>Software as a Service (SaaS)</a:t>
          </a:r>
        </a:p>
      </dgm:t>
    </dgm:pt>
    <dgm:pt modelId="{22CF1CCF-033B-43ED-BEB2-716BC905DEE2}" type="parTrans" cxnId="{1C91EE44-AC24-424F-BEDC-56B43A493D73}">
      <dgm:prSet/>
      <dgm:spPr/>
      <dgm:t>
        <a:bodyPr/>
        <a:lstStyle/>
        <a:p>
          <a:endParaRPr lang="en-US"/>
        </a:p>
      </dgm:t>
    </dgm:pt>
    <dgm:pt modelId="{7FFF60B2-C63E-4CB2-89DE-78E047BC4BFB}" type="sibTrans" cxnId="{1C91EE44-AC24-424F-BEDC-56B43A493D73}">
      <dgm:prSet/>
      <dgm:spPr/>
      <dgm:t>
        <a:bodyPr/>
        <a:lstStyle/>
        <a:p>
          <a:endParaRPr lang="en-US"/>
        </a:p>
      </dgm:t>
    </dgm:pt>
    <dgm:pt modelId="{04CC0283-3273-4393-9F7F-AAB54179B208}">
      <dgm:prSet/>
      <dgm:spPr/>
      <dgm:t>
        <a:bodyPr/>
        <a:lstStyle/>
        <a:p>
          <a:pPr rtl="0"/>
          <a:r>
            <a:rPr lang="en-US" dirty="0"/>
            <a:t>Platform as a Service (PaaS)</a:t>
          </a:r>
        </a:p>
      </dgm:t>
    </dgm:pt>
    <dgm:pt modelId="{F7D84817-FC28-49C4-A814-70203ECF16D9}" type="parTrans" cxnId="{225492E4-A1F3-45BF-95D4-9CC4CC9D73CA}">
      <dgm:prSet/>
      <dgm:spPr/>
      <dgm:t>
        <a:bodyPr/>
        <a:lstStyle/>
        <a:p>
          <a:endParaRPr lang="en-US"/>
        </a:p>
      </dgm:t>
    </dgm:pt>
    <dgm:pt modelId="{9DF33B68-3F26-401E-B142-482BAFA9C037}" type="sibTrans" cxnId="{225492E4-A1F3-45BF-95D4-9CC4CC9D73CA}">
      <dgm:prSet/>
      <dgm:spPr/>
      <dgm:t>
        <a:bodyPr/>
        <a:lstStyle/>
        <a:p>
          <a:endParaRPr lang="en-US"/>
        </a:p>
      </dgm:t>
    </dgm:pt>
    <dgm:pt modelId="{EB151F08-4A48-4FF2-A5C0-25A73EEBC4C7}">
      <dgm:prSet/>
      <dgm:spPr/>
      <dgm:t>
        <a:bodyPr/>
        <a:lstStyle/>
        <a:p>
          <a:pPr rtl="0"/>
          <a:r>
            <a:rPr lang="en-US" dirty="0"/>
            <a:t>Infrastructure as a Service (IaaS)</a:t>
          </a:r>
        </a:p>
      </dgm:t>
    </dgm:pt>
    <dgm:pt modelId="{B465FA27-B960-4A31-AEFF-8E2B85BD53EA}" type="parTrans" cxnId="{D1C07952-A7EF-454C-94D1-3E96A75D24EA}">
      <dgm:prSet/>
      <dgm:spPr/>
      <dgm:t>
        <a:bodyPr/>
        <a:lstStyle/>
        <a:p>
          <a:endParaRPr lang="en-US"/>
        </a:p>
      </dgm:t>
    </dgm:pt>
    <dgm:pt modelId="{94C7DCAB-A709-4997-98F5-285B3B6FA769}" type="sibTrans" cxnId="{D1C07952-A7EF-454C-94D1-3E96A75D24EA}">
      <dgm:prSet/>
      <dgm:spPr/>
      <dgm:t>
        <a:bodyPr/>
        <a:lstStyle/>
        <a:p>
          <a:endParaRPr lang="en-US"/>
        </a:p>
      </dgm:t>
    </dgm:pt>
    <dgm:pt modelId="{6846AFC4-BC1F-4106-9478-3282344C8A1B}" type="pres">
      <dgm:prSet presAssocID="{3379E28B-4BF0-4731-9E80-9B617820E847}" presName="linear" presStyleCnt="0">
        <dgm:presLayoutVars>
          <dgm:animLvl val="lvl"/>
          <dgm:resizeHandles val="exact"/>
        </dgm:presLayoutVars>
      </dgm:prSet>
      <dgm:spPr/>
    </dgm:pt>
    <dgm:pt modelId="{527CBFF5-1504-493E-ABC0-0C627B715153}" type="pres">
      <dgm:prSet presAssocID="{90CECA1E-1AA8-47B6-BF56-7EAB8A4781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7A8B4E-E11B-4711-A84B-7395002E6F16}" type="pres">
      <dgm:prSet presAssocID="{7FFF60B2-C63E-4CB2-89DE-78E047BC4BFB}" presName="spacer" presStyleCnt="0"/>
      <dgm:spPr/>
    </dgm:pt>
    <dgm:pt modelId="{BD106373-5776-40E3-8E74-A0C4EE77DA17}" type="pres">
      <dgm:prSet presAssocID="{04CC0283-3273-4393-9F7F-AAB54179B2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3D21B9-339F-4323-A057-B5AFF779DF82}" type="pres">
      <dgm:prSet presAssocID="{9DF33B68-3F26-401E-B142-482BAFA9C037}" presName="spacer" presStyleCnt="0"/>
      <dgm:spPr/>
    </dgm:pt>
    <dgm:pt modelId="{5C61E83F-2A78-4B2A-A8F6-05197AE5A42D}" type="pres">
      <dgm:prSet presAssocID="{EB151F08-4A48-4FF2-A5C0-25A73EEBC4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91EE44-AC24-424F-BEDC-56B43A493D73}" srcId="{3379E28B-4BF0-4731-9E80-9B617820E847}" destId="{90CECA1E-1AA8-47B6-BF56-7EAB8A4781B7}" srcOrd="0" destOrd="0" parTransId="{22CF1CCF-033B-43ED-BEB2-716BC905DEE2}" sibTransId="{7FFF60B2-C63E-4CB2-89DE-78E047BC4BFB}"/>
    <dgm:cxn modelId="{3B0A2D48-0E9D-432E-813A-4A5F69C2024A}" type="presOf" srcId="{04CC0283-3273-4393-9F7F-AAB54179B208}" destId="{BD106373-5776-40E3-8E74-A0C4EE77DA17}" srcOrd="0" destOrd="0" presId="urn:microsoft.com/office/officeart/2005/8/layout/vList2"/>
    <dgm:cxn modelId="{D1C07952-A7EF-454C-94D1-3E96A75D24EA}" srcId="{3379E28B-4BF0-4731-9E80-9B617820E847}" destId="{EB151F08-4A48-4FF2-A5C0-25A73EEBC4C7}" srcOrd="2" destOrd="0" parTransId="{B465FA27-B960-4A31-AEFF-8E2B85BD53EA}" sibTransId="{94C7DCAB-A709-4997-98F5-285B3B6FA769}"/>
    <dgm:cxn modelId="{47B19D72-7F8B-42B3-972D-661215C5A516}" type="presOf" srcId="{90CECA1E-1AA8-47B6-BF56-7EAB8A4781B7}" destId="{527CBFF5-1504-493E-ABC0-0C627B715153}" srcOrd="0" destOrd="0" presId="urn:microsoft.com/office/officeart/2005/8/layout/vList2"/>
    <dgm:cxn modelId="{4B427E56-B331-4C22-8B17-1EFC985E6E4C}" type="presOf" srcId="{EB151F08-4A48-4FF2-A5C0-25A73EEBC4C7}" destId="{5C61E83F-2A78-4B2A-A8F6-05197AE5A42D}" srcOrd="0" destOrd="0" presId="urn:microsoft.com/office/officeart/2005/8/layout/vList2"/>
    <dgm:cxn modelId="{E5DAB97E-C266-4F60-9EDC-5ABF8997E82A}" type="presOf" srcId="{3379E28B-4BF0-4731-9E80-9B617820E847}" destId="{6846AFC4-BC1F-4106-9478-3282344C8A1B}" srcOrd="0" destOrd="0" presId="urn:microsoft.com/office/officeart/2005/8/layout/vList2"/>
    <dgm:cxn modelId="{225492E4-A1F3-45BF-95D4-9CC4CC9D73CA}" srcId="{3379E28B-4BF0-4731-9E80-9B617820E847}" destId="{04CC0283-3273-4393-9F7F-AAB54179B208}" srcOrd="1" destOrd="0" parTransId="{F7D84817-FC28-49C4-A814-70203ECF16D9}" sibTransId="{9DF33B68-3F26-401E-B142-482BAFA9C037}"/>
    <dgm:cxn modelId="{7347D126-66A6-44F6-823D-3302B59DDBD4}" type="presParOf" srcId="{6846AFC4-BC1F-4106-9478-3282344C8A1B}" destId="{527CBFF5-1504-493E-ABC0-0C627B715153}" srcOrd="0" destOrd="0" presId="urn:microsoft.com/office/officeart/2005/8/layout/vList2"/>
    <dgm:cxn modelId="{D20575C1-5837-49AB-A29B-66DCB5125B2E}" type="presParOf" srcId="{6846AFC4-BC1F-4106-9478-3282344C8A1B}" destId="{7B7A8B4E-E11B-4711-A84B-7395002E6F16}" srcOrd="1" destOrd="0" presId="urn:microsoft.com/office/officeart/2005/8/layout/vList2"/>
    <dgm:cxn modelId="{90E05CE7-7D8C-4BB8-8A31-4E150F1DE333}" type="presParOf" srcId="{6846AFC4-BC1F-4106-9478-3282344C8A1B}" destId="{BD106373-5776-40E3-8E74-A0C4EE77DA17}" srcOrd="2" destOrd="0" presId="urn:microsoft.com/office/officeart/2005/8/layout/vList2"/>
    <dgm:cxn modelId="{F86D424A-4F99-4D69-92DC-BF2B2B84D8D8}" type="presParOf" srcId="{6846AFC4-BC1F-4106-9478-3282344C8A1B}" destId="{AF3D21B9-339F-4323-A057-B5AFF779DF82}" srcOrd="3" destOrd="0" presId="urn:microsoft.com/office/officeart/2005/8/layout/vList2"/>
    <dgm:cxn modelId="{B2DE74DD-609A-4646-96D4-AACC9489D099}" type="presParOf" srcId="{6846AFC4-BC1F-4106-9478-3282344C8A1B}" destId="{5C61E83F-2A78-4B2A-A8F6-05197AE5A4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B162AB-80AF-49B7-8A44-543CF049A85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291A51-938B-43EB-A8E9-D593215A7958}">
      <dgm:prSet/>
      <dgm:spPr/>
      <dgm:t>
        <a:bodyPr/>
        <a:lstStyle/>
        <a:p>
          <a:pPr rtl="0"/>
          <a:r>
            <a:rPr lang="en-US" dirty="0"/>
            <a:t>NetSuite (N)</a:t>
          </a:r>
        </a:p>
      </dgm:t>
    </dgm:pt>
    <dgm:pt modelId="{AF4672BA-8554-4B9D-A0F4-230710CD6096}" type="parTrans" cxnId="{EDFB5F3F-B1C9-42D0-8AE0-110AD58A6A68}">
      <dgm:prSet/>
      <dgm:spPr/>
      <dgm:t>
        <a:bodyPr/>
        <a:lstStyle/>
        <a:p>
          <a:endParaRPr lang="en-US"/>
        </a:p>
      </dgm:t>
    </dgm:pt>
    <dgm:pt modelId="{33A1F39F-7868-4F8F-9002-3E5C5BD2DC8B}" type="sibTrans" cxnId="{EDFB5F3F-B1C9-42D0-8AE0-110AD58A6A68}">
      <dgm:prSet/>
      <dgm:spPr/>
      <dgm:t>
        <a:bodyPr/>
        <a:lstStyle/>
        <a:p>
          <a:endParaRPr lang="en-US"/>
        </a:p>
      </dgm:t>
    </dgm:pt>
    <dgm:pt modelId="{1F889CF9-C840-48AF-9DA7-B71BCBB3E81C}">
      <dgm:prSet/>
      <dgm:spPr/>
      <dgm:t>
        <a:bodyPr/>
        <a:lstStyle/>
        <a:p>
          <a:pPr rtl="0"/>
          <a:r>
            <a:rPr lang="en-US" dirty="0"/>
            <a:t>Cordys </a:t>
          </a:r>
        </a:p>
      </dgm:t>
    </dgm:pt>
    <dgm:pt modelId="{ED2EAC21-3A70-458A-8971-EDA5DA9C8339}" type="parTrans" cxnId="{3D814B55-33C4-4BDA-A4E2-47AAB88AA3A6}">
      <dgm:prSet/>
      <dgm:spPr/>
      <dgm:t>
        <a:bodyPr/>
        <a:lstStyle/>
        <a:p>
          <a:endParaRPr lang="en-US"/>
        </a:p>
      </dgm:t>
    </dgm:pt>
    <dgm:pt modelId="{8E185B71-D005-4BB3-B5A0-9B7030791863}" type="sibTrans" cxnId="{3D814B55-33C4-4BDA-A4E2-47AAB88AA3A6}">
      <dgm:prSet/>
      <dgm:spPr/>
      <dgm:t>
        <a:bodyPr/>
        <a:lstStyle/>
        <a:p>
          <a:endParaRPr lang="en-US"/>
        </a:p>
      </dgm:t>
    </dgm:pt>
    <dgm:pt modelId="{333725FE-AEEC-4E42-8FE2-44F360D76CE9}">
      <dgm:prSet/>
      <dgm:spPr/>
      <dgm:t>
        <a:bodyPr/>
        <a:lstStyle/>
        <a:p>
          <a:pPr rtl="0"/>
          <a:r>
            <a:rPr lang="en-US" dirty="0"/>
            <a:t>Toleo (TLEO)</a:t>
          </a:r>
        </a:p>
      </dgm:t>
    </dgm:pt>
    <dgm:pt modelId="{E30D005A-8603-4BEE-B4EC-8A052288BB35}" type="parTrans" cxnId="{2870BBB6-CFD2-44B6-9118-570A37A61BE7}">
      <dgm:prSet/>
      <dgm:spPr/>
      <dgm:t>
        <a:bodyPr/>
        <a:lstStyle/>
        <a:p>
          <a:endParaRPr lang="en-US"/>
        </a:p>
      </dgm:t>
    </dgm:pt>
    <dgm:pt modelId="{C7FB7004-F5F6-4E0E-9A35-8E0A719B22C6}" type="sibTrans" cxnId="{2870BBB6-CFD2-44B6-9118-570A37A61BE7}">
      <dgm:prSet/>
      <dgm:spPr/>
      <dgm:t>
        <a:bodyPr/>
        <a:lstStyle/>
        <a:p>
          <a:endParaRPr lang="en-US"/>
        </a:p>
      </dgm:t>
    </dgm:pt>
    <dgm:pt modelId="{C71737C4-9979-47EC-BA51-4C30C7999670}">
      <dgm:prSet/>
      <dgm:spPr/>
      <dgm:t>
        <a:bodyPr/>
        <a:lstStyle/>
        <a:p>
          <a:pPr rtl="0"/>
          <a:r>
            <a:rPr lang="en-US" dirty="0"/>
            <a:t>Concur Technologies (CNQR)</a:t>
          </a:r>
        </a:p>
      </dgm:t>
    </dgm:pt>
    <dgm:pt modelId="{F3E5D398-FB6E-45B8-B52D-3B6A0C2E1EAD}" type="parTrans" cxnId="{0A9CE072-85E1-47F4-8F62-4A0F56A30314}">
      <dgm:prSet/>
      <dgm:spPr/>
      <dgm:t>
        <a:bodyPr/>
        <a:lstStyle/>
        <a:p>
          <a:endParaRPr lang="en-US"/>
        </a:p>
      </dgm:t>
    </dgm:pt>
    <dgm:pt modelId="{E96B2C1D-51A1-4978-A4B2-75A3032BB92F}" type="sibTrans" cxnId="{0A9CE072-85E1-47F4-8F62-4A0F56A30314}">
      <dgm:prSet/>
      <dgm:spPr/>
      <dgm:t>
        <a:bodyPr/>
        <a:lstStyle/>
        <a:p>
          <a:endParaRPr lang="en-US"/>
        </a:p>
      </dgm:t>
    </dgm:pt>
    <dgm:pt modelId="{B3845AD7-0244-47C1-98A6-E1EED9BDBE84}">
      <dgm:prSet/>
      <dgm:spPr/>
      <dgm:t>
        <a:bodyPr/>
        <a:lstStyle/>
        <a:p>
          <a:pPr rtl="0"/>
          <a:r>
            <a:rPr lang="en-US" dirty="0"/>
            <a:t>SAP AG (SAP)</a:t>
          </a:r>
        </a:p>
      </dgm:t>
    </dgm:pt>
    <dgm:pt modelId="{3EDE0F1A-4F0E-4D45-A01D-29B0E181615F}" type="parTrans" cxnId="{53EE12A3-1C06-4AEA-9EFB-B5CF6BC33883}">
      <dgm:prSet/>
      <dgm:spPr/>
      <dgm:t>
        <a:bodyPr/>
        <a:lstStyle/>
        <a:p>
          <a:endParaRPr lang="en-US"/>
        </a:p>
      </dgm:t>
    </dgm:pt>
    <dgm:pt modelId="{1791D7A4-9F2B-4959-8A0D-C06026CF166B}" type="sibTrans" cxnId="{53EE12A3-1C06-4AEA-9EFB-B5CF6BC33883}">
      <dgm:prSet/>
      <dgm:spPr/>
      <dgm:t>
        <a:bodyPr/>
        <a:lstStyle/>
        <a:p>
          <a:endParaRPr lang="en-US"/>
        </a:p>
      </dgm:t>
    </dgm:pt>
    <dgm:pt modelId="{E2B12126-B273-4DD5-88F2-0A62747BBEFC}">
      <dgm:prSet/>
      <dgm:spPr/>
      <dgm:t>
        <a:bodyPr/>
        <a:lstStyle/>
        <a:p>
          <a:pPr rtl="0"/>
          <a:r>
            <a:rPr lang="en-US" dirty="0"/>
            <a:t>Oracle (ORCL)</a:t>
          </a:r>
        </a:p>
      </dgm:t>
    </dgm:pt>
    <dgm:pt modelId="{FBAA913B-ACBC-47F5-8614-214663394910}" type="parTrans" cxnId="{831BA612-92AE-41A8-A896-E67138701C7A}">
      <dgm:prSet/>
      <dgm:spPr/>
      <dgm:t>
        <a:bodyPr/>
        <a:lstStyle/>
        <a:p>
          <a:endParaRPr lang="en-US"/>
        </a:p>
      </dgm:t>
    </dgm:pt>
    <dgm:pt modelId="{C1908B0A-FE96-4B23-B3D6-3F644A5EF00D}" type="sibTrans" cxnId="{831BA612-92AE-41A8-A896-E67138701C7A}">
      <dgm:prSet/>
      <dgm:spPr/>
      <dgm:t>
        <a:bodyPr/>
        <a:lstStyle/>
        <a:p>
          <a:endParaRPr lang="en-US"/>
        </a:p>
      </dgm:t>
    </dgm:pt>
    <dgm:pt modelId="{A99B88D4-C7F3-4906-8A69-FBEABD279658}">
      <dgm:prSet/>
      <dgm:spPr/>
      <dgm:t>
        <a:bodyPr/>
        <a:lstStyle/>
        <a:p>
          <a:pPr rtl="0"/>
          <a:r>
            <a:rPr lang="en-US" dirty="0"/>
            <a:t>Blackbaud (BLKB)</a:t>
          </a:r>
        </a:p>
      </dgm:t>
    </dgm:pt>
    <dgm:pt modelId="{400EAEDA-7FA3-4F67-9CC1-1B934CCD59CB}" type="parTrans" cxnId="{8FDE80AE-C8AF-4744-8433-F390461B9EF1}">
      <dgm:prSet/>
      <dgm:spPr/>
      <dgm:t>
        <a:bodyPr/>
        <a:lstStyle/>
        <a:p>
          <a:endParaRPr lang="en-US"/>
        </a:p>
      </dgm:t>
    </dgm:pt>
    <dgm:pt modelId="{1C3DDF3C-437C-41F7-8694-298F1694F9D4}" type="sibTrans" cxnId="{8FDE80AE-C8AF-4744-8433-F390461B9EF1}">
      <dgm:prSet/>
      <dgm:spPr/>
      <dgm:t>
        <a:bodyPr/>
        <a:lstStyle/>
        <a:p>
          <a:endParaRPr lang="en-US"/>
        </a:p>
      </dgm:t>
    </dgm:pt>
    <dgm:pt modelId="{1D16A062-D8DB-42D2-8EBC-CC4CAB6D4917}">
      <dgm:prSet/>
      <dgm:spPr/>
      <dgm:t>
        <a:bodyPr/>
        <a:lstStyle/>
        <a:p>
          <a:pPr rtl="0"/>
          <a:r>
            <a:rPr lang="en-US" dirty="0"/>
            <a:t>Lawson Software (LWSN)</a:t>
          </a:r>
        </a:p>
      </dgm:t>
    </dgm:pt>
    <dgm:pt modelId="{08426734-2D3A-424F-BC5B-118241590B5D}" type="parTrans" cxnId="{AE7AAC7B-35E9-492C-9D35-B26C6E197310}">
      <dgm:prSet/>
      <dgm:spPr/>
      <dgm:t>
        <a:bodyPr/>
        <a:lstStyle/>
        <a:p>
          <a:endParaRPr lang="en-US"/>
        </a:p>
      </dgm:t>
    </dgm:pt>
    <dgm:pt modelId="{D0AFE7A0-A2A3-4BC8-ACC0-CE9C7C6203AA}" type="sibTrans" cxnId="{AE7AAC7B-35E9-492C-9D35-B26C6E197310}">
      <dgm:prSet/>
      <dgm:spPr/>
      <dgm:t>
        <a:bodyPr/>
        <a:lstStyle/>
        <a:p>
          <a:endParaRPr lang="en-US"/>
        </a:p>
      </dgm:t>
    </dgm:pt>
    <dgm:pt modelId="{CADFEA24-015A-4BEB-9595-ABACB9783107}">
      <dgm:prSet/>
      <dgm:spPr/>
      <dgm:t>
        <a:bodyPr/>
        <a:lstStyle/>
        <a:p>
          <a:pPr rtl="0"/>
          <a:r>
            <a:rPr lang="en-US" dirty="0"/>
            <a:t>Blackboard (BBBB)</a:t>
          </a:r>
        </a:p>
      </dgm:t>
    </dgm:pt>
    <dgm:pt modelId="{96D482EB-50D1-4AB9-948B-A5E6CA73CDD1}" type="parTrans" cxnId="{A1EB0086-CBA0-4251-94B0-CBCAE31757DC}">
      <dgm:prSet/>
      <dgm:spPr/>
      <dgm:t>
        <a:bodyPr/>
        <a:lstStyle/>
        <a:p>
          <a:endParaRPr lang="en-US"/>
        </a:p>
      </dgm:t>
    </dgm:pt>
    <dgm:pt modelId="{7E68B326-ED9C-49E3-89D7-EE49C7B53F4E}" type="sibTrans" cxnId="{A1EB0086-CBA0-4251-94B0-CBCAE31757DC}">
      <dgm:prSet/>
      <dgm:spPr/>
      <dgm:t>
        <a:bodyPr/>
        <a:lstStyle/>
        <a:p>
          <a:endParaRPr lang="en-US"/>
        </a:p>
      </dgm:t>
    </dgm:pt>
    <dgm:pt modelId="{0FD8374E-1D41-4A1C-972E-8689516534C1}">
      <dgm:prSet/>
      <dgm:spPr/>
      <dgm:t>
        <a:bodyPr/>
        <a:lstStyle/>
        <a:p>
          <a:pPr rtl="0"/>
          <a:r>
            <a:rPr lang="en-US" dirty="0"/>
            <a:t>dll</a:t>
          </a:r>
        </a:p>
      </dgm:t>
    </dgm:pt>
    <dgm:pt modelId="{B1B4943A-781C-4982-AA96-9F477425B44F}" type="parTrans" cxnId="{7102756E-353D-4575-9D3E-30CF9D226F2B}">
      <dgm:prSet/>
      <dgm:spPr/>
      <dgm:t>
        <a:bodyPr/>
        <a:lstStyle/>
        <a:p>
          <a:endParaRPr lang="en-US"/>
        </a:p>
      </dgm:t>
    </dgm:pt>
    <dgm:pt modelId="{9DE641D2-83A5-4681-8F17-BDC4E9E49C5B}" type="sibTrans" cxnId="{7102756E-353D-4575-9D3E-30CF9D226F2B}">
      <dgm:prSet/>
      <dgm:spPr/>
      <dgm:t>
        <a:bodyPr/>
        <a:lstStyle/>
        <a:p>
          <a:endParaRPr lang="en-US"/>
        </a:p>
      </dgm:t>
    </dgm:pt>
    <dgm:pt modelId="{98585596-61DE-452B-B969-EAF30C14CDE6}" type="pres">
      <dgm:prSet presAssocID="{32B162AB-80AF-49B7-8A44-543CF049A85F}" presName="diagram" presStyleCnt="0">
        <dgm:presLayoutVars>
          <dgm:dir/>
          <dgm:resizeHandles val="exact"/>
        </dgm:presLayoutVars>
      </dgm:prSet>
      <dgm:spPr/>
    </dgm:pt>
    <dgm:pt modelId="{CB5E902F-DC0B-4DA1-A1FC-09988DA5C5B2}" type="pres">
      <dgm:prSet presAssocID="{6B291A51-938B-43EB-A8E9-D593215A7958}" presName="node" presStyleLbl="node1" presStyleIdx="0" presStyleCnt="10">
        <dgm:presLayoutVars>
          <dgm:bulletEnabled val="1"/>
        </dgm:presLayoutVars>
      </dgm:prSet>
      <dgm:spPr/>
    </dgm:pt>
    <dgm:pt modelId="{0841DDD4-0B3D-4E16-AC7E-F2FE3D57C352}" type="pres">
      <dgm:prSet presAssocID="{33A1F39F-7868-4F8F-9002-3E5C5BD2DC8B}" presName="sibTrans" presStyleCnt="0"/>
      <dgm:spPr/>
    </dgm:pt>
    <dgm:pt modelId="{544643DE-D7F2-4823-B8D5-88B995C98C96}" type="pres">
      <dgm:prSet presAssocID="{1F889CF9-C840-48AF-9DA7-B71BCBB3E81C}" presName="node" presStyleLbl="node1" presStyleIdx="1" presStyleCnt="10">
        <dgm:presLayoutVars>
          <dgm:bulletEnabled val="1"/>
        </dgm:presLayoutVars>
      </dgm:prSet>
      <dgm:spPr/>
    </dgm:pt>
    <dgm:pt modelId="{3615D2B0-695C-437F-9053-8E26944CD871}" type="pres">
      <dgm:prSet presAssocID="{8E185B71-D005-4BB3-B5A0-9B7030791863}" presName="sibTrans" presStyleCnt="0"/>
      <dgm:spPr/>
    </dgm:pt>
    <dgm:pt modelId="{9C01706B-F064-4FC7-9708-459E268AA8D0}" type="pres">
      <dgm:prSet presAssocID="{333725FE-AEEC-4E42-8FE2-44F360D76CE9}" presName="node" presStyleLbl="node1" presStyleIdx="2" presStyleCnt="10">
        <dgm:presLayoutVars>
          <dgm:bulletEnabled val="1"/>
        </dgm:presLayoutVars>
      </dgm:prSet>
      <dgm:spPr/>
    </dgm:pt>
    <dgm:pt modelId="{3EA3809B-9134-4E5A-AE1B-6CB3834972E6}" type="pres">
      <dgm:prSet presAssocID="{C7FB7004-F5F6-4E0E-9A35-8E0A719B22C6}" presName="sibTrans" presStyleCnt="0"/>
      <dgm:spPr/>
    </dgm:pt>
    <dgm:pt modelId="{3E362D68-37AD-4280-9633-BE4D59C8B880}" type="pres">
      <dgm:prSet presAssocID="{C71737C4-9979-47EC-BA51-4C30C7999670}" presName="node" presStyleLbl="node1" presStyleIdx="3" presStyleCnt="10">
        <dgm:presLayoutVars>
          <dgm:bulletEnabled val="1"/>
        </dgm:presLayoutVars>
      </dgm:prSet>
      <dgm:spPr/>
    </dgm:pt>
    <dgm:pt modelId="{92727133-ACFA-4C86-8D49-B16A1CD2B8C0}" type="pres">
      <dgm:prSet presAssocID="{E96B2C1D-51A1-4978-A4B2-75A3032BB92F}" presName="sibTrans" presStyleCnt="0"/>
      <dgm:spPr/>
    </dgm:pt>
    <dgm:pt modelId="{D185FCE8-0E38-4C26-B8AE-08CB4D97629D}" type="pres">
      <dgm:prSet presAssocID="{B3845AD7-0244-47C1-98A6-E1EED9BDBE84}" presName="node" presStyleLbl="node1" presStyleIdx="4" presStyleCnt="10">
        <dgm:presLayoutVars>
          <dgm:bulletEnabled val="1"/>
        </dgm:presLayoutVars>
      </dgm:prSet>
      <dgm:spPr/>
    </dgm:pt>
    <dgm:pt modelId="{6ED42593-01C1-4205-817F-D9DCA233CAA8}" type="pres">
      <dgm:prSet presAssocID="{1791D7A4-9F2B-4959-8A0D-C06026CF166B}" presName="sibTrans" presStyleCnt="0"/>
      <dgm:spPr/>
    </dgm:pt>
    <dgm:pt modelId="{9D40BDAB-C9AA-4482-810B-8C9A7362FC22}" type="pres">
      <dgm:prSet presAssocID="{E2B12126-B273-4DD5-88F2-0A62747BBEFC}" presName="node" presStyleLbl="node1" presStyleIdx="5" presStyleCnt="10">
        <dgm:presLayoutVars>
          <dgm:bulletEnabled val="1"/>
        </dgm:presLayoutVars>
      </dgm:prSet>
      <dgm:spPr/>
    </dgm:pt>
    <dgm:pt modelId="{1C99325F-9448-4995-98CB-DE6C558D9E69}" type="pres">
      <dgm:prSet presAssocID="{C1908B0A-FE96-4B23-B3D6-3F644A5EF00D}" presName="sibTrans" presStyleCnt="0"/>
      <dgm:spPr/>
    </dgm:pt>
    <dgm:pt modelId="{39BD3A23-F2A8-477F-8502-1F0749E7AB77}" type="pres">
      <dgm:prSet presAssocID="{A99B88D4-C7F3-4906-8A69-FBEABD279658}" presName="node" presStyleLbl="node1" presStyleIdx="6" presStyleCnt="10">
        <dgm:presLayoutVars>
          <dgm:bulletEnabled val="1"/>
        </dgm:presLayoutVars>
      </dgm:prSet>
      <dgm:spPr/>
    </dgm:pt>
    <dgm:pt modelId="{8C67F0F3-D23D-4EC4-B333-262C6D718F9A}" type="pres">
      <dgm:prSet presAssocID="{1C3DDF3C-437C-41F7-8694-298F1694F9D4}" presName="sibTrans" presStyleCnt="0"/>
      <dgm:spPr/>
    </dgm:pt>
    <dgm:pt modelId="{23BE7EA9-A474-4470-AA84-28FDFD1DC90C}" type="pres">
      <dgm:prSet presAssocID="{1D16A062-D8DB-42D2-8EBC-CC4CAB6D4917}" presName="node" presStyleLbl="node1" presStyleIdx="7" presStyleCnt="10">
        <dgm:presLayoutVars>
          <dgm:bulletEnabled val="1"/>
        </dgm:presLayoutVars>
      </dgm:prSet>
      <dgm:spPr/>
    </dgm:pt>
    <dgm:pt modelId="{C88453A1-EFBA-4259-857C-6D08894F38A8}" type="pres">
      <dgm:prSet presAssocID="{D0AFE7A0-A2A3-4BC8-ACC0-CE9C7C6203AA}" presName="sibTrans" presStyleCnt="0"/>
      <dgm:spPr/>
    </dgm:pt>
    <dgm:pt modelId="{BAF41947-7360-4893-960A-D13A5C9DA58B}" type="pres">
      <dgm:prSet presAssocID="{CADFEA24-015A-4BEB-9595-ABACB9783107}" presName="node" presStyleLbl="node1" presStyleIdx="8" presStyleCnt="10">
        <dgm:presLayoutVars>
          <dgm:bulletEnabled val="1"/>
        </dgm:presLayoutVars>
      </dgm:prSet>
      <dgm:spPr/>
    </dgm:pt>
    <dgm:pt modelId="{D9584D91-52B6-4977-89F3-6123F3DB618A}" type="pres">
      <dgm:prSet presAssocID="{7E68B326-ED9C-49E3-89D7-EE49C7B53F4E}" presName="sibTrans" presStyleCnt="0"/>
      <dgm:spPr/>
    </dgm:pt>
    <dgm:pt modelId="{2376647E-120B-4415-B536-3EA84D3E6E11}" type="pres">
      <dgm:prSet presAssocID="{0FD8374E-1D41-4A1C-972E-8689516534C1}" presName="node" presStyleLbl="node1" presStyleIdx="9" presStyleCnt="10">
        <dgm:presLayoutVars>
          <dgm:bulletEnabled val="1"/>
        </dgm:presLayoutVars>
      </dgm:prSet>
      <dgm:spPr/>
    </dgm:pt>
  </dgm:ptLst>
  <dgm:cxnLst>
    <dgm:cxn modelId="{16B47105-E878-4436-8FD1-DDF5281ABB20}" type="presOf" srcId="{0FD8374E-1D41-4A1C-972E-8689516534C1}" destId="{2376647E-120B-4415-B536-3EA84D3E6E11}" srcOrd="0" destOrd="0" presId="urn:microsoft.com/office/officeart/2005/8/layout/default#1"/>
    <dgm:cxn modelId="{831BA612-92AE-41A8-A896-E67138701C7A}" srcId="{32B162AB-80AF-49B7-8A44-543CF049A85F}" destId="{E2B12126-B273-4DD5-88F2-0A62747BBEFC}" srcOrd="5" destOrd="0" parTransId="{FBAA913B-ACBC-47F5-8614-214663394910}" sibTransId="{C1908B0A-FE96-4B23-B3D6-3F644A5EF00D}"/>
    <dgm:cxn modelId="{13561D17-80DF-467E-BE78-23CF15E6572E}" type="presOf" srcId="{B3845AD7-0244-47C1-98A6-E1EED9BDBE84}" destId="{D185FCE8-0E38-4C26-B8AE-08CB4D97629D}" srcOrd="0" destOrd="0" presId="urn:microsoft.com/office/officeart/2005/8/layout/default#1"/>
    <dgm:cxn modelId="{87609F29-1268-431A-BD62-B347501BC87B}" type="presOf" srcId="{CADFEA24-015A-4BEB-9595-ABACB9783107}" destId="{BAF41947-7360-4893-960A-D13A5C9DA58B}" srcOrd="0" destOrd="0" presId="urn:microsoft.com/office/officeart/2005/8/layout/default#1"/>
    <dgm:cxn modelId="{EDFB5F3F-B1C9-42D0-8AE0-110AD58A6A68}" srcId="{32B162AB-80AF-49B7-8A44-543CF049A85F}" destId="{6B291A51-938B-43EB-A8E9-D593215A7958}" srcOrd="0" destOrd="0" parTransId="{AF4672BA-8554-4B9D-A0F4-230710CD6096}" sibTransId="{33A1F39F-7868-4F8F-9002-3E5C5BD2DC8B}"/>
    <dgm:cxn modelId="{5BC81F67-8717-4082-B78F-9B01284BF7B2}" type="presOf" srcId="{32B162AB-80AF-49B7-8A44-543CF049A85F}" destId="{98585596-61DE-452B-B969-EAF30C14CDE6}" srcOrd="0" destOrd="0" presId="urn:microsoft.com/office/officeart/2005/8/layout/default#1"/>
    <dgm:cxn modelId="{7F5A504D-E619-41FB-AEB0-6CC1F4B14F0F}" type="presOf" srcId="{E2B12126-B273-4DD5-88F2-0A62747BBEFC}" destId="{9D40BDAB-C9AA-4482-810B-8C9A7362FC22}" srcOrd="0" destOrd="0" presId="urn:microsoft.com/office/officeart/2005/8/layout/default#1"/>
    <dgm:cxn modelId="{7102756E-353D-4575-9D3E-30CF9D226F2B}" srcId="{32B162AB-80AF-49B7-8A44-543CF049A85F}" destId="{0FD8374E-1D41-4A1C-972E-8689516534C1}" srcOrd="9" destOrd="0" parTransId="{B1B4943A-781C-4982-AA96-9F477425B44F}" sibTransId="{9DE641D2-83A5-4681-8F17-BDC4E9E49C5B}"/>
    <dgm:cxn modelId="{0A9CE072-85E1-47F4-8F62-4A0F56A30314}" srcId="{32B162AB-80AF-49B7-8A44-543CF049A85F}" destId="{C71737C4-9979-47EC-BA51-4C30C7999670}" srcOrd="3" destOrd="0" parTransId="{F3E5D398-FB6E-45B8-B52D-3B6A0C2E1EAD}" sibTransId="{E96B2C1D-51A1-4978-A4B2-75A3032BB92F}"/>
    <dgm:cxn modelId="{3D814B55-33C4-4BDA-A4E2-47AAB88AA3A6}" srcId="{32B162AB-80AF-49B7-8A44-543CF049A85F}" destId="{1F889CF9-C840-48AF-9DA7-B71BCBB3E81C}" srcOrd="1" destOrd="0" parTransId="{ED2EAC21-3A70-458A-8971-EDA5DA9C8339}" sibTransId="{8E185B71-D005-4BB3-B5A0-9B7030791863}"/>
    <dgm:cxn modelId="{AE7AAC7B-35E9-492C-9D35-B26C6E197310}" srcId="{32B162AB-80AF-49B7-8A44-543CF049A85F}" destId="{1D16A062-D8DB-42D2-8EBC-CC4CAB6D4917}" srcOrd="7" destOrd="0" parTransId="{08426734-2D3A-424F-BC5B-118241590B5D}" sibTransId="{D0AFE7A0-A2A3-4BC8-ACC0-CE9C7C6203AA}"/>
    <dgm:cxn modelId="{58EAA27E-BB54-4CF4-8364-B7CC4696F6BC}" type="presOf" srcId="{6B291A51-938B-43EB-A8E9-D593215A7958}" destId="{CB5E902F-DC0B-4DA1-A1FC-09988DA5C5B2}" srcOrd="0" destOrd="0" presId="urn:microsoft.com/office/officeart/2005/8/layout/default#1"/>
    <dgm:cxn modelId="{B417317F-3ECA-4540-98A9-D55D928924D9}" type="presOf" srcId="{333725FE-AEEC-4E42-8FE2-44F360D76CE9}" destId="{9C01706B-F064-4FC7-9708-459E268AA8D0}" srcOrd="0" destOrd="0" presId="urn:microsoft.com/office/officeart/2005/8/layout/default#1"/>
    <dgm:cxn modelId="{A1EB0086-CBA0-4251-94B0-CBCAE31757DC}" srcId="{32B162AB-80AF-49B7-8A44-543CF049A85F}" destId="{CADFEA24-015A-4BEB-9595-ABACB9783107}" srcOrd="8" destOrd="0" parTransId="{96D482EB-50D1-4AB9-948B-A5E6CA73CDD1}" sibTransId="{7E68B326-ED9C-49E3-89D7-EE49C7B53F4E}"/>
    <dgm:cxn modelId="{7098E68D-9B01-4148-9BAF-D12164059755}" type="presOf" srcId="{1D16A062-D8DB-42D2-8EBC-CC4CAB6D4917}" destId="{23BE7EA9-A474-4470-AA84-28FDFD1DC90C}" srcOrd="0" destOrd="0" presId="urn:microsoft.com/office/officeart/2005/8/layout/default#1"/>
    <dgm:cxn modelId="{53EE12A3-1C06-4AEA-9EFB-B5CF6BC33883}" srcId="{32B162AB-80AF-49B7-8A44-543CF049A85F}" destId="{B3845AD7-0244-47C1-98A6-E1EED9BDBE84}" srcOrd="4" destOrd="0" parTransId="{3EDE0F1A-4F0E-4D45-A01D-29B0E181615F}" sibTransId="{1791D7A4-9F2B-4959-8A0D-C06026CF166B}"/>
    <dgm:cxn modelId="{3F823DAA-DC39-47E9-89B8-3C77D003A7D2}" type="presOf" srcId="{C71737C4-9979-47EC-BA51-4C30C7999670}" destId="{3E362D68-37AD-4280-9633-BE4D59C8B880}" srcOrd="0" destOrd="0" presId="urn:microsoft.com/office/officeart/2005/8/layout/default#1"/>
    <dgm:cxn modelId="{8FDE80AE-C8AF-4744-8433-F390461B9EF1}" srcId="{32B162AB-80AF-49B7-8A44-543CF049A85F}" destId="{A99B88D4-C7F3-4906-8A69-FBEABD279658}" srcOrd="6" destOrd="0" parTransId="{400EAEDA-7FA3-4F67-9CC1-1B934CCD59CB}" sibTransId="{1C3DDF3C-437C-41F7-8694-298F1694F9D4}"/>
    <dgm:cxn modelId="{2870BBB6-CFD2-44B6-9118-570A37A61BE7}" srcId="{32B162AB-80AF-49B7-8A44-543CF049A85F}" destId="{333725FE-AEEC-4E42-8FE2-44F360D76CE9}" srcOrd="2" destOrd="0" parTransId="{E30D005A-8603-4BEE-B4EC-8A052288BB35}" sibTransId="{C7FB7004-F5F6-4E0E-9A35-8E0A719B22C6}"/>
    <dgm:cxn modelId="{5469AFBA-471B-4BEF-BF2D-8FB6FE7945FF}" type="presOf" srcId="{1F889CF9-C840-48AF-9DA7-B71BCBB3E81C}" destId="{544643DE-D7F2-4823-B8D5-88B995C98C96}" srcOrd="0" destOrd="0" presId="urn:microsoft.com/office/officeart/2005/8/layout/default#1"/>
    <dgm:cxn modelId="{19F5BCC7-A991-4C6F-B232-85074BA87FDA}" type="presOf" srcId="{A99B88D4-C7F3-4906-8A69-FBEABD279658}" destId="{39BD3A23-F2A8-477F-8502-1F0749E7AB77}" srcOrd="0" destOrd="0" presId="urn:microsoft.com/office/officeart/2005/8/layout/default#1"/>
    <dgm:cxn modelId="{73EB28FA-367F-44B1-8BE4-E00699867E23}" type="presParOf" srcId="{98585596-61DE-452B-B969-EAF30C14CDE6}" destId="{CB5E902F-DC0B-4DA1-A1FC-09988DA5C5B2}" srcOrd="0" destOrd="0" presId="urn:microsoft.com/office/officeart/2005/8/layout/default#1"/>
    <dgm:cxn modelId="{12E40A4C-FA26-4E6C-B4C3-30508B80E4BC}" type="presParOf" srcId="{98585596-61DE-452B-B969-EAF30C14CDE6}" destId="{0841DDD4-0B3D-4E16-AC7E-F2FE3D57C352}" srcOrd="1" destOrd="0" presId="urn:microsoft.com/office/officeart/2005/8/layout/default#1"/>
    <dgm:cxn modelId="{5E78B9A0-A5E6-4589-A997-1B16261269E1}" type="presParOf" srcId="{98585596-61DE-452B-B969-EAF30C14CDE6}" destId="{544643DE-D7F2-4823-B8D5-88B995C98C96}" srcOrd="2" destOrd="0" presId="urn:microsoft.com/office/officeart/2005/8/layout/default#1"/>
    <dgm:cxn modelId="{B0ACA10C-7A84-40AF-8BE8-415887B217F9}" type="presParOf" srcId="{98585596-61DE-452B-B969-EAF30C14CDE6}" destId="{3615D2B0-695C-437F-9053-8E26944CD871}" srcOrd="3" destOrd="0" presId="urn:microsoft.com/office/officeart/2005/8/layout/default#1"/>
    <dgm:cxn modelId="{AACB9538-5FC5-4BB3-B628-173B603A2ACF}" type="presParOf" srcId="{98585596-61DE-452B-B969-EAF30C14CDE6}" destId="{9C01706B-F064-4FC7-9708-459E268AA8D0}" srcOrd="4" destOrd="0" presId="urn:microsoft.com/office/officeart/2005/8/layout/default#1"/>
    <dgm:cxn modelId="{27D31617-E3D5-4E65-8F90-EDDF9293EB86}" type="presParOf" srcId="{98585596-61DE-452B-B969-EAF30C14CDE6}" destId="{3EA3809B-9134-4E5A-AE1B-6CB3834972E6}" srcOrd="5" destOrd="0" presId="urn:microsoft.com/office/officeart/2005/8/layout/default#1"/>
    <dgm:cxn modelId="{6F236748-B6B1-4B9D-A18E-F7CF2BB304B5}" type="presParOf" srcId="{98585596-61DE-452B-B969-EAF30C14CDE6}" destId="{3E362D68-37AD-4280-9633-BE4D59C8B880}" srcOrd="6" destOrd="0" presId="urn:microsoft.com/office/officeart/2005/8/layout/default#1"/>
    <dgm:cxn modelId="{91F04F56-2EEC-4688-B0D0-31A49C43AD42}" type="presParOf" srcId="{98585596-61DE-452B-B969-EAF30C14CDE6}" destId="{92727133-ACFA-4C86-8D49-B16A1CD2B8C0}" srcOrd="7" destOrd="0" presId="urn:microsoft.com/office/officeart/2005/8/layout/default#1"/>
    <dgm:cxn modelId="{EAC37B3D-2CC2-4E0A-9CF9-42C7A4ABD71A}" type="presParOf" srcId="{98585596-61DE-452B-B969-EAF30C14CDE6}" destId="{D185FCE8-0E38-4C26-B8AE-08CB4D97629D}" srcOrd="8" destOrd="0" presId="urn:microsoft.com/office/officeart/2005/8/layout/default#1"/>
    <dgm:cxn modelId="{A8F0D93B-6993-4ECF-996B-F9A60FFBE92F}" type="presParOf" srcId="{98585596-61DE-452B-B969-EAF30C14CDE6}" destId="{6ED42593-01C1-4205-817F-D9DCA233CAA8}" srcOrd="9" destOrd="0" presId="urn:microsoft.com/office/officeart/2005/8/layout/default#1"/>
    <dgm:cxn modelId="{76F14F41-5C62-415E-A4EB-C428D37617C6}" type="presParOf" srcId="{98585596-61DE-452B-B969-EAF30C14CDE6}" destId="{9D40BDAB-C9AA-4482-810B-8C9A7362FC22}" srcOrd="10" destOrd="0" presId="urn:microsoft.com/office/officeart/2005/8/layout/default#1"/>
    <dgm:cxn modelId="{C4A452DA-9D6F-4E17-8127-EB4F37128077}" type="presParOf" srcId="{98585596-61DE-452B-B969-EAF30C14CDE6}" destId="{1C99325F-9448-4995-98CB-DE6C558D9E69}" srcOrd="11" destOrd="0" presId="urn:microsoft.com/office/officeart/2005/8/layout/default#1"/>
    <dgm:cxn modelId="{271FC80E-060F-444D-AFC4-4D8540F9B90F}" type="presParOf" srcId="{98585596-61DE-452B-B969-EAF30C14CDE6}" destId="{39BD3A23-F2A8-477F-8502-1F0749E7AB77}" srcOrd="12" destOrd="0" presId="urn:microsoft.com/office/officeart/2005/8/layout/default#1"/>
    <dgm:cxn modelId="{62883726-8ECB-455E-A49F-BE5F98064393}" type="presParOf" srcId="{98585596-61DE-452B-B969-EAF30C14CDE6}" destId="{8C67F0F3-D23D-4EC4-B333-262C6D718F9A}" srcOrd="13" destOrd="0" presId="urn:microsoft.com/office/officeart/2005/8/layout/default#1"/>
    <dgm:cxn modelId="{2A102916-62FC-4BCB-9649-69AFCCF185A3}" type="presParOf" srcId="{98585596-61DE-452B-B969-EAF30C14CDE6}" destId="{23BE7EA9-A474-4470-AA84-28FDFD1DC90C}" srcOrd="14" destOrd="0" presId="urn:microsoft.com/office/officeart/2005/8/layout/default#1"/>
    <dgm:cxn modelId="{8E43E8D6-60FD-49C6-9DB4-B9F7A8D80403}" type="presParOf" srcId="{98585596-61DE-452B-B969-EAF30C14CDE6}" destId="{C88453A1-EFBA-4259-857C-6D08894F38A8}" srcOrd="15" destOrd="0" presId="urn:microsoft.com/office/officeart/2005/8/layout/default#1"/>
    <dgm:cxn modelId="{048A84F4-FE71-4C80-935D-2D5C02557E57}" type="presParOf" srcId="{98585596-61DE-452B-B969-EAF30C14CDE6}" destId="{BAF41947-7360-4893-960A-D13A5C9DA58B}" srcOrd="16" destOrd="0" presId="urn:microsoft.com/office/officeart/2005/8/layout/default#1"/>
    <dgm:cxn modelId="{4263B179-1424-474A-A356-CD69E717DAEC}" type="presParOf" srcId="{98585596-61DE-452B-B969-EAF30C14CDE6}" destId="{D9584D91-52B6-4977-89F3-6123F3DB618A}" srcOrd="17" destOrd="0" presId="urn:microsoft.com/office/officeart/2005/8/layout/default#1"/>
    <dgm:cxn modelId="{6306E90C-EA21-45F7-99BE-AC1B55449FA9}" type="presParOf" srcId="{98585596-61DE-452B-B969-EAF30C14CDE6}" destId="{2376647E-120B-4415-B536-3EA84D3E6E11}" srcOrd="1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632262-4013-4319-906E-E85F7A0E9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803E5-E84E-4290-B290-1AB4502F48EC}">
      <dgm:prSet/>
      <dgm:spPr/>
      <dgm:t>
        <a:bodyPr/>
        <a:lstStyle/>
        <a:p>
          <a:pPr rtl="0"/>
          <a:r>
            <a:rPr lang="en-US" dirty="0"/>
            <a:t>Vendor</a:t>
          </a:r>
        </a:p>
      </dgm:t>
    </dgm:pt>
    <dgm:pt modelId="{420B3917-CCAA-4CD3-AFA0-99E1B93D9AFB}" type="parTrans" cxnId="{71737F8D-36E7-4005-A3DC-20F8BEA1C404}">
      <dgm:prSet/>
      <dgm:spPr/>
      <dgm:t>
        <a:bodyPr/>
        <a:lstStyle/>
        <a:p>
          <a:endParaRPr lang="en-US"/>
        </a:p>
      </dgm:t>
    </dgm:pt>
    <dgm:pt modelId="{14188C74-5D70-4CE6-BF5B-A07F4941BCD5}" type="sibTrans" cxnId="{71737F8D-36E7-4005-A3DC-20F8BEA1C404}">
      <dgm:prSet/>
      <dgm:spPr/>
      <dgm:t>
        <a:bodyPr/>
        <a:lstStyle/>
        <a:p>
          <a:endParaRPr lang="en-US"/>
        </a:p>
      </dgm:t>
    </dgm:pt>
    <dgm:pt modelId="{F21A33F3-9BD5-4007-B299-FC943FFA2027}">
      <dgm:prSet/>
      <dgm:spPr/>
      <dgm:t>
        <a:bodyPr/>
        <a:lstStyle/>
        <a:p>
          <a:pPr rtl="0"/>
          <a:r>
            <a:rPr lang="en-US" dirty="0"/>
            <a:t>Seperti IBM, Microsft merupakan lahan </a:t>
          </a:r>
          <a:r>
            <a:rPr lang="en-US" dirty="0" err="1"/>
            <a:t>bisnis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id-ID" dirty="0"/>
            <a:t>.</a:t>
          </a:r>
          <a:endParaRPr lang="en-US" dirty="0"/>
        </a:p>
      </dgm:t>
    </dgm:pt>
    <dgm:pt modelId="{96D72861-3A9D-45B2-A33F-52E495F465D3}" type="parTrans" cxnId="{FFC4505E-1D16-473E-ADBE-5846C0683D22}">
      <dgm:prSet/>
      <dgm:spPr/>
      <dgm:t>
        <a:bodyPr/>
        <a:lstStyle/>
        <a:p>
          <a:endParaRPr lang="en-US"/>
        </a:p>
      </dgm:t>
    </dgm:pt>
    <dgm:pt modelId="{85332271-B26A-431F-B141-F741DD1AA0D7}" type="sibTrans" cxnId="{FFC4505E-1D16-473E-ADBE-5846C0683D22}">
      <dgm:prSet/>
      <dgm:spPr/>
      <dgm:t>
        <a:bodyPr/>
        <a:lstStyle/>
        <a:p>
          <a:endParaRPr lang="en-US"/>
        </a:p>
      </dgm:t>
    </dgm:pt>
    <dgm:pt modelId="{BF734262-5F61-427F-98E0-B179FB1E0BF8}">
      <dgm:prSet/>
      <dgm:spPr/>
      <dgm:t>
        <a:bodyPr/>
        <a:lstStyle/>
        <a:p>
          <a:pPr rtl="0"/>
          <a:r>
            <a:rPr lang="en-US" dirty="0"/>
            <a:t>Para Pelaku Bisnis</a:t>
          </a:r>
        </a:p>
      </dgm:t>
    </dgm:pt>
    <dgm:pt modelId="{CD1BC238-262B-4E63-A666-057FEE269353}" type="parTrans" cxnId="{2741EE1A-D29C-4327-B287-646F747A03AB}">
      <dgm:prSet/>
      <dgm:spPr/>
      <dgm:t>
        <a:bodyPr/>
        <a:lstStyle/>
        <a:p>
          <a:endParaRPr lang="en-US"/>
        </a:p>
      </dgm:t>
    </dgm:pt>
    <dgm:pt modelId="{F9127729-D4BF-4390-BFEA-D58FC889EC64}" type="sibTrans" cxnId="{2741EE1A-D29C-4327-B287-646F747A03AB}">
      <dgm:prSet/>
      <dgm:spPr/>
      <dgm:t>
        <a:bodyPr/>
        <a:lstStyle/>
        <a:p>
          <a:endParaRPr lang="en-US"/>
        </a:p>
      </dgm:t>
    </dgm:pt>
    <dgm:pt modelId="{944E778B-7484-47D6-9D7C-638B0FAD8A6C}">
      <dgm:prSet/>
      <dgm:spPr/>
      <dgm:t>
        <a:bodyPr/>
        <a:lstStyle/>
        <a:p>
          <a:pPr rtl="0"/>
          <a:r>
            <a:rPr lang="en-US" dirty="0"/>
            <a:t>Berdampak positif bagi perkembangan bisnis mereka, karena bisa menekan biaya hingga 77%, terutama untuk lisensi software, investasi hardware, dan </a:t>
          </a:r>
          <a:r>
            <a:rPr lang="en-US" dirty="0" err="1"/>
            <a:t>pemeliharaan</a:t>
          </a:r>
          <a:r>
            <a:rPr lang="id-ID" dirty="0"/>
            <a:t>.</a:t>
          </a:r>
          <a:endParaRPr lang="en-US" dirty="0"/>
        </a:p>
      </dgm:t>
    </dgm:pt>
    <dgm:pt modelId="{E6A97664-0D26-432C-BC9D-6C775D028630}" type="parTrans" cxnId="{0E3203C8-F77A-45FB-BD30-24D8F357B6E9}">
      <dgm:prSet/>
      <dgm:spPr/>
      <dgm:t>
        <a:bodyPr/>
        <a:lstStyle/>
        <a:p>
          <a:endParaRPr lang="en-US"/>
        </a:p>
      </dgm:t>
    </dgm:pt>
    <dgm:pt modelId="{27D06023-8198-4825-B018-5FACC8AD4B10}" type="sibTrans" cxnId="{0E3203C8-F77A-45FB-BD30-24D8F357B6E9}">
      <dgm:prSet/>
      <dgm:spPr/>
      <dgm:t>
        <a:bodyPr/>
        <a:lstStyle/>
        <a:p>
          <a:endParaRPr lang="en-US"/>
        </a:p>
      </dgm:t>
    </dgm:pt>
    <dgm:pt modelId="{0216AB3C-2ADD-4400-8125-1CF6CABDB74A}">
      <dgm:prSet/>
      <dgm:spPr/>
      <dgm:t>
        <a:bodyPr/>
        <a:lstStyle/>
        <a:p>
          <a:pPr rtl="0"/>
          <a:r>
            <a:rPr lang="en-US" dirty="0"/>
            <a:t>Pemerintah</a:t>
          </a:r>
        </a:p>
      </dgm:t>
    </dgm:pt>
    <dgm:pt modelId="{31C8C451-D96F-47DE-9698-9CE9094D22B4}" type="parTrans" cxnId="{5AF5BC62-BC4F-46BE-B6EF-C0B07EDFED50}">
      <dgm:prSet/>
      <dgm:spPr/>
      <dgm:t>
        <a:bodyPr/>
        <a:lstStyle/>
        <a:p>
          <a:endParaRPr lang="en-US"/>
        </a:p>
      </dgm:t>
    </dgm:pt>
    <dgm:pt modelId="{7A1F8F12-4BBA-477E-A0F2-A3714D0620D7}" type="sibTrans" cxnId="{5AF5BC62-BC4F-46BE-B6EF-C0B07EDFED50}">
      <dgm:prSet/>
      <dgm:spPr/>
      <dgm:t>
        <a:bodyPr/>
        <a:lstStyle/>
        <a:p>
          <a:endParaRPr lang="en-US"/>
        </a:p>
      </dgm:t>
    </dgm:pt>
    <dgm:pt modelId="{951ED8CD-5E7E-4C85-AFE9-13F7440A8193}">
      <dgm:prSet/>
      <dgm:spPr/>
      <dgm:t>
        <a:bodyPr/>
        <a:lstStyle/>
        <a:p>
          <a:pPr rtl="0"/>
          <a:r>
            <a:rPr lang="en-US" dirty="0"/>
            <a:t>Membantu </a:t>
          </a:r>
          <a:r>
            <a:rPr lang="en-US" dirty="0" err="1"/>
            <a:t>mewujudkan</a:t>
          </a:r>
          <a:r>
            <a:rPr lang="en-US" dirty="0"/>
            <a:t> e-Government</a:t>
          </a:r>
          <a:r>
            <a:rPr lang="id-ID" dirty="0"/>
            <a:t>.</a:t>
          </a:r>
          <a:endParaRPr lang="en-US" dirty="0"/>
        </a:p>
      </dgm:t>
    </dgm:pt>
    <dgm:pt modelId="{1C35CF1E-594F-49CC-931C-FDCD0DAD778A}" type="parTrans" cxnId="{6CC931A4-7360-4A7D-9859-96A0E23C5F27}">
      <dgm:prSet/>
      <dgm:spPr/>
      <dgm:t>
        <a:bodyPr/>
        <a:lstStyle/>
        <a:p>
          <a:endParaRPr lang="en-US"/>
        </a:p>
      </dgm:t>
    </dgm:pt>
    <dgm:pt modelId="{D38AE27A-5497-430E-B236-70C920804E84}" type="sibTrans" cxnId="{6CC931A4-7360-4A7D-9859-96A0E23C5F27}">
      <dgm:prSet/>
      <dgm:spPr/>
      <dgm:t>
        <a:bodyPr/>
        <a:lstStyle/>
        <a:p>
          <a:endParaRPr lang="en-US"/>
        </a:p>
      </dgm:t>
    </dgm:pt>
    <dgm:pt modelId="{4E20C72D-15A4-4AAA-A7D3-5C0D1DE20751}">
      <dgm:prSet/>
      <dgm:spPr/>
      <dgm:t>
        <a:bodyPr/>
        <a:lstStyle/>
        <a:p>
          <a:pPr rtl="0"/>
          <a:r>
            <a:rPr lang="en-US" dirty="0"/>
            <a:t>End User</a:t>
          </a:r>
        </a:p>
      </dgm:t>
    </dgm:pt>
    <dgm:pt modelId="{B6B7B872-02C7-4A30-A83E-A0AE11904F50}" type="parTrans" cxnId="{5D980573-3E22-4A7A-89A6-D21EDF7C9EA0}">
      <dgm:prSet/>
      <dgm:spPr/>
      <dgm:t>
        <a:bodyPr/>
        <a:lstStyle/>
        <a:p>
          <a:endParaRPr lang="en-US"/>
        </a:p>
      </dgm:t>
    </dgm:pt>
    <dgm:pt modelId="{E8AAB34F-E8AE-46B3-B5CF-061DF22788F9}" type="sibTrans" cxnId="{5D980573-3E22-4A7A-89A6-D21EDF7C9EA0}">
      <dgm:prSet/>
      <dgm:spPr/>
      <dgm:t>
        <a:bodyPr/>
        <a:lstStyle/>
        <a:p>
          <a:endParaRPr lang="en-US"/>
        </a:p>
      </dgm:t>
    </dgm:pt>
    <dgm:pt modelId="{ED0A63BE-C11E-4C80-9E6A-E8F796CD974A}">
      <dgm:prSet/>
      <dgm:spPr/>
      <dgm:t>
        <a:bodyPr/>
        <a:lstStyle/>
        <a:p>
          <a:pPr rtl="0"/>
          <a:r>
            <a:rPr lang="en-US" dirty="0"/>
            <a:t>Membantuk kegiatan personal sehari-hari, contoh menyimpan file di </a:t>
          </a:r>
          <a:r>
            <a:rPr lang="id-ID" dirty="0" err="1"/>
            <a:t>office</a:t>
          </a:r>
          <a:r>
            <a:rPr lang="id-ID" dirty="0"/>
            <a:t> 365, </a:t>
          </a:r>
          <a:r>
            <a:rPr lang="id-ID" dirty="0" err="1"/>
            <a:t>google</a:t>
          </a:r>
          <a:r>
            <a:rPr lang="id-ID" dirty="0"/>
            <a:t>.</a:t>
          </a:r>
          <a:endParaRPr lang="en-US" dirty="0"/>
        </a:p>
      </dgm:t>
    </dgm:pt>
    <dgm:pt modelId="{0BFEC5FF-C3E1-4B67-8990-01BC1171D41C}" type="parTrans" cxnId="{502276D9-A44B-45BC-98E3-C5E104B8A36C}">
      <dgm:prSet/>
      <dgm:spPr/>
      <dgm:t>
        <a:bodyPr/>
        <a:lstStyle/>
        <a:p>
          <a:endParaRPr lang="en-US"/>
        </a:p>
      </dgm:t>
    </dgm:pt>
    <dgm:pt modelId="{11B287D9-7D5D-4D7C-B987-92F85650A5FF}" type="sibTrans" cxnId="{502276D9-A44B-45BC-98E3-C5E104B8A36C}">
      <dgm:prSet/>
      <dgm:spPr/>
      <dgm:t>
        <a:bodyPr/>
        <a:lstStyle/>
        <a:p>
          <a:endParaRPr lang="en-US"/>
        </a:p>
      </dgm:t>
    </dgm:pt>
    <dgm:pt modelId="{C075BB49-1894-43D7-B68D-21EEB6F109AE}" type="pres">
      <dgm:prSet presAssocID="{94632262-4013-4319-906E-E85F7A0E9378}" presName="linear" presStyleCnt="0">
        <dgm:presLayoutVars>
          <dgm:animLvl val="lvl"/>
          <dgm:resizeHandles val="exact"/>
        </dgm:presLayoutVars>
      </dgm:prSet>
      <dgm:spPr/>
    </dgm:pt>
    <dgm:pt modelId="{52D25DA3-1BB4-4ED1-A257-A85005FB0EC2}" type="pres">
      <dgm:prSet presAssocID="{C3F803E5-E84E-4290-B290-1AB4502F48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B742F6-1465-4CD0-B9D7-0B5ED845C4EF}" type="pres">
      <dgm:prSet presAssocID="{C3F803E5-E84E-4290-B290-1AB4502F48EC}" presName="childText" presStyleLbl="revTx" presStyleIdx="0" presStyleCnt="4">
        <dgm:presLayoutVars>
          <dgm:bulletEnabled val="1"/>
        </dgm:presLayoutVars>
      </dgm:prSet>
      <dgm:spPr/>
    </dgm:pt>
    <dgm:pt modelId="{AA02C95B-564D-4A4B-9AC5-BF36972E8868}" type="pres">
      <dgm:prSet presAssocID="{BF734262-5F61-427F-98E0-B179FB1E0B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603304-ED15-4610-B660-A0C6DD6CFAC2}" type="pres">
      <dgm:prSet presAssocID="{BF734262-5F61-427F-98E0-B179FB1E0BF8}" presName="childText" presStyleLbl="revTx" presStyleIdx="1" presStyleCnt="4">
        <dgm:presLayoutVars>
          <dgm:bulletEnabled val="1"/>
        </dgm:presLayoutVars>
      </dgm:prSet>
      <dgm:spPr/>
    </dgm:pt>
    <dgm:pt modelId="{FA703229-D4FC-498E-8E0B-150ED2C7A5BE}" type="pres">
      <dgm:prSet presAssocID="{0216AB3C-2ADD-4400-8125-1CF6CABDB7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FD8450-FC93-4323-8141-1E61A7A723CF}" type="pres">
      <dgm:prSet presAssocID="{0216AB3C-2ADD-4400-8125-1CF6CABDB74A}" presName="childText" presStyleLbl="revTx" presStyleIdx="2" presStyleCnt="4">
        <dgm:presLayoutVars>
          <dgm:bulletEnabled val="1"/>
        </dgm:presLayoutVars>
      </dgm:prSet>
      <dgm:spPr/>
    </dgm:pt>
    <dgm:pt modelId="{A1F79104-7135-43CF-85E3-479E06A70EFB}" type="pres">
      <dgm:prSet presAssocID="{4E20C72D-15A4-4AAA-A7D3-5C0D1DE2075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CF1DB1A-8B0D-4F04-99DA-62F732567CDA}" type="pres">
      <dgm:prSet presAssocID="{4E20C72D-15A4-4AAA-A7D3-5C0D1DE2075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13F820A-2862-49C1-BE19-4243C368CB01}" type="presOf" srcId="{ED0A63BE-C11E-4C80-9E6A-E8F796CD974A}" destId="{ECF1DB1A-8B0D-4F04-99DA-62F732567CDA}" srcOrd="0" destOrd="0" presId="urn:microsoft.com/office/officeart/2005/8/layout/vList2"/>
    <dgm:cxn modelId="{2741EE1A-D29C-4327-B287-646F747A03AB}" srcId="{94632262-4013-4319-906E-E85F7A0E9378}" destId="{BF734262-5F61-427F-98E0-B179FB1E0BF8}" srcOrd="1" destOrd="0" parTransId="{CD1BC238-262B-4E63-A666-057FEE269353}" sibTransId="{F9127729-D4BF-4390-BFEA-D58FC889EC64}"/>
    <dgm:cxn modelId="{99B85420-11BA-484D-9FAB-C9EC20B01799}" type="presOf" srcId="{944E778B-7484-47D6-9D7C-638B0FAD8A6C}" destId="{F6603304-ED15-4610-B660-A0C6DD6CFAC2}" srcOrd="0" destOrd="0" presId="urn:microsoft.com/office/officeart/2005/8/layout/vList2"/>
    <dgm:cxn modelId="{92FA6A36-7BE2-42C9-B3DD-3A70A60CE87E}" type="presOf" srcId="{C3F803E5-E84E-4290-B290-1AB4502F48EC}" destId="{52D25DA3-1BB4-4ED1-A257-A85005FB0EC2}" srcOrd="0" destOrd="0" presId="urn:microsoft.com/office/officeart/2005/8/layout/vList2"/>
    <dgm:cxn modelId="{FFC4505E-1D16-473E-ADBE-5846C0683D22}" srcId="{C3F803E5-E84E-4290-B290-1AB4502F48EC}" destId="{F21A33F3-9BD5-4007-B299-FC943FFA2027}" srcOrd="0" destOrd="0" parTransId="{96D72861-3A9D-45B2-A33F-52E495F465D3}" sibTransId="{85332271-B26A-431F-B141-F741DD1AA0D7}"/>
    <dgm:cxn modelId="{89171B61-133F-441C-AE2F-0501D9CF82E1}" type="presOf" srcId="{951ED8CD-5E7E-4C85-AFE9-13F7440A8193}" destId="{0FFD8450-FC93-4323-8141-1E61A7A723CF}" srcOrd="0" destOrd="0" presId="urn:microsoft.com/office/officeart/2005/8/layout/vList2"/>
    <dgm:cxn modelId="{5AF5BC62-BC4F-46BE-B6EF-C0B07EDFED50}" srcId="{94632262-4013-4319-906E-E85F7A0E9378}" destId="{0216AB3C-2ADD-4400-8125-1CF6CABDB74A}" srcOrd="2" destOrd="0" parTransId="{31C8C451-D96F-47DE-9698-9CE9094D22B4}" sibTransId="{7A1F8F12-4BBA-477E-A0F2-A3714D0620D7}"/>
    <dgm:cxn modelId="{A0C25149-ADAE-4E20-94E9-E902ED5CF3E0}" type="presOf" srcId="{94632262-4013-4319-906E-E85F7A0E9378}" destId="{C075BB49-1894-43D7-B68D-21EEB6F109AE}" srcOrd="0" destOrd="0" presId="urn:microsoft.com/office/officeart/2005/8/layout/vList2"/>
    <dgm:cxn modelId="{5D980573-3E22-4A7A-89A6-D21EDF7C9EA0}" srcId="{94632262-4013-4319-906E-E85F7A0E9378}" destId="{4E20C72D-15A4-4AAA-A7D3-5C0D1DE20751}" srcOrd="3" destOrd="0" parTransId="{B6B7B872-02C7-4A30-A83E-A0AE11904F50}" sibTransId="{E8AAB34F-E8AE-46B3-B5CF-061DF22788F9}"/>
    <dgm:cxn modelId="{B5A34285-4068-4578-B998-6C4FFE9A0666}" type="presOf" srcId="{F21A33F3-9BD5-4007-B299-FC943FFA2027}" destId="{F7B742F6-1465-4CD0-B9D7-0B5ED845C4EF}" srcOrd="0" destOrd="0" presId="urn:microsoft.com/office/officeart/2005/8/layout/vList2"/>
    <dgm:cxn modelId="{71737F8D-36E7-4005-A3DC-20F8BEA1C404}" srcId="{94632262-4013-4319-906E-E85F7A0E9378}" destId="{C3F803E5-E84E-4290-B290-1AB4502F48EC}" srcOrd="0" destOrd="0" parTransId="{420B3917-CCAA-4CD3-AFA0-99E1B93D9AFB}" sibTransId="{14188C74-5D70-4CE6-BF5B-A07F4941BCD5}"/>
    <dgm:cxn modelId="{6CC931A4-7360-4A7D-9859-96A0E23C5F27}" srcId="{0216AB3C-2ADD-4400-8125-1CF6CABDB74A}" destId="{951ED8CD-5E7E-4C85-AFE9-13F7440A8193}" srcOrd="0" destOrd="0" parTransId="{1C35CF1E-594F-49CC-931C-FDCD0DAD778A}" sibTransId="{D38AE27A-5497-430E-B236-70C920804E84}"/>
    <dgm:cxn modelId="{822471A6-93F9-4038-B509-12A67CC6198D}" type="presOf" srcId="{4E20C72D-15A4-4AAA-A7D3-5C0D1DE20751}" destId="{A1F79104-7135-43CF-85E3-479E06A70EFB}" srcOrd="0" destOrd="0" presId="urn:microsoft.com/office/officeart/2005/8/layout/vList2"/>
    <dgm:cxn modelId="{0E3203C8-F77A-45FB-BD30-24D8F357B6E9}" srcId="{BF734262-5F61-427F-98E0-B179FB1E0BF8}" destId="{944E778B-7484-47D6-9D7C-638B0FAD8A6C}" srcOrd="0" destOrd="0" parTransId="{E6A97664-0D26-432C-BC9D-6C775D028630}" sibTransId="{27D06023-8198-4825-B018-5FACC8AD4B10}"/>
    <dgm:cxn modelId="{502276D9-A44B-45BC-98E3-C5E104B8A36C}" srcId="{4E20C72D-15A4-4AAA-A7D3-5C0D1DE20751}" destId="{ED0A63BE-C11E-4C80-9E6A-E8F796CD974A}" srcOrd="0" destOrd="0" parTransId="{0BFEC5FF-C3E1-4B67-8990-01BC1171D41C}" sibTransId="{11B287D9-7D5D-4D7C-B987-92F85650A5FF}"/>
    <dgm:cxn modelId="{21B5B9DE-53D0-4912-B49D-AC8ACA031959}" type="presOf" srcId="{0216AB3C-2ADD-4400-8125-1CF6CABDB74A}" destId="{FA703229-D4FC-498E-8E0B-150ED2C7A5BE}" srcOrd="0" destOrd="0" presId="urn:microsoft.com/office/officeart/2005/8/layout/vList2"/>
    <dgm:cxn modelId="{2ECFDAF1-8B7C-48B4-93AB-DF05B8221B1D}" type="presOf" srcId="{BF734262-5F61-427F-98E0-B179FB1E0BF8}" destId="{AA02C95B-564D-4A4B-9AC5-BF36972E8868}" srcOrd="0" destOrd="0" presId="urn:microsoft.com/office/officeart/2005/8/layout/vList2"/>
    <dgm:cxn modelId="{8A8291B2-9121-49ED-9550-5E5B40ED95F6}" type="presParOf" srcId="{C075BB49-1894-43D7-B68D-21EEB6F109AE}" destId="{52D25DA3-1BB4-4ED1-A257-A85005FB0EC2}" srcOrd="0" destOrd="0" presId="urn:microsoft.com/office/officeart/2005/8/layout/vList2"/>
    <dgm:cxn modelId="{1E37541B-3633-42BE-B894-C6D87E6495BA}" type="presParOf" srcId="{C075BB49-1894-43D7-B68D-21EEB6F109AE}" destId="{F7B742F6-1465-4CD0-B9D7-0B5ED845C4EF}" srcOrd="1" destOrd="0" presId="urn:microsoft.com/office/officeart/2005/8/layout/vList2"/>
    <dgm:cxn modelId="{6D93C36B-E072-4C15-954C-72484166D858}" type="presParOf" srcId="{C075BB49-1894-43D7-B68D-21EEB6F109AE}" destId="{AA02C95B-564D-4A4B-9AC5-BF36972E8868}" srcOrd="2" destOrd="0" presId="urn:microsoft.com/office/officeart/2005/8/layout/vList2"/>
    <dgm:cxn modelId="{74E772AA-E082-4D6A-BCBD-CB7E629C59BA}" type="presParOf" srcId="{C075BB49-1894-43D7-B68D-21EEB6F109AE}" destId="{F6603304-ED15-4610-B660-A0C6DD6CFAC2}" srcOrd="3" destOrd="0" presId="urn:microsoft.com/office/officeart/2005/8/layout/vList2"/>
    <dgm:cxn modelId="{B21426FD-3BE0-458B-B008-8D7F638D2F69}" type="presParOf" srcId="{C075BB49-1894-43D7-B68D-21EEB6F109AE}" destId="{FA703229-D4FC-498E-8E0B-150ED2C7A5BE}" srcOrd="4" destOrd="0" presId="urn:microsoft.com/office/officeart/2005/8/layout/vList2"/>
    <dgm:cxn modelId="{4F9628AE-21E0-4A8B-B082-6FF43DBF1A9E}" type="presParOf" srcId="{C075BB49-1894-43D7-B68D-21EEB6F109AE}" destId="{0FFD8450-FC93-4323-8141-1E61A7A723CF}" srcOrd="5" destOrd="0" presId="urn:microsoft.com/office/officeart/2005/8/layout/vList2"/>
    <dgm:cxn modelId="{9540F8EF-11C0-4A78-903F-115735B0261B}" type="presParOf" srcId="{C075BB49-1894-43D7-B68D-21EEB6F109AE}" destId="{A1F79104-7135-43CF-85E3-479E06A70EFB}" srcOrd="6" destOrd="0" presId="urn:microsoft.com/office/officeart/2005/8/layout/vList2"/>
    <dgm:cxn modelId="{16E70E3A-9D5B-4848-90AB-662FF954F5FA}" type="presParOf" srcId="{C075BB49-1894-43D7-B68D-21EEB6F109AE}" destId="{ECF1DB1A-8B0D-4F04-99DA-62F732567CD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AF1849-61E7-47CA-8078-3EB876899173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3F6098-D2C1-48AD-8BFB-BE1D0A1A4427}">
      <dgm:prSet/>
      <dgm:spPr/>
      <dgm:t>
        <a:bodyPr/>
        <a:lstStyle/>
        <a:p>
          <a:pPr rtl="0"/>
          <a:r>
            <a:rPr lang="id-ID" dirty="0" err="1"/>
            <a:t>Reduce</a:t>
          </a:r>
          <a:r>
            <a:rPr lang="id-ID" dirty="0"/>
            <a:t> </a:t>
          </a:r>
          <a:r>
            <a:rPr lang="id-ID" dirty="0" err="1"/>
            <a:t>Cost</a:t>
          </a:r>
          <a:endParaRPr lang="en-US" dirty="0"/>
        </a:p>
      </dgm:t>
    </dgm:pt>
    <dgm:pt modelId="{8B7122A7-F35B-4701-BDD5-805565FEDA55}" type="parTrans" cxnId="{B17E0ECC-337E-45E8-9843-C13EA6FDDAB0}">
      <dgm:prSet/>
      <dgm:spPr/>
      <dgm:t>
        <a:bodyPr/>
        <a:lstStyle/>
        <a:p>
          <a:endParaRPr lang="en-US"/>
        </a:p>
      </dgm:t>
    </dgm:pt>
    <dgm:pt modelId="{9E7CE575-20A7-4615-92EA-6B5B426D71D7}" type="sibTrans" cxnId="{B17E0ECC-337E-45E8-9843-C13EA6FDDAB0}">
      <dgm:prSet/>
      <dgm:spPr/>
      <dgm:t>
        <a:bodyPr/>
        <a:lstStyle/>
        <a:p>
          <a:endParaRPr lang="en-US"/>
        </a:p>
      </dgm:t>
    </dgm:pt>
    <dgm:pt modelId="{2D440CFD-FB1F-4A99-BA6F-BA6C19201ED3}">
      <dgm:prSet/>
      <dgm:spPr/>
      <dgm:t>
        <a:bodyPr/>
        <a:lstStyle/>
        <a:p>
          <a:pPr rtl="0"/>
          <a:r>
            <a:rPr lang="id-ID" dirty="0" err="1"/>
            <a:t>Suitabality</a:t>
          </a:r>
          <a:endParaRPr lang="en-US" dirty="0"/>
        </a:p>
      </dgm:t>
    </dgm:pt>
    <dgm:pt modelId="{8F5184B0-43C7-45FA-AFC4-776383F7F0FE}" type="parTrans" cxnId="{2C72C6F9-62B6-4C20-BA47-153C97495F77}">
      <dgm:prSet/>
      <dgm:spPr/>
      <dgm:t>
        <a:bodyPr/>
        <a:lstStyle/>
        <a:p>
          <a:endParaRPr lang="en-US"/>
        </a:p>
      </dgm:t>
    </dgm:pt>
    <dgm:pt modelId="{89CA366E-079B-4918-87E5-2BC29F7235EC}" type="sibTrans" cxnId="{2C72C6F9-62B6-4C20-BA47-153C97495F77}">
      <dgm:prSet/>
      <dgm:spPr/>
      <dgm:t>
        <a:bodyPr/>
        <a:lstStyle/>
        <a:p>
          <a:endParaRPr lang="en-US"/>
        </a:p>
      </dgm:t>
    </dgm:pt>
    <dgm:pt modelId="{B4EA5069-5C5E-4EF3-B301-1A17BBFCA2E6}">
      <dgm:prSet/>
      <dgm:spPr/>
      <dgm:t>
        <a:bodyPr/>
        <a:lstStyle/>
        <a:p>
          <a:pPr rtl="0"/>
          <a:r>
            <a:rPr lang="id-ID" dirty="0"/>
            <a:t>More </a:t>
          </a:r>
          <a:r>
            <a:rPr lang="en-US" dirty="0"/>
            <a:t>Flexibility</a:t>
          </a:r>
          <a:r>
            <a:rPr lang="id-ID" dirty="0"/>
            <a:t> </a:t>
          </a:r>
          <a:r>
            <a:rPr lang="id-ID" dirty="0" err="1"/>
            <a:t>and</a:t>
          </a:r>
          <a:r>
            <a:rPr lang="id-ID" dirty="0"/>
            <a:t> </a:t>
          </a:r>
          <a:r>
            <a:rPr lang="id-ID" dirty="0" err="1"/>
            <a:t>Mobility</a:t>
          </a:r>
          <a:endParaRPr lang="en-US" dirty="0"/>
        </a:p>
      </dgm:t>
    </dgm:pt>
    <dgm:pt modelId="{6533694D-25F8-4C02-BCC0-7CF79328A34F}" type="parTrans" cxnId="{0BE27A7E-5767-4F8A-8402-28B1FFB1E870}">
      <dgm:prSet/>
      <dgm:spPr/>
      <dgm:t>
        <a:bodyPr/>
        <a:lstStyle/>
        <a:p>
          <a:endParaRPr lang="en-US"/>
        </a:p>
      </dgm:t>
    </dgm:pt>
    <dgm:pt modelId="{6F636F0D-6926-4047-B919-AEC02FD340D4}" type="sibTrans" cxnId="{0BE27A7E-5767-4F8A-8402-28B1FFB1E870}">
      <dgm:prSet/>
      <dgm:spPr/>
      <dgm:t>
        <a:bodyPr/>
        <a:lstStyle/>
        <a:p>
          <a:endParaRPr lang="en-US"/>
        </a:p>
      </dgm:t>
    </dgm:pt>
    <dgm:pt modelId="{65131D68-68BF-42FD-8248-CF159AC0CF70}">
      <dgm:prSet/>
      <dgm:spPr/>
      <dgm:t>
        <a:bodyPr/>
        <a:lstStyle/>
        <a:p>
          <a:pPr rtl="0"/>
          <a:r>
            <a:rPr lang="id-ID" dirty="0" err="1"/>
            <a:t>Colaboration</a:t>
          </a:r>
          <a:endParaRPr lang="en-US" dirty="0"/>
        </a:p>
      </dgm:t>
    </dgm:pt>
    <dgm:pt modelId="{E2A9CC36-75D1-4BB6-A02D-4D2351110A50}" type="parTrans" cxnId="{9624B6E4-184A-498F-ACF7-FB974F08532B}">
      <dgm:prSet/>
      <dgm:spPr/>
      <dgm:t>
        <a:bodyPr/>
        <a:lstStyle/>
        <a:p>
          <a:endParaRPr lang="en-US"/>
        </a:p>
      </dgm:t>
    </dgm:pt>
    <dgm:pt modelId="{5AEEB479-C749-4792-BD26-C2922282D8A0}" type="sibTrans" cxnId="{9624B6E4-184A-498F-ACF7-FB974F08532B}">
      <dgm:prSet/>
      <dgm:spPr/>
      <dgm:t>
        <a:bodyPr/>
        <a:lstStyle/>
        <a:p>
          <a:endParaRPr lang="en-US"/>
        </a:p>
      </dgm:t>
    </dgm:pt>
    <dgm:pt modelId="{F8A75D99-3CEB-4354-AB6D-8FA5A1E92E75}">
      <dgm:prSet/>
      <dgm:spPr/>
      <dgm:t>
        <a:bodyPr/>
        <a:lstStyle/>
        <a:p>
          <a:pPr rtl="0"/>
          <a:r>
            <a:rPr lang="en-US" dirty="0"/>
            <a:t>Allows IT to Shift Focus</a:t>
          </a:r>
        </a:p>
      </dgm:t>
    </dgm:pt>
    <dgm:pt modelId="{B49CCA7F-0EB0-41F1-9F89-FB6375A33404}" type="parTrans" cxnId="{8D42A44E-3883-47FE-846C-4400E83067D2}">
      <dgm:prSet/>
      <dgm:spPr/>
      <dgm:t>
        <a:bodyPr/>
        <a:lstStyle/>
        <a:p>
          <a:endParaRPr lang="en-US"/>
        </a:p>
      </dgm:t>
    </dgm:pt>
    <dgm:pt modelId="{AF06AB5E-4027-464B-9F7C-8CF9CC21F76C}" type="sibTrans" cxnId="{8D42A44E-3883-47FE-846C-4400E83067D2}">
      <dgm:prSet/>
      <dgm:spPr/>
      <dgm:t>
        <a:bodyPr/>
        <a:lstStyle/>
        <a:p>
          <a:endParaRPr lang="en-US"/>
        </a:p>
      </dgm:t>
    </dgm:pt>
    <dgm:pt modelId="{DE8ECB61-A961-415F-B0D3-C692D56A1813}" type="pres">
      <dgm:prSet presAssocID="{83AF1849-61E7-47CA-8078-3EB876899173}" presName="linearFlow" presStyleCnt="0">
        <dgm:presLayoutVars>
          <dgm:dir/>
          <dgm:resizeHandles val="exact"/>
        </dgm:presLayoutVars>
      </dgm:prSet>
      <dgm:spPr/>
    </dgm:pt>
    <dgm:pt modelId="{8795FA89-F8A6-4070-8657-B9E364294392}" type="pres">
      <dgm:prSet presAssocID="{C13F6098-D2C1-48AD-8BFB-BE1D0A1A4427}" presName="composite" presStyleCnt="0"/>
      <dgm:spPr/>
    </dgm:pt>
    <dgm:pt modelId="{64A11EF9-9948-4A9C-B8CF-0EF28018405A}" type="pres">
      <dgm:prSet presAssocID="{C13F6098-D2C1-48AD-8BFB-BE1D0A1A4427}" presName="imgShp" presStyleLbl="fgImgPlace1" presStyleIdx="0" presStyleCnt="5"/>
      <dgm:spPr/>
    </dgm:pt>
    <dgm:pt modelId="{8E4683A0-B561-4AF5-BD34-B784559F8C90}" type="pres">
      <dgm:prSet presAssocID="{C13F6098-D2C1-48AD-8BFB-BE1D0A1A4427}" presName="txShp" presStyleLbl="node1" presStyleIdx="0" presStyleCnt="5">
        <dgm:presLayoutVars>
          <dgm:bulletEnabled val="1"/>
        </dgm:presLayoutVars>
      </dgm:prSet>
      <dgm:spPr/>
    </dgm:pt>
    <dgm:pt modelId="{2ED78C17-73DB-48E4-9350-EC4EB928A0AE}" type="pres">
      <dgm:prSet presAssocID="{9E7CE575-20A7-4615-92EA-6B5B426D71D7}" presName="spacing" presStyleCnt="0"/>
      <dgm:spPr/>
    </dgm:pt>
    <dgm:pt modelId="{E025B673-1299-44EF-802B-CFED553E37DD}" type="pres">
      <dgm:prSet presAssocID="{2D440CFD-FB1F-4A99-BA6F-BA6C19201ED3}" presName="composite" presStyleCnt="0"/>
      <dgm:spPr/>
    </dgm:pt>
    <dgm:pt modelId="{60DFB77E-FE8C-4843-833C-7C012CE47FCF}" type="pres">
      <dgm:prSet presAssocID="{2D440CFD-FB1F-4A99-BA6F-BA6C19201ED3}" presName="imgShp" presStyleLbl="fgImgPlace1" presStyleIdx="1" presStyleCnt="5"/>
      <dgm:spPr/>
    </dgm:pt>
    <dgm:pt modelId="{4D55B9B4-D688-4524-B3BF-ECE228F397E0}" type="pres">
      <dgm:prSet presAssocID="{2D440CFD-FB1F-4A99-BA6F-BA6C19201ED3}" presName="txShp" presStyleLbl="node1" presStyleIdx="1" presStyleCnt="5">
        <dgm:presLayoutVars>
          <dgm:bulletEnabled val="1"/>
        </dgm:presLayoutVars>
      </dgm:prSet>
      <dgm:spPr/>
    </dgm:pt>
    <dgm:pt modelId="{4D439B38-CDA8-4B59-98C6-66BFB33719C1}" type="pres">
      <dgm:prSet presAssocID="{89CA366E-079B-4918-87E5-2BC29F7235EC}" presName="spacing" presStyleCnt="0"/>
      <dgm:spPr/>
    </dgm:pt>
    <dgm:pt modelId="{231C54F0-24EE-4E49-805D-B26DEF9CFF69}" type="pres">
      <dgm:prSet presAssocID="{B4EA5069-5C5E-4EF3-B301-1A17BBFCA2E6}" presName="composite" presStyleCnt="0"/>
      <dgm:spPr/>
    </dgm:pt>
    <dgm:pt modelId="{1F75B3A3-4C8D-4694-AA60-3020D112DCCA}" type="pres">
      <dgm:prSet presAssocID="{B4EA5069-5C5E-4EF3-B301-1A17BBFCA2E6}" presName="imgShp" presStyleLbl="fgImgPlace1" presStyleIdx="2" presStyleCnt="5"/>
      <dgm:spPr/>
    </dgm:pt>
    <dgm:pt modelId="{CAC70191-4BD4-4BD3-BC82-4B5B263C66A8}" type="pres">
      <dgm:prSet presAssocID="{B4EA5069-5C5E-4EF3-B301-1A17BBFCA2E6}" presName="txShp" presStyleLbl="node1" presStyleIdx="2" presStyleCnt="5">
        <dgm:presLayoutVars>
          <dgm:bulletEnabled val="1"/>
        </dgm:presLayoutVars>
      </dgm:prSet>
      <dgm:spPr/>
    </dgm:pt>
    <dgm:pt modelId="{D1DF9F73-8FA8-4F43-A091-807D31780174}" type="pres">
      <dgm:prSet presAssocID="{6F636F0D-6926-4047-B919-AEC02FD340D4}" presName="spacing" presStyleCnt="0"/>
      <dgm:spPr/>
    </dgm:pt>
    <dgm:pt modelId="{95DCA15D-D51D-41B5-B9F8-8C61F9809824}" type="pres">
      <dgm:prSet presAssocID="{65131D68-68BF-42FD-8248-CF159AC0CF70}" presName="composite" presStyleCnt="0"/>
      <dgm:spPr/>
    </dgm:pt>
    <dgm:pt modelId="{985701B0-3582-4E8F-819E-F623DEE98C55}" type="pres">
      <dgm:prSet presAssocID="{65131D68-68BF-42FD-8248-CF159AC0CF70}" presName="imgShp" presStyleLbl="fgImgPlace1" presStyleIdx="3" presStyleCnt="5"/>
      <dgm:spPr/>
    </dgm:pt>
    <dgm:pt modelId="{E8B61A36-23A8-493B-A051-552A0B8F8D78}" type="pres">
      <dgm:prSet presAssocID="{65131D68-68BF-42FD-8248-CF159AC0CF70}" presName="txShp" presStyleLbl="node1" presStyleIdx="3" presStyleCnt="5">
        <dgm:presLayoutVars>
          <dgm:bulletEnabled val="1"/>
        </dgm:presLayoutVars>
      </dgm:prSet>
      <dgm:spPr/>
    </dgm:pt>
    <dgm:pt modelId="{A8778541-E776-4BFF-A4E0-4A3BC6C1FB8E}" type="pres">
      <dgm:prSet presAssocID="{5AEEB479-C749-4792-BD26-C2922282D8A0}" presName="spacing" presStyleCnt="0"/>
      <dgm:spPr/>
    </dgm:pt>
    <dgm:pt modelId="{D2A56F4F-D2CC-4B9F-9639-E967259957FB}" type="pres">
      <dgm:prSet presAssocID="{F8A75D99-3CEB-4354-AB6D-8FA5A1E92E75}" presName="composite" presStyleCnt="0"/>
      <dgm:spPr/>
    </dgm:pt>
    <dgm:pt modelId="{B427B71A-43E2-4209-8F6E-B42A93843D69}" type="pres">
      <dgm:prSet presAssocID="{F8A75D99-3CEB-4354-AB6D-8FA5A1E92E75}" presName="imgShp" presStyleLbl="fgImgPlace1" presStyleIdx="4" presStyleCnt="5"/>
      <dgm:spPr/>
    </dgm:pt>
    <dgm:pt modelId="{9CFD129D-6231-4136-B365-724273DCBDB8}" type="pres">
      <dgm:prSet presAssocID="{F8A75D99-3CEB-4354-AB6D-8FA5A1E92E75}" presName="txShp" presStyleLbl="node1" presStyleIdx="4" presStyleCnt="5">
        <dgm:presLayoutVars>
          <dgm:bulletEnabled val="1"/>
        </dgm:presLayoutVars>
      </dgm:prSet>
      <dgm:spPr/>
    </dgm:pt>
  </dgm:ptLst>
  <dgm:cxnLst>
    <dgm:cxn modelId="{03EFED38-703E-4DBB-A6EE-1CA3BC031844}" type="presOf" srcId="{F8A75D99-3CEB-4354-AB6D-8FA5A1E92E75}" destId="{9CFD129D-6231-4136-B365-724273DCBDB8}" srcOrd="0" destOrd="0" presId="urn:microsoft.com/office/officeart/2005/8/layout/vList3#1"/>
    <dgm:cxn modelId="{9CAC583A-2E09-466B-BE83-EC81BBE29D3C}" type="presOf" srcId="{83AF1849-61E7-47CA-8078-3EB876899173}" destId="{DE8ECB61-A961-415F-B0D3-C692D56A1813}" srcOrd="0" destOrd="0" presId="urn:microsoft.com/office/officeart/2005/8/layout/vList3#1"/>
    <dgm:cxn modelId="{23276D40-5725-4851-BD46-4AD36860A7FE}" type="presOf" srcId="{65131D68-68BF-42FD-8248-CF159AC0CF70}" destId="{E8B61A36-23A8-493B-A051-552A0B8F8D78}" srcOrd="0" destOrd="0" presId="urn:microsoft.com/office/officeart/2005/8/layout/vList3#1"/>
    <dgm:cxn modelId="{46504F5D-64EC-4099-A267-96ACAE8C8F40}" type="presOf" srcId="{C13F6098-D2C1-48AD-8BFB-BE1D0A1A4427}" destId="{8E4683A0-B561-4AF5-BD34-B784559F8C90}" srcOrd="0" destOrd="0" presId="urn:microsoft.com/office/officeart/2005/8/layout/vList3#1"/>
    <dgm:cxn modelId="{21846741-7D89-46B3-BCEA-ABA59A7EA433}" type="presOf" srcId="{B4EA5069-5C5E-4EF3-B301-1A17BBFCA2E6}" destId="{CAC70191-4BD4-4BD3-BC82-4B5B263C66A8}" srcOrd="0" destOrd="0" presId="urn:microsoft.com/office/officeart/2005/8/layout/vList3#1"/>
    <dgm:cxn modelId="{8E70C76B-C5FF-4085-8394-CAB835F82074}" type="presOf" srcId="{2D440CFD-FB1F-4A99-BA6F-BA6C19201ED3}" destId="{4D55B9B4-D688-4524-B3BF-ECE228F397E0}" srcOrd="0" destOrd="0" presId="urn:microsoft.com/office/officeart/2005/8/layout/vList3#1"/>
    <dgm:cxn modelId="{8D42A44E-3883-47FE-846C-4400E83067D2}" srcId="{83AF1849-61E7-47CA-8078-3EB876899173}" destId="{F8A75D99-3CEB-4354-AB6D-8FA5A1E92E75}" srcOrd="4" destOrd="0" parTransId="{B49CCA7F-0EB0-41F1-9F89-FB6375A33404}" sibTransId="{AF06AB5E-4027-464B-9F7C-8CF9CC21F76C}"/>
    <dgm:cxn modelId="{0BE27A7E-5767-4F8A-8402-28B1FFB1E870}" srcId="{83AF1849-61E7-47CA-8078-3EB876899173}" destId="{B4EA5069-5C5E-4EF3-B301-1A17BBFCA2E6}" srcOrd="2" destOrd="0" parTransId="{6533694D-25F8-4C02-BCC0-7CF79328A34F}" sibTransId="{6F636F0D-6926-4047-B919-AEC02FD340D4}"/>
    <dgm:cxn modelId="{B17E0ECC-337E-45E8-9843-C13EA6FDDAB0}" srcId="{83AF1849-61E7-47CA-8078-3EB876899173}" destId="{C13F6098-D2C1-48AD-8BFB-BE1D0A1A4427}" srcOrd="0" destOrd="0" parTransId="{8B7122A7-F35B-4701-BDD5-805565FEDA55}" sibTransId="{9E7CE575-20A7-4615-92EA-6B5B426D71D7}"/>
    <dgm:cxn modelId="{9624B6E4-184A-498F-ACF7-FB974F08532B}" srcId="{83AF1849-61E7-47CA-8078-3EB876899173}" destId="{65131D68-68BF-42FD-8248-CF159AC0CF70}" srcOrd="3" destOrd="0" parTransId="{E2A9CC36-75D1-4BB6-A02D-4D2351110A50}" sibTransId="{5AEEB479-C749-4792-BD26-C2922282D8A0}"/>
    <dgm:cxn modelId="{2C72C6F9-62B6-4C20-BA47-153C97495F77}" srcId="{83AF1849-61E7-47CA-8078-3EB876899173}" destId="{2D440CFD-FB1F-4A99-BA6F-BA6C19201ED3}" srcOrd="1" destOrd="0" parTransId="{8F5184B0-43C7-45FA-AFC4-776383F7F0FE}" sibTransId="{89CA366E-079B-4918-87E5-2BC29F7235EC}"/>
    <dgm:cxn modelId="{A7943ED5-7736-4D09-96F2-7465F2950812}" type="presParOf" srcId="{DE8ECB61-A961-415F-B0D3-C692D56A1813}" destId="{8795FA89-F8A6-4070-8657-B9E364294392}" srcOrd="0" destOrd="0" presId="urn:microsoft.com/office/officeart/2005/8/layout/vList3#1"/>
    <dgm:cxn modelId="{956FE2B8-6232-4889-94F5-A786CF95E0E3}" type="presParOf" srcId="{8795FA89-F8A6-4070-8657-B9E364294392}" destId="{64A11EF9-9948-4A9C-B8CF-0EF28018405A}" srcOrd="0" destOrd="0" presId="urn:microsoft.com/office/officeart/2005/8/layout/vList3#1"/>
    <dgm:cxn modelId="{E57F796B-AD65-4693-815A-B9A9FF572F8A}" type="presParOf" srcId="{8795FA89-F8A6-4070-8657-B9E364294392}" destId="{8E4683A0-B561-4AF5-BD34-B784559F8C90}" srcOrd="1" destOrd="0" presId="urn:microsoft.com/office/officeart/2005/8/layout/vList3#1"/>
    <dgm:cxn modelId="{B450B946-7219-4843-AC70-F54A4C84E61F}" type="presParOf" srcId="{DE8ECB61-A961-415F-B0D3-C692D56A1813}" destId="{2ED78C17-73DB-48E4-9350-EC4EB928A0AE}" srcOrd="1" destOrd="0" presId="urn:microsoft.com/office/officeart/2005/8/layout/vList3#1"/>
    <dgm:cxn modelId="{8F677ADD-5FAA-4246-9BE2-53BC155439D2}" type="presParOf" srcId="{DE8ECB61-A961-415F-B0D3-C692D56A1813}" destId="{E025B673-1299-44EF-802B-CFED553E37DD}" srcOrd="2" destOrd="0" presId="urn:microsoft.com/office/officeart/2005/8/layout/vList3#1"/>
    <dgm:cxn modelId="{0CCFC2E5-0830-4F64-B7FA-C3CA62BB557A}" type="presParOf" srcId="{E025B673-1299-44EF-802B-CFED553E37DD}" destId="{60DFB77E-FE8C-4843-833C-7C012CE47FCF}" srcOrd="0" destOrd="0" presId="urn:microsoft.com/office/officeart/2005/8/layout/vList3#1"/>
    <dgm:cxn modelId="{2F38E392-71D5-4D34-9AB5-55FAFDD343E3}" type="presParOf" srcId="{E025B673-1299-44EF-802B-CFED553E37DD}" destId="{4D55B9B4-D688-4524-B3BF-ECE228F397E0}" srcOrd="1" destOrd="0" presId="urn:microsoft.com/office/officeart/2005/8/layout/vList3#1"/>
    <dgm:cxn modelId="{5200A837-E152-4D6B-A94A-0FF4B301327B}" type="presParOf" srcId="{DE8ECB61-A961-415F-B0D3-C692D56A1813}" destId="{4D439B38-CDA8-4B59-98C6-66BFB33719C1}" srcOrd="3" destOrd="0" presId="urn:microsoft.com/office/officeart/2005/8/layout/vList3#1"/>
    <dgm:cxn modelId="{247A6A48-30F0-4D02-9B5F-20DB444FA7FB}" type="presParOf" srcId="{DE8ECB61-A961-415F-B0D3-C692D56A1813}" destId="{231C54F0-24EE-4E49-805D-B26DEF9CFF69}" srcOrd="4" destOrd="0" presId="urn:microsoft.com/office/officeart/2005/8/layout/vList3#1"/>
    <dgm:cxn modelId="{E3CFF721-99EA-47AA-8FA9-CF46118CB857}" type="presParOf" srcId="{231C54F0-24EE-4E49-805D-B26DEF9CFF69}" destId="{1F75B3A3-4C8D-4694-AA60-3020D112DCCA}" srcOrd="0" destOrd="0" presId="urn:microsoft.com/office/officeart/2005/8/layout/vList3#1"/>
    <dgm:cxn modelId="{7AA753C1-09D3-4D47-B911-E59E57EDAD09}" type="presParOf" srcId="{231C54F0-24EE-4E49-805D-B26DEF9CFF69}" destId="{CAC70191-4BD4-4BD3-BC82-4B5B263C66A8}" srcOrd="1" destOrd="0" presId="urn:microsoft.com/office/officeart/2005/8/layout/vList3#1"/>
    <dgm:cxn modelId="{B5E775FE-6080-4D61-9B60-5BCEC1B4785F}" type="presParOf" srcId="{DE8ECB61-A961-415F-B0D3-C692D56A1813}" destId="{D1DF9F73-8FA8-4F43-A091-807D31780174}" srcOrd="5" destOrd="0" presId="urn:microsoft.com/office/officeart/2005/8/layout/vList3#1"/>
    <dgm:cxn modelId="{33F32987-8B2A-4AA8-B63A-0C3339E48128}" type="presParOf" srcId="{DE8ECB61-A961-415F-B0D3-C692D56A1813}" destId="{95DCA15D-D51D-41B5-B9F8-8C61F9809824}" srcOrd="6" destOrd="0" presId="urn:microsoft.com/office/officeart/2005/8/layout/vList3#1"/>
    <dgm:cxn modelId="{BB05BCF9-E6F1-4AB4-A405-4302BE60CB96}" type="presParOf" srcId="{95DCA15D-D51D-41B5-B9F8-8C61F9809824}" destId="{985701B0-3582-4E8F-819E-F623DEE98C55}" srcOrd="0" destOrd="0" presId="urn:microsoft.com/office/officeart/2005/8/layout/vList3#1"/>
    <dgm:cxn modelId="{72DD9AFC-0DF4-40BE-A834-1008439BBDFD}" type="presParOf" srcId="{95DCA15D-D51D-41B5-B9F8-8C61F9809824}" destId="{E8B61A36-23A8-493B-A051-552A0B8F8D78}" srcOrd="1" destOrd="0" presId="urn:microsoft.com/office/officeart/2005/8/layout/vList3#1"/>
    <dgm:cxn modelId="{A66868A4-8C9E-4FE1-AEDD-4B2D746E69E6}" type="presParOf" srcId="{DE8ECB61-A961-415F-B0D3-C692D56A1813}" destId="{A8778541-E776-4BFF-A4E0-4A3BC6C1FB8E}" srcOrd="7" destOrd="0" presId="urn:microsoft.com/office/officeart/2005/8/layout/vList3#1"/>
    <dgm:cxn modelId="{6BCF6B7F-EA0C-45F7-9EB6-47BF9423A6A9}" type="presParOf" srcId="{DE8ECB61-A961-415F-B0D3-C692D56A1813}" destId="{D2A56F4F-D2CC-4B9F-9639-E967259957FB}" srcOrd="8" destOrd="0" presId="urn:microsoft.com/office/officeart/2005/8/layout/vList3#1"/>
    <dgm:cxn modelId="{650FFFCE-F95C-4F88-81AE-C46139BD89FA}" type="presParOf" srcId="{D2A56F4F-D2CC-4B9F-9639-E967259957FB}" destId="{B427B71A-43E2-4209-8F6E-B42A93843D69}" srcOrd="0" destOrd="0" presId="urn:microsoft.com/office/officeart/2005/8/layout/vList3#1"/>
    <dgm:cxn modelId="{F111BE1F-11C2-4E23-BBED-59AB70F0A14B}" type="presParOf" srcId="{D2A56F4F-D2CC-4B9F-9639-E967259957FB}" destId="{9CFD129D-6231-4136-B365-724273DCBDB8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0BD554-DEE6-44C5-8FD9-3E718D40133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FAD2B6-2DE0-4CBA-B0E8-CA3DC3246456}">
      <dgm:prSet/>
      <dgm:spPr/>
      <dgm:t>
        <a:bodyPr/>
        <a:lstStyle/>
        <a:p>
          <a:pPr rtl="0"/>
          <a:r>
            <a:rPr lang="en-US" dirty="0"/>
            <a:t>Isu Keamanan</a:t>
          </a:r>
        </a:p>
      </dgm:t>
    </dgm:pt>
    <dgm:pt modelId="{37C82DF0-18EC-4F32-BB1A-0B46868AC2D9}" type="parTrans" cxnId="{B5F76BF3-5C6E-4851-BCB2-E18F144FB8E3}">
      <dgm:prSet/>
      <dgm:spPr/>
      <dgm:t>
        <a:bodyPr/>
        <a:lstStyle/>
        <a:p>
          <a:endParaRPr lang="en-US"/>
        </a:p>
      </dgm:t>
    </dgm:pt>
    <dgm:pt modelId="{09712F43-E648-4C2B-84CE-41C0B49EB235}" type="sibTrans" cxnId="{B5F76BF3-5C6E-4851-BCB2-E18F144FB8E3}">
      <dgm:prSet/>
      <dgm:spPr/>
      <dgm:t>
        <a:bodyPr/>
        <a:lstStyle/>
        <a:p>
          <a:endParaRPr lang="en-US"/>
        </a:p>
      </dgm:t>
    </dgm:pt>
    <dgm:pt modelId="{DF22DF1A-A2AA-42E7-897D-CE1DE1FBBB04}">
      <dgm:prSet/>
      <dgm:spPr/>
      <dgm:t>
        <a:bodyPr/>
        <a:lstStyle/>
        <a:p>
          <a:pPr rtl="0"/>
          <a:r>
            <a:rPr lang="en-US" dirty="0"/>
            <a:t>Privasi data yang mungkin terjadi kebocoran kepada pihak-pihak lain diluar approve si pemilik data</a:t>
          </a:r>
        </a:p>
      </dgm:t>
    </dgm:pt>
    <dgm:pt modelId="{3B814032-7F41-4C94-9BC4-CD7728EB5C05}" type="parTrans" cxnId="{389FB869-5C7B-4527-9616-BDA960B6AC6A}">
      <dgm:prSet/>
      <dgm:spPr/>
      <dgm:t>
        <a:bodyPr/>
        <a:lstStyle/>
        <a:p>
          <a:endParaRPr lang="en-US"/>
        </a:p>
      </dgm:t>
    </dgm:pt>
    <dgm:pt modelId="{C44D614E-9AA8-436F-B852-C8A2BAFA03B4}" type="sibTrans" cxnId="{389FB869-5C7B-4527-9616-BDA960B6AC6A}">
      <dgm:prSet/>
      <dgm:spPr/>
      <dgm:t>
        <a:bodyPr/>
        <a:lstStyle/>
        <a:p>
          <a:endParaRPr lang="en-US"/>
        </a:p>
      </dgm:t>
    </dgm:pt>
    <dgm:pt modelId="{176139D9-CCE0-4D94-89C8-7E04C82325D0}">
      <dgm:prSet/>
      <dgm:spPr/>
      <dgm:t>
        <a:bodyPr/>
        <a:lstStyle/>
        <a:p>
          <a:pPr rtl="0"/>
          <a:r>
            <a:rPr lang="en-US" dirty="0"/>
            <a:t>Server Down</a:t>
          </a:r>
        </a:p>
      </dgm:t>
    </dgm:pt>
    <dgm:pt modelId="{DFA13740-26AA-40C1-AA10-E464521B2AE7}" type="parTrans" cxnId="{5F43DB78-18C8-4E63-9984-0A5DE87C9281}">
      <dgm:prSet/>
      <dgm:spPr/>
      <dgm:t>
        <a:bodyPr/>
        <a:lstStyle/>
        <a:p>
          <a:endParaRPr lang="en-US"/>
        </a:p>
      </dgm:t>
    </dgm:pt>
    <dgm:pt modelId="{ED54CFEE-54D0-442D-8E3A-B195E850B68C}" type="sibTrans" cxnId="{5F43DB78-18C8-4E63-9984-0A5DE87C9281}">
      <dgm:prSet/>
      <dgm:spPr/>
      <dgm:t>
        <a:bodyPr/>
        <a:lstStyle/>
        <a:p>
          <a:endParaRPr lang="en-US"/>
        </a:p>
      </dgm:t>
    </dgm:pt>
    <dgm:pt modelId="{150F283A-E870-42CD-A1D2-A9E3957334C3}">
      <dgm:prSet/>
      <dgm:spPr/>
      <dgm:t>
        <a:bodyPr/>
        <a:lstStyle/>
        <a:p>
          <a:pPr rtl="0"/>
          <a:r>
            <a:rPr lang="en-US" dirty="0"/>
            <a:t>Bukan tidak mungkin akan dirugikan ketika server sewaktu-waktu down atau berperforma buruk.</a:t>
          </a:r>
        </a:p>
      </dgm:t>
    </dgm:pt>
    <dgm:pt modelId="{50C9A849-19C3-40F5-A790-91CA834379F7}" type="parTrans" cxnId="{5C45D58E-12D0-4223-8226-2171CDB02EFE}">
      <dgm:prSet/>
      <dgm:spPr/>
      <dgm:t>
        <a:bodyPr/>
        <a:lstStyle/>
        <a:p>
          <a:endParaRPr lang="en-US"/>
        </a:p>
      </dgm:t>
    </dgm:pt>
    <dgm:pt modelId="{8C6D64C0-F5BA-4265-BEEA-2F227ED04184}" type="sibTrans" cxnId="{5C45D58E-12D0-4223-8226-2171CDB02EFE}">
      <dgm:prSet/>
      <dgm:spPr/>
      <dgm:t>
        <a:bodyPr/>
        <a:lstStyle/>
        <a:p>
          <a:endParaRPr lang="en-US"/>
        </a:p>
      </dgm:t>
    </dgm:pt>
    <dgm:pt modelId="{5FBBBCFA-EFF2-47C5-AB00-6C5C3AF6E00A}">
      <dgm:prSet/>
      <dgm:spPr/>
      <dgm:t>
        <a:bodyPr/>
        <a:lstStyle/>
        <a:p>
          <a:pPr rtl="0"/>
          <a:r>
            <a:rPr lang="en-US" dirty="0"/>
            <a:t>Seharusnya dimudahkan sebaliknya dipersulit hanya karena si server bermasalah</a:t>
          </a:r>
        </a:p>
      </dgm:t>
    </dgm:pt>
    <dgm:pt modelId="{5919F708-CA5E-4CF9-899A-B4B860758C86}" type="parTrans" cxnId="{1EF33E5B-E9C9-433C-B616-4B83A2A61B45}">
      <dgm:prSet/>
      <dgm:spPr/>
      <dgm:t>
        <a:bodyPr/>
        <a:lstStyle/>
        <a:p>
          <a:endParaRPr lang="en-US"/>
        </a:p>
      </dgm:t>
    </dgm:pt>
    <dgm:pt modelId="{ACA0782F-67E4-4700-9713-08A74A7AE7F2}" type="sibTrans" cxnId="{1EF33E5B-E9C9-433C-B616-4B83A2A61B45}">
      <dgm:prSet/>
      <dgm:spPr/>
      <dgm:t>
        <a:bodyPr/>
        <a:lstStyle/>
        <a:p>
          <a:endParaRPr lang="en-US"/>
        </a:p>
      </dgm:t>
    </dgm:pt>
    <dgm:pt modelId="{F19EF971-EC7B-42EB-A73F-6000DE486C46}">
      <dgm:prSet/>
      <dgm:spPr/>
      <dgm:t>
        <a:bodyPr/>
        <a:lstStyle/>
        <a:p>
          <a:pPr rtl="0"/>
          <a:r>
            <a:rPr lang="en-US" dirty="0"/>
            <a:t>Jaringan Internet bermasalah</a:t>
          </a:r>
        </a:p>
      </dgm:t>
    </dgm:pt>
    <dgm:pt modelId="{0F053ED1-CE25-473E-9CC7-8D461BEC92B4}" type="parTrans" cxnId="{8B0EB455-1E68-436E-801D-9690758C3E6B}">
      <dgm:prSet/>
      <dgm:spPr/>
      <dgm:t>
        <a:bodyPr/>
        <a:lstStyle/>
        <a:p>
          <a:endParaRPr lang="en-US"/>
        </a:p>
      </dgm:t>
    </dgm:pt>
    <dgm:pt modelId="{E0914BAF-155B-485E-BE1A-1903DED22F56}" type="sibTrans" cxnId="{8B0EB455-1E68-436E-801D-9690758C3E6B}">
      <dgm:prSet/>
      <dgm:spPr/>
      <dgm:t>
        <a:bodyPr/>
        <a:lstStyle/>
        <a:p>
          <a:endParaRPr lang="en-US"/>
        </a:p>
      </dgm:t>
    </dgm:pt>
    <dgm:pt modelId="{3D0FD124-456B-470F-A863-DC369D557344}">
      <dgm:prSet/>
      <dgm:spPr/>
      <dgm:t>
        <a:bodyPr/>
        <a:lstStyle/>
        <a:p>
          <a:pPr rtl="0"/>
          <a:r>
            <a:rPr lang="en-US" dirty="0"/>
            <a:t>Stabilitas jaringan yang kurang terjaga</a:t>
          </a:r>
        </a:p>
      </dgm:t>
    </dgm:pt>
    <dgm:pt modelId="{B6A59BB3-BD01-43E4-B63B-1ABAA0708FC2}" type="parTrans" cxnId="{0AB048D9-E28B-4E43-A184-8D84FBBA09A8}">
      <dgm:prSet/>
      <dgm:spPr/>
    </dgm:pt>
    <dgm:pt modelId="{0D2C6A9E-24B4-48D0-A833-5ED56305257F}" type="sibTrans" cxnId="{0AB048D9-E28B-4E43-A184-8D84FBBA09A8}">
      <dgm:prSet/>
      <dgm:spPr/>
    </dgm:pt>
    <dgm:pt modelId="{1F905DEA-9DA7-4C71-91EE-63424E97A9FB}" type="pres">
      <dgm:prSet presAssocID="{7F0BD554-DEE6-44C5-8FD9-3E718D40133E}" presName="Name0" presStyleCnt="0">
        <dgm:presLayoutVars>
          <dgm:dir/>
          <dgm:animLvl val="lvl"/>
          <dgm:resizeHandles val="exact"/>
        </dgm:presLayoutVars>
      </dgm:prSet>
      <dgm:spPr/>
    </dgm:pt>
    <dgm:pt modelId="{4CC3644A-E5E4-4E35-AEB3-B408C8947013}" type="pres">
      <dgm:prSet presAssocID="{0AFAD2B6-2DE0-4CBA-B0E8-CA3DC3246456}" presName="linNode" presStyleCnt="0"/>
      <dgm:spPr/>
    </dgm:pt>
    <dgm:pt modelId="{E2E7D2E2-4761-46B7-B2B8-628335CBC7A9}" type="pres">
      <dgm:prSet presAssocID="{0AFAD2B6-2DE0-4CBA-B0E8-CA3DC324645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00788E0-9D96-4040-B3BE-EA5207D213FB}" type="pres">
      <dgm:prSet presAssocID="{0AFAD2B6-2DE0-4CBA-B0E8-CA3DC3246456}" presName="descendantText" presStyleLbl="alignAccFollowNode1" presStyleIdx="0" presStyleCnt="3">
        <dgm:presLayoutVars>
          <dgm:bulletEnabled val="1"/>
        </dgm:presLayoutVars>
      </dgm:prSet>
      <dgm:spPr/>
    </dgm:pt>
    <dgm:pt modelId="{7155122B-C913-45E1-863B-D03DEDCEDC4C}" type="pres">
      <dgm:prSet presAssocID="{09712F43-E648-4C2B-84CE-41C0B49EB235}" presName="sp" presStyleCnt="0"/>
      <dgm:spPr/>
    </dgm:pt>
    <dgm:pt modelId="{F11D2E37-AC4F-40B0-AA7E-C23441A490AB}" type="pres">
      <dgm:prSet presAssocID="{176139D9-CCE0-4D94-89C8-7E04C82325D0}" presName="linNode" presStyleCnt="0"/>
      <dgm:spPr/>
    </dgm:pt>
    <dgm:pt modelId="{358C63F1-F325-45D7-B27E-D68B33DB39D9}" type="pres">
      <dgm:prSet presAssocID="{176139D9-CCE0-4D94-89C8-7E04C82325D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9AAE8C2-34E8-4313-86CC-90582A6C21EB}" type="pres">
      <dgm:prSet presAssocID="{176139D9-CCE0-4D94-89C8-7E04C82325D0}" presName="descendantText" presStyleLbl="alignAccFollowNode1" presStyleIdx="1" presStyleCnt="3">
        <dgm:presLayoutVars>
          <dgm:bulletEnabled val="1"/>
        </dgm:presLayoutVars>
      </dgm:prSet>
      <dgm:spPr/>
    </dgm:pt>
    <dgm:pt modelId="{13CBA695-50B0-4AF0-BC0A-22054B2E0B17}" type="pres">
      <dgm:prSet presAssocID="{ED54CFEE-54D0-442D-8E3A-B195E850B68C}" presName="sp" presStyleCnt="0"/>
      <dgm:spPr/>
    </dgm:pt>
    <dgm:pt modelId="{06BBDB85-2C17-4B99-8948-D0063A498F61}" type="pres">
      <dgm:prSet presAssocID="{F19EF971-EC7B-42EB-A73F-6000DE486C46}" presName="linNode" presStyleCnt="0"/>
      <dgm:spPr/>
    </dgm:pt>
    <dgm:pt modelId="{D86909AA-557C-4A35-BCE7-78E51A394D40}" type="pres">
      <dgm:prSet presAssocID="{F19EF971-EC7B-42EB-A73F-6000DE486C4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99427F9-C7EF-4461-969F-8A031D679386}" type="pres">
      <dgm:prSet presAssocID="{F19EF971-EC7B-42EB-A73F-6000DE486C4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216F409-0DE6-4C01-A975-B07400E91174}" type="presOf" srcId="{F19EF971-EC7B-42EB-A73F-6000DE486C46}" destId="{D86909AA-557C-4A35-BCE7-78E51A394D40}" srcOrd="0" destOrd="0" presId="urn:microsoft.com/office/officeart/2005/8/layout/vList5"/>
    <dgm:cxn modelId="{B1760410-B979-4A4D-A8F2-25B9677528FE}" type="presOf" srcId="{176139D9-CCE0-4D94-89C8-7E04C82325D0}" destId="{358C63F1-F325-45D7-B27E-D68B33DB39D9}" srcOrd="0" destOrd="0" presId="urn:microsoft.com/office/officeart/2005/8/layout/vList5"/>
    <dgm:cxn modelId="{23AAC12D-2535-4D0F-AFBB-429B5BC1A827}" type="presOf" srcId="{150F283A-E870-42CD-A1D2-A9E3957334C3}" destId="{C9AAE8C2-34E8-4313-86CC-90582A6C21EB}" srcOrd="0" destOrd="0" presId="urn:microsoft.com/office/officeart/2005/8/layout/vList5"/>
    <dgm:cxn modelId="{1EF33E5B-E9C9-433C-B616-4B83A2A61B45}" srcId="{176139D9-CCE0-4D94-89C8-7E04C82325D0}" destId="{5FBBBCFA-EFF2-47C5-AB00-6C5C3AF6E00A}" srcOrd="1" destOrd="0" parTransId="{5919F708-CA5E-4CF9-899A-B4B860758C86}" sibTransId="{ACA0782F-67E4-4700-9713-08A74A7AE7F2}"/>
    <dgm:cxn modelId="{5A747F5D-A078-464C-B91E-560C5FED4699}" type="presOf" srcId="{3D0FD124-456B-470F-A863-DC369D557344}" destId="{799427F9-C7EF-4461-969F-8A031D679386}" srcOrd="0" destOrd="0" presId="urn:microsoft.com/office/officeart/2005/8/layout/vList5"/>
    <dgm:cxn modelId="{D3679266-60B4-47E3-8A4A-089B62375A8A}" type="presOf" srcId="{DF22DF1A-A2AA-42E7-897D-CE1DE1FBBB04}" destId="{900788E0-9D96-4040-B3BE-EA5207D213FB}" srcOrd="0" destOrd="0" presId="urn:microsoft.com/office/officeart/2005/8/layout/vList5"/>
    <dgm:cxn modelId="{389FB869-5C7B-4527-9616-BDA960B6AC6A}" srcId="{0AFAD2B6-2DE0-4CBA-B0E8-CA3DC3246456}" destId="{DF22DF1A-A2AA-42E7-897D-CE1DE1FBBB04}" srcOrd="0" destOrd="0" parTransId="{3B814032-7F41-4C94-9BC4-CD7728EB5C05}" sibTransId="{C44D614E-9AA8-436F-B852-C8A2BAFA03B4}"/>
    <dgm:cxn modelId="{8B0EB455-1E68-436E-801D-9690758C3E6B}" srcId="{7F0BD554-DEE6-44C5-8FD9-3E718D40133E}" destId="{F19EF971-EC7B-42EB-A73F-6000DE486C46}" srcOrd="2" destOrd="0" parTransId="{0F053ED1-CE25-473E-9CC7-8D461BEC92B4}" sibTransId="{E0914BAF-155B-485E-BE1A-1903DED22F56}"/>
    <dgm:cxn modelId="{5F43DB78-18C8-4E63-9984-0A5DE87C9281}" srcId="{7F0BD554-DEE6-44C5-8FD9-3E718D40133E}" destId="{176139D9-CCE0-4D94-89C8-7E04C82325D0}" srcOrd="1" destOrd="0" parTransId="{DFA13740-26AA-40C1-AA10-E464521B2AE7}" sibTransId="{ED54CFEE-54D0-442D-8E3A-B195E850B68C}"/>
    <dgm:cxn modelId="{5C45D58E-12D0-4223-8226-2171CDB02EFE}" srcId="{176139D9-CCE0-4D94-89C8-7E04C82325D0}" destId="{150F283A-E870-42CD-A1D2-A9E3957334C3}" srcOrd="0" destOrd="0" parTransId="{50C9A849-19C3-40F5-A790-91CA834379F7}" sibTransId="{8C6D64C0-F5BA-4265-BEEA-2F227ED04184}"/>
    <dgm:cxn modelId="{74255290-500A-44E9-94E5-CE67417CD434}" type="presOf" srcId="{7F0BD554-DEE6-44C5-8FD9-3E718D40133E}" destId="{1F905DEA-9DA7-4C71-91EE-63424E97A9FB}" srcOrd="0" destOrd="0" presId="urn:microsoft.com/office/officeart/2005/8/layout/vList5"/>
    <dgm:cxn modelId="{E240E2C0-30CF-48F7-92C8-5329A5829C84}" type="presOf" srcId="{0AFAD2B6-2DE0-4CBA-B0E8-CA3DC3246456}" destId="{E2E7D2E2-4761-46B7-B2B8-628335CBC7A9}" srcOrd="0" destOrd="0" presId="urn:microsoft.com/office/officeart/2005/8/layout/vList5"/>
    <dgm:cxn modelId="{0AB048D9-E28B-4E43-A184-8D84FBBA09A8}" srcId="{F19EF971-EC7B-42EB-A73F-6000DE486C46}" destId="{3D0FD124-456B-470F-A863-DC369D557344}" srcOrd="0" destOrd="0" parTransId="{B6A59BB3-BD01-43E4-B63B-1ABAA0708FC2}" sibTransId="{0D2C6A9E-24B4-48D0-A833-5ED56305257F}"/>
    <dgm:cxn modelId="{B5F76BF3-5C6E-4851-BCB2-E18F144FB8E3}" srcId="{7F0BD554-DEE6-44C5-8FD9-3E718D40133E}" destId="{0AFAD2B6-2DE0-4CBA-B0E8-CA3DC3246456}" srcOrd="0" destOrd="0" parTransId="{37C82DF0-18EC-4F32-BB1A-0B46868AC2D9}" sibTransId="{09712F43-E648-4C2B-84CE-41C0B49EB235}"/>
    <dgm:cxn modelId="{866123FD-8F46-41F1-9370-3B51EF8F8A0B}" type="presOf" srcId="{5FBBBCFA-EFF2-47C5-AB00-6C5C3AF6E00A}" destId="{C9AAE8C2-34E8-4313-86CC-90582A6C21EB}" srcOrd="0" destOrd="1" presId="urn:microsoft.com/office/officeart/2005/8/layout/vList5"/>
    <dgm:cxn modelId="{30116736-AEDF-4079-8934-C62A4368073D}" type="presParOf" srcId="{1F905DEA-9DA7-4C71-91EE-63424E97A9FB}" destId="{4CC3644A-E5E4-4E35-AEB3-B408C8947013}" srcOrd="0" destOrd="0" presId="urn:microsoft.com/office/officeart/2005/8/layout/vList5"/>
    <dgm:cxn modelId="{1DA45F60-2C49-429F-BD86-69BC2D91B389}" type="presParOf" srcId="{4CC3644A-E5E4-4E35-AEB3-B408C8947013}" destId="{E2E7D2E2-4761-46B7-B2B8-628335CBC7A9}" srcOrd="0" destOrd="0" presId="urn:microsoft.com/office/officeart/2005/8/layout/vList5"/>
    <dgm:cxn modelId="{2AEE8425-8DF3-4ECA-BC05-EA24428999E3}" type="presParOf" srcId="{4CC3644A-E5E4-4E35-AEB3-B408C8947013}" destId="{900788E0-9D96-4040-B3BE-EA5207D213FB}" srcOrd="1" destOrd="0" presId="urn:microsoft.com/office/officeart/2005/8/layout/vList5"/>
    <dgm:cxn modelId="{781EB0A6-E243-47BD-AD32-D356353C1F28}" type="presParOf" srcId="{1F905DEA-9DA7-4C71-91EE-63424E97A9FB}" destId="{7155122B-C913-45E1-863B-D03DEDCEDC4C}" srcOrd="1" destOrd="0" presId="urn:microsoft.com/office/officeart/2005/8/layout/vList5"/>
    <dgm:cxn modelId="{BAD4D24D-55E6-4342-B580-46D10902D7CC}" type="presParOf" srcId="{1F905DEA-9DA7-4C71-91EE-63424E97A9FB}" destId="{F11D2E37-AC4F-40B0-AA7E-C23441A490AB}" srcOrd="2" destOrd="0" presId="urn:microsoft.com/office/officeart/2005/8/layout/vList5"/>
    <dgm:cxn modelId="{E21AA35E-47EA-4A38-A4AA-EA6CE125DE0E}" type="presParOf" srcId="{F11D2E37-AC4F-40B0-AA7E-C23441A490AB}" destId="{358C63F1-F325-45D7-B27E-D68B33DB39D9}" srcOrd="0" destOrd="0" presId="urn:microsoft.com/office/officeart/2005/8/layout/vList5"/>
    <dgm:cxn modelId="{20CBFEA0-F843-499A-8749-A6A08B90A559}" type="presParOf" srcId="{F11D2E37-AC4F-40B0-AA7E-C23441A490AB}" destId="{C9AAE8C2-34E8-4313-86CC-90582A6C21EB}" srcOrd="1" destOrd="0" presId="urn:microsoft.com/office/officeart/2005/8/layout/vList5"/>
    <dgm:cxn modelId="{C1A1CEBB-287B-4736-B247-8739A9E1B40F}" type="presParOf" srcId="{1F905DEA-9DA7-4C71-91EE-63424E97A9FB}" destId="{13CBA695-50B0-4AF0-BC0A-22054B2E0B17}" srcOrd="3" destOrd="0" presId="urn:microsoft.com/office/officeart/2005/8/layout/vList5"/>
    <dgm:cxn modelId="{3B419682-C939-4004-B167-4FA64C81BB21}" type="presParOf" srcId="{1F905DEA-9DA7-4C71-91EE-63424E97A9FB}" destId="{06BBDB85-2C17-4B99-8948-D0063A498F61}" srcOrd="4" destOrd="0" presId="urn:microsoft.com/office/officeart/2005/8/layout/vList5"/>
    <dgm:cxn modelId="{DD419D6D-8215-4A44-85CB-96036D55D3A8}" type="presParOf" srcId="{06BBDB85-2C17-4B99-8948-D0063A498F61}" destId="{D86909AA-557C-4A35-BCE7-78E51A394D40}" srcOrd="0" destOrd="0" presId="urn:microsoft.com/office/officeart/2005/8/layout/vList5"/>
    <dgm:cxn modelId="{7C78EB96-6318-4B76-9088-FBD725BDB0B5}" type="presParOf" srcId="{06BBDB85-2C17-4B99-8948-D0063A498F61}" destId="{799427F9-C7EF-4461-969F-8A031D6793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49D0E-5B74-41AC-965E-DEFE866CCD65}">
      <dsp:nvSpPr>
        <dsp:cNvPr id="0" name=""/>
        <dsp:cNvSpPr/>
      </dsp:nvSpPr>
      <dsp:spPr>
        <a:xfrm>
          <a:off x="3291839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Programming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Web</a:t>
          </a:r>
          <a:r>
            <a:rPr lang="id-ID" sz="4100" kern="1200" dirty="0"/>
            <a:t> </a:t>
          </a:r>
          <a:r>
            <a:rPr lang="en-US" sz="4100" kern="1200" dirty="0"/>
            <a:t>/</a:t>
          </a:r>
          <a:r>
            <a:rPr lang="id-ID" sz="4100" kern="1200" dirty="0"/>
            <a:t> </a:t>
          </a:r>
          <a:r>
            <a:rPr lang="en-US" sz="4100" kern="1200" dirty="0"/>
            <a:t>Internet</a:t>
          </a:r>
        </a:p>
      </dsp:txBody>
      <dsp:txXfrm>
        <a:off x="3291839" y="269889"/>
        <a:ext cx="4129750" cy="1616020"/>
      </dsp:txXfrm>
    </dsp:sp>
    <dsp:sp modelId="{4D372A90-B52D-435C-9781-0415DF4892F6}">
      <dsp:nvSpPr>
        <dsp:cNvPr id="0" name=""/>
        <dsp:cNvSpPr/>
      </dsp:nvSpPr>
      <dsp:spPr>
        <a:xfrm>
          <a:off x="0" y="552"/>
          <a:ext cx="3291840" cy="21546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Software</a:t>
          </a:r>
        </a:p>
      </dsp:txBody>
      <dsp:txXfrm>
        <a:off x="105183" y="105735"/>
        <a:ext cx="3081474" cy="1944328"/>
      </dsp:txXfrm>
    </dsp:sp>
    <dsp:sp modelId="{5722CEB0-850D-4BB2-B670-FE63F4714883}">
      <dsp:nvSpPr>
        <dsp:cNvPr id="0" name=""/>
        <dsp:cNvSpPr/>
      </dsp:nvSpPr>
      <dsp:spPr>
        <a:xfrm>
          <a:off x="3291839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" tIns="26035" rIns="26035" bIns="26035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Jaringan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Storage</a:t>
          </a:r>
        </a:p>
      </dsp:txBody>
      <dsp:txXfrm>
        <a:off x="3291839" y="2640053"/>
        <a:ext cx="4129750" cy="1616020"/>
      </dsp:txXfrm>
    </dsp:sp>
    <dsp:sp modelId="{EA9FFD19-B3B1-4243-81D5-48CCF5AF064A}">
      <dsp:nvSpPr>
        <dsp:cNvPr id="0" name=""/>
        <dsp:cNvSpPr/>
      </dsp:nvSpPr>
      <dsp:spPr>
        <a:xfrm>
          <a:off x="0" y="2370716"/>
          <a:ext cx="3291840" cy="2154694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Hardware</a:t>
          </a:r>
        </a:p>
      </dsp:txBody>
      <dsp:txXfrm>
        <a:off x="105183" y="2475899"/>
        <a:ext cx="3081474" cy="1944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46DE4-8614-4483-87AF-362E3109CE00}">
      <dsp:nvSpPr>
        <dsp:cNvPr id="0" name=""/>
        <dsp:cNvSpPr/>
      </dsp:nvSpPr>
      <dsp:spPr>
        <a:xfrm>
          <a:off x="0" y="645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b="1" kern="1200" dirty="0"/>
            <a:t>On Demand Self Service</a:t>
          </a:r>
          <a:r>
            <a:rPr lang="id-ID" sz="3000" b="1" kern="1200" dirty="0"/>
            <a:t> </a:t>
          </a:r>
          <a:r>
            <a:rPr lang="id-ID" sz="3000" b="1" kern="1200" dirty="0" err="1"/>
            <a:t>and</a:t>
          </a:r>
          <a:r>
            <a:rPr lang="id-ID" sz="3000" b="1" kern="1200" dirty="0"/>
            <a:t> </a:t>
          </a:r>
          <a:r>
            <a:rPr lang="en-ID" sz="3000" b="1" kern="1200" dirty="0"/>
            <a:t>Rapid Elasticity</a:t>
          </a:r>
          <a:endParaRPr lang="en-US" sz="3000" kern="1200" dirty="0"/>
        </a:p>
      </dsp:txBody>
      <dsp:txXfrm>
        <a:off x="35125" y="41581"/>
        <a:ext cx="8159350" cy="649299"/>
      </dsp:txXfrm>
    </dsp:sp>
    <dsp:sp modelId="{B0ADC333-E75B-4440-A62C-182D0B7A67F0}">
      <dsp:nvSpPr>
        <dsp:cNvPr id="0" name=""/>
        <dsp:cNvSpPr/>
      </dsp:nvSpPr>
      <dsp:spPr>
        <a:xfrm>
          <a:off x="0" y="726006"/>
          <a:ext cx="8229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just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User dapat berlangganan sesuai dengan kebutuhan dan hanya membayar untuk yang </a:t>
          </a:r>
          <a:r>
            <a:rPr lang="en-US" sz="2300" kern="1200" dirty="0" err="1"/>
            <a:t>digunakan</a:t>
          </a:r>
          <a:r>
            <a:rPr lang="en-US" sz="2300" kern="1200" dirty="0"/>
            <a:t> </a:t>
          </a:r>
          <a:r>
            <a:rPr lang="en-US" sz="2300" kern="1200" dirty="0" err="1"/>
            <a:t>saja</a:t>
          </a:r>
          <a:r>
            <a:rPr lang="id-ID" sz="2300" kern="1200" dirty="0"/>
            <a:t>, </a:t>
          </a:r>
          <a:r>
            <a:rPr lang="en-ID" sz="2300" kern="1200" dirty="0"/>
            <a:t>consumer </a:t>
          </a:r>
          <a:r>
            <a:rPr lang="en-ID" sz="2300" kern="1200" dirty="0" err="1"/>
            <a:t>bisa</a:t>
          </a:r>
          <a:r>
            <a:rPr lang="en-ID" sz="2300" kern="1200" dirty="0"/>
            <a:t> </a:t>
          </a:r>
          <a:r>
            <a:rPr lang="en-ID" sz="2300" kern="1200" dirty="0" err="1"/>
            <a:t>menaikkan</a:t>
          </a:r>
          <a:r>
            <a:rPr lang="en-ID" sz="2300" kern="1200" dirty="0"/>
            <a:t> </a:t>
          </a:r>
          <a:r>
            <a:rPr lang="en-ID" sz="2300" kern="1200" dirty="0" err="1"/>
            <a:t>atau</a:t>
          </a:r>
          <a:r>
            <a:rPr lang="en-ID" sz="2300" kern="1200" dirty="0"/>
            <a:t> </a:t>
          </a:r>
          <a:r>
            <a:rPr lang="en-ID" sz="2300" kern="1200" dirty="0" err="1"/>
            <a:t>menurunkan</a:t>
          </a:r>
          <a:r>
            <a:rPr lang="en-ID" sz="2300" kern="1200" dirty="0"/>
            <a:t> </a:t>
          </a:r>
          <a:r>
            <a:rPr lang="en-ID" sz="2300" kern="1200" dirty="0" err="1"/>
            <a:t>kapasitas</a:t>
          </a:r>
          <a:r>
            <a:rPr lang="en-ID" sz="2300" kern="1200" dirty="0"/>
            <a:t> </a:t>
          </a:r>
          <a:r>
            <a:rPr lang="en-ID" sz="2300" kern="1200" dirty="0" err="1"/>
            <a:t>layanan</a:t>
          </a:r>
          <a:r>
            <a:rPr lang="id-ID" sz="2300" kern="1200" dirty="0"/>
            <a:t> </a:t>
          </a:r>
          <a:r>
            <a:rPr lang="id-ID" sz="2300" kern="1200" dirty="0" err="1"/>
            <a:t>cloud</a:t>
          </a:r>
          <a:r>
            <a:rPr lang="id-ID" sz="2300" kern="1200" dirty="0"/>
            <a:t> </a:t>
          </a:r>
          <a:r>
            <a:rPr lang="id-ID" sz="2300" kern="1200" dirty="0" err="1"/>
            <a:t>computing</a:t>
          </a:r>
          <a:r>
            <a:rPr lang="id-ID" sz="2300" kern="1200" dirty="0"/>
            <a:t>.</a:t>
          </a:r>
          <a:endParaRPr lang="en-US" sz="2300" kern="1200" dirty="0"/>
        </a:p>
      </dsp:txBody>
      <dsp:txXfrm>
        <a:off x="0" y="726006"/>
        <a:ext cx="8229600" cy="1366200"/>
      </dsp:txXfrm>
    </dsp:sp>
    <dsp:sp modelId="{D57BF724-9E1F-4095-91C9-93ECFD630A55}">
      <dsp:nvSpPr>
        <dsp:cNvPr id="0" name=""/>
        <dsp:cNvSpPr/>
      </dsp:nvSpPr>
      <dsp:spPr>
        <a:xfrm>
          <a:off x="0" y="2092206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b="1" kern="1200" dirty="0"/>
            <a:t>Broad Network Access</a:t>
          </a:r>
          <a:endParaRPr lang="en-US" sz="3000" kern="1200" dirty="0"/>
        </a:p>
      </dsp:txBody>
      <dsp:txXfrm>
        <a:off x="35125" y="2127331"/>
        <a:ext cx="8159350" cy="649299"/>
      </dsp:txXfrm>
    </dsp:sp>
    <dsp:sp modelId="{48BF9148-8983-4C40-87A0-3BE5AE5AF3CA}">
      <dsp:nvSpPr>
        <dsp:cNvPr id="0" name=""/>
        <dsp:cNvSpPr/>
      </dsp:nvSpPr>
      <dsp:spPr>
        <a:xfrm>
          <a:off x="0" y="2811756"/>
          <a:ext cx="8229600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kern="1200" dirty="0"/>
            <a:t>Broad network access </a:t>
          </a:r>
          <a:r>
            <a:rPr lang="en-ID" sz="2300" kern="1200" dirty="0" err="1"/>
            <a:t>merupakan</a:t>
          </a:r>
          <a:r>
            <a:rPr lang="en-ID" sz="2300" kern="1200" dirty="0"/>
            <a:t> </a:t>
          </a:r>
          <a:r>
            <a:rPr lang="en-ID" sz="2300" kern="1200" dirty="0" err="1"/>
            <a:t>sebuah</a:t>
          </a:r>
          <a:r>
            <a:rPr lang="en-ID" sz="2300" kern="1200" dirty="0"/>
            <a:t> </a:t>
          </a:r>
          <a:r>
            <a:rPr lang="en-ID" sz="2300" kern="1200" dirty="0" err="1"/>
            <a:t>karakteristik</a:t>
          </a:r>
          <a:r>
            <a:rPr lang="en-ID" sz="2300" kern="1200" dirty="0"/>
            <a:t> </a:t>
          </a:r>
          <a:r>
            <a:rPr lang="en-ID" sz="2300" kern="1200" dirty="0" err="1"/>
            <a:t>dimana</a:t>
          </a:r>
          <a:r>
            <a:rPr lang="en-ID" sz="2300" kern="1200" dirty="0"/>
            <a:t> </a:t>
          </a:r>
          <a:r>
            <a:rPr lang="en-ID" sz="2300" kern="1200" dirty="0" err="1"/>
            <a:t>dalam</a:t>
          </a:r>
          <a:r>
            <a:rPr lang="en-ID" sz="2300" kern="1200" dirty="0"/>
            <a:t> </a:t>
          </a:r>
          <a:r>
            <a:rPr lang="en-ID" sz="2300" kern="1200" dirty="0" err="1"/>
            <a:t>suatu</a:t>
          </a:r>
          <a:r>
            <a:rPr lang="en-ID" sz="2300" kern="1200" dirty="0"/>
            <a:t> </a:t>
          </a:r>
          <a:r>
            <a:rPr lang="en-ID" sz="2300" kern="1200" dirty="0" err="1"/>
            <a:t>sistem</a:t>
          </a:r>
          <a:r>
            <a:rPr lang="en-ID" sz="2300" kern="1200" dirty="0"/>
            <a:t> cloud, </a:t>
          </a:r>
          <a:r>
            <a:rPr lang="en-ID" sz="2300" kern="1200" dirty="0" err="1"/>
            <a:t>kapabilitas</a:t>
          </a:r>
          <a:r>
            <a:rPr lang="en-ID" sz="2300" kern="1200" dirty="0"/>
            <a:t> </a:t>
          </a:r>
          <a:r>
            <a:rPr lang="en-ID" sz="2300" kern="1200" dirty="0" err="1"/>
            <a:t>layanan</a:t>
          </a:r>
          <a:r>
            <a:rPr lang="en-ID" sz="2300" kern="1200" dirty="0"/>
            <a:t> </a:t>
          </a:r>
          <a:r>
            <a:rPr lang="en-ID" sz="2300" kern="1200" dirty="0" err="1"/>
            <a:t>dari</a:t>
          </a:r>
          <a:r>
            <a:rPr lang="en-ID" sz="2300" kern="1200" dirty="0"/>
            <a:t> cloud provider </a:t>
          </a:r>
          <a:r>
            <a:rPr lang="en-ID" sz="2300" kern="1200" dirty="0" err="1"/>
            <a:t>tersedia</a:t>
          </a:r>
          <a:r>
            <a:rPr lang="en-ID" sz="2300" kern="1200" dirty="0"/>
            <a:t> </a:t>
          </a:r>
          <a:r>
            <a:rPr lang="en-ID" sz="2300" kern="1200" dirty="0" err="1"/>
            <a:t>lewat</a:t>
          </a:r>
          <a:r>
            <a:rPr lang="en-ID" sz="2300" kern="1200" dirty="0"/>
            <a:t> </a:t>
          </a:r>
          <a:r>
            <a:rPr lang="en-ID" sz="2300" kern="1200" dirty="0" err="1"/>
            <a:t>jaringan</a:t>
          </a:r>
          <a:r>
            <a:rPr lang="en-ID" sz="2300" kern="1200" dirty="0"/>
            <a:t> dan </a:t>
          </a:r>
          <a:r>
            <a:rPr lang="en-ID" sz="2300" kern="1200" dirty="0" err="1"/>
            <a:t>bisa</a:t>
          </a:r>
          <a:r>
            <a:rPr lang="en-ID" sz="2300" kern="1200" dirty="0"/>
            <a:t> </a:t>
          </a:r>
          <a:r>
            <a:rPr lang="en-ID" sz="2300" kern="1200" dirty="0" err="1"/>
            <a:t>diakses</a:t>
          </a:r>
          <a:r>
            <a:rPr lang="en-ID" sz="2300" kern="1200" dirty="0"/>
            <a:t> oleh </a:t>
          </a:r>
          <a:r>
            <a:rPr lang="en-ID" sz="2300" kern="1200" dirty="0" err="1"/>
            <a:t>berbagai</a:t>
          </a:r>
          <a:r>
            <a:rPr lang="en-ID" sz="2300" kern="1200" dirty="0"/>
            <a:t> </a:t>
          </a:r>
          <a:r>
            <a:rPr lang="en-ID" sz="2300" kern="1200" dirty="0" err="1"/>
            <a:t>jenis</a:t>
          </a:r>
          <a:r>
            <a:rPr lang="en-ID" sz="2300" kern="1200" dirty="0"/>
            <a:t> </a:t>
          </a:r>
          <a:r>
            <a:rPr lang="en-ID" sz="2300" kern="1200" dirty="0" err="1"/>
            <a:t>perangkat</a:t>
          </a:r>
          <a:r>
            <a:rPr lang="en-ID" sz="2300" kern="1200" dirty="0"/>
            <a:t> </a:t>
          </a:r>
          <a:r>
            <a:rPr lang="en-ID" sz="2300" kern="1200" dirty="0" err="1"/>
            <a:t>seperti</a:t>
          </a:r>
          <a:r>
            <a:rPr lang="en-ID" sz="2300" kern="1200" dirty="0"/>
            <a:t> smartphone, tablet, laptop, workstation, </a:t>
          </a:r>
          <a:r>
            <a:rPr lang="en-ID" sz="2300" kern="1200" dirty="0" err="1"/>
            <a:t>dsb</a:t>
          </a:r>
          <a:r>
            <a:rPr lang="en-ID" sz="2300" kern="1200" dirty="0"/>
            <a:t>. </a:t>
          </a:r>
          <a:endParaRPr lang="en-US" sz="2300" kern="1200" dirty="0"/>
        </a:p>
      </dsp:txBody>
      <dsp:txXfrm>
        <a:off x="0" y="2811756"/>
        <a:ext cx="8229600" cy="170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46DE4-8614-4483-87AF-362E3109CE00}">
      <dsp:nvSpPr>
        <dsp:cNvPr id="0" name=""/>
        <dsp:cNvSpPr/>
      </dsp:nvSpPr>
      <dsp:spPr>
        <a:xfrm>
          <a:off x="0" y="21644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Resource Pooling</a:t>
          </a:r>
          <a:endParaRPr lang="en-US" sz="2900" kern="1200" dirty="0"/>
        </a:p>
      </dsp:txBody>
      <dsp:txXfrm>
        <a:off x="33955" y="55599"/>
        <a:ext cx="8161690" cy="627655"/>
      </dsp:txXfrm>
    </dsp:sp>
    <dsp:sp modelId="{B0ADC333-E75B-4440-A62C-182D0B7A67F0}">
      <dsp:nvSpPr>
        <dsp:cNvPr id="0" name=""/>
        <dsp:cNvSpPr/>
      </dsp:nvSpPr>
      <dsp:spPr>
        <a:xfrm>
          <a:off x="0" y="717209"/>
          <a:ext cx="8229600" cy="2041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kern="1200" dirty="0"/>
            <a:t>Resource Pooling </a:t>
          </a:r>
          <a:r>
            <a:rPr lang="en-ID" sz="2300" kern="1200" dirty="0" err="1"/>
            <a:t>merupakan</a:t>
          </a:r>
          <a:r>
            <a:rPr lang="en-ID" sz="2300" kern="1200" dirty="0"/>
            <a:t> </a:t>
          </a:r>
          <a:r>
            <a:rPr lang="en-ID" sz="2300" kern="1200" dirty="0" err="1"/>
            <a:t>sebuah</a:t>
          </a:r>
          <a:r>
            <a:rPr lang="en-ID" sz="2300" kern="1200" dirty="0"/>
            <a:t> </a:t>
          </a:r>
          <a:r>
            <a:rPr lang="en-ID" sz="2300" kern="1200" dirty="0" err="1"/>
            <a:t>karakteristik</a:t>
          </a:r>
          <a:r>
            <a:rPr lang="en-ID" sz="2300" kern="1200" dirty="0"/>
            <a:t> </a:t>
          </a:r>
          <a:r>
            <a:rPr lang="en-ID" sz="2300" kern="1200" dirty="0" err="1"/>
            <a:t>dimana</a:t>
          </a:r>
          <a:r>
            <a:rPr lang="en-ID" sz="2300" kern="1200" dirty="0"/>
            <a:t> </a:t>
          </a:r>
          <a:r>
            <a:rPr lang="en-ID" sz="2300" kern="1200" dirty="0" err="1"/>
            <a:t>sumber</a:t>
          </a:r>
          <a:r>
            <a:rPr lang="en-ID" sz="2300" kern="1200" dirty="0"/>
            <a:t> </a:t>
          </a:r>
          <a:r>
            <a:rPr lang="en-ID" sz="2300" kern="1200" dirty="0" err="1"/>
            <a:t>daya</a:t>
          </a:r>
          <a:r>
            <a:rPr lang="en-ID" sz="2300" kern="1200" dirty="0"/>
            <a:t> </a:t>
          </a:r>
          <a:r>
            <a:rPr lang="en-ID" sz="2300" kern="1200" dirty="0" err="1"/>
            <a:t>komputasi</a:t>
          </a:r>
          <a:r>
            <a:rPr lang="en-ID" sz="2300" kern="1200" dirty="0"/>
            <a:t> d</a:t>
          </a:r>
          <a:r>
            <a:rPr lang="id-ID" sz="2300" kern="1200" dirty="0" err="1"/>
            <a:t>isediakan</a:t>
          </a:r>
          <a:r>
            <a:rPr lang="id-ID" sz="2300" kern="1200" dirty="0"/>
            <a:t> dengan metode </a:t>
          </a:r>
          <a:r>
            <a:rPr lang="id-ID" sz="2300" kern="1200" dirty="0" err="1"/>
            <a:t>multi</a:t>
          </a:r>
          <a:r>
            <a:rPr lang="id-ID" sz="2300" kern="1200" dirty="0"/>
            <a:t> </a:t>
          </a:r>
          <a:r>
            <a:rPr lang="id-ID" sz="2300" kern="1200" dirty="0" err="1"/>
            <a:t>tenant</a:t>
          </a:r>
          <a:r>
            <a:rPr lang="id-ID" sz="2300" kern="1200" dirty="0"/>
            <a:t> yang </a:t>
          </a:r>
          <a:r>
            <a:rPr lang="en-ID" sz="2300" kern="1200" dirty="0" err="1"/>
            <a:t>memungkinkan</a:t>
          </a:r>
          <a:r>
            <a:rPr lang="en-ID" sz="2300" kern="1200" dirty="0"/>
            <a:t> </a:t>
          </a:r>
          <a:r>
            <a:rPr lang="en-ID" sz="2300" kern="1200" dirty="0" err="1"/>
            <a:t>sejumlah</a:t>
          </a:r>
          <a:r>
            <a:rPr lang="en-ID" sz="2300" kern="1200" dirty="0"/>
            <a:t> </a:t>
          </a:r>
          <a:r>
            <a:rPr lang="en-ID" sz="2300" kern="1200" dirty="0" err="1"/>
            <a:t>sumber</a:t>
          </a:r>
          <a:r>
            <a:rPr lang="en-ID" sz="2300" kern="1200" dirty="0"/>
            <a:t> </a:t>
          </a:r>
          <a:r>
            <a:rPr lang="en-ID" sz="2300" kern="1200" dirty="0" err="1"/>
            <a:t>daya</a:t>
          </a:r>
          <a:r>
            <a:rPr lang="en-ID" sz="2300" kern="1200" dirty="0"/>
            <a:t> </a:t>
          </a:r>
          <a:r>
            <a:rPr lang="en-ID" sz="2300" kern="1200" dirty="0" err="1"/>
            <a:t>komputasi</a:t>
          </a:r>
          <a:r>
            <a:rPr lang="en-ID" sz="2300" kern="1200" dirty="0"/>
            <a:t> </a:t>
          </a:r>
          <a:r>
            <a:rPr lang="en-ID" sz="2300" kern="1200" dirty="0" err="1"/>
            <a:t>tersebut</a:t>
          </a:r>
          <a:r>
            <a:rPr lang="en-ID" sz="2300" kern="1200" dirty="0"/>
            <a:t> </a:t>
          </a:r>
          <a:r>
            <a:rPr lang="en-ID" sz="2300" kern="1200" dirty="0" err="1"/>
            <a:t>digunakan</a:t>
          </a:r>
          <a:r>
            <a:rPr lang="en-ID" sz="2300" kern="1200" dirty="0"/>
            <a:t> </a:t>
          </a:r>
          <a:r>
            <a:rPr lang="en-ID" sz="2300" kern="1200" dirty="0" err="1"/>
            <a:t>secara</a:t>
          </a:r>
          <a:r>
            <a:rPr lang="en-ID" sz="2300" kern="1200" dirty="0"/>
            <a:t> </a:t>
          </a:r>
          <a:r>
            <a:rPr lang="en-ID" sz="2300" kern="1200" dirty="0" err="1"/>
            <a:t>bersamaan</a:t>
          </a:r>
          <a:r>
            <a:rPr lang="en-ID" sz="2300" kern="1200" dirty="0"/>
            <a:t> oleh </a:t>
          </a:r>
          <a:r>
            <a:rPr lang="en-ID" sz="2300" kern="1200" dirty="0" err="1"/>
            <a:t>sejumlah</a:t>
          </a:r>
          <a:r>
            <a:rPr lang="en-ID" sz="2300" kern="1200" dirty="0"/>
            <a:t> user, </a:t>
          </a:r>
          <a:r>
            <a:rPr lang="en-ID" sz="2300" kern="1200" dirty="0" err="1"/>
            <a:t>dapat</a:t>
          </a:r>
          <a:r>
            <a:rPr lang="en-ID" sz="2300" kern="1200" dirty="0"/>
            <a:t> </a:t>
          </a:r>
          <a:r>
            <a:rPr lang="en-ID" sz="2300" kern="1200" dirty="0" err="1"/>
            <a:t>dialokasikan</a:t>
          </a:r>
          <a:r>
            <a:rPr lang="en-ID" sz="2300" kern="1200" dirty="0"/>
            <a:t> </a:t>
          </a:r>
          <a:r>
            <a:rPr lang="en-ID" sz="2300" kern="1200" dirty="0" err="1"/>
            <a:t>secara</a:t>
          </a:r>
          <a:r>
            <a:rPr lang="en-ID" sz="2300" kern="1200" dirty="0"/>
            <a:t> </a:t>
          </a:r>
          <a:r>
            <a:rPr lang="en-ID" sz="2300" kern="1200" dirty="0" err="1"/>
            <a:t>dinamis</a:t>
          </a:r>
          <a:r>
            <a:rPr lang="en-ID" sz="2300" kern="1200" dirty="0"/>
            <a:t> </a:t>
          </a:r>
          <a:r>
            <a:rPr lang="en-ID" sz="2300" kern="1200" dirty="0" err="1"/>
            <a:t>untuk</a:t>
          </a:r>
          <a:r>
            <a:rPr lang="en-ID" sz="2300" kern="1200" dirty="0"/>
            <a:t> </a:t>
          </a:r>
          <a:r>
            <a:rPr lang="en-ID" sz="2300" kern="1200" dirty="0" err="1"/>
            <a:t>sesuai</a:t>
          </a:r>
          <a:r>
            <a:rPr lang="en-ID" sz="2300" kern="1200" dirty="0"/>
            <a:t> </a:t>
          </a:r>
          <a:r>
            <a:rPr lang="en-ID" sz="2300" kern="1200" dirty="0" err="1"/>
            <a:t>permintaan</a:t>
          </a:r>
          <a:r>
            <a:rPr lang="id-ID" sz="2300" kern="1200" dirty="0"/>
            <a:t> pengguna.</a:t>
          </a:r>
          <a:endParaRPr lang="en-US" sz="2300" kern="1200" dirty="0"/>
        </a:p>
      </dsp:txBody>
      <dsp:txXfrm>
        <a:off x="0" y="717209"/>
        <a:ext cx="8229600" cy="2041019"/>
      </dsp:txXfrm>
    </dsp:sp>
    <dsp:sp modelId="{D57BF724-9E1F-4095-91C9-93ECFD630A55}">
      <dsp:nvSpPr>
        <dsp:cNvPr id="0" name=""/>
        <dsp:cNvSpPr/>
      </dsp:nvSpPr>
      <dsp:spPr>
        <a:xfrm>
          <a:off x="0" y="2758229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900" b="1" kern="1200" dirty="0"/>
            <a:t>Measured Service</a:t>
          </a:r>
          <a:endParaRPr lang="en-US" sz="2900" kern="1200" dirty="0"/>
        </a:p>
      </dsp:txBody>
      <dsp:txXfrm>
        <a:off x="33955" y="2792184"/>
        <a:ext cx="8161690" cy="627655"/>
      </dsp:txXfrm>
    </dsp:sp>
    <dsp:sp modelId="{48BF9148-8983-4C40-87A0-3BE5AE5AF3CA}">
      <dsp:nvSpPr>
        <dsp:cNvPr id="0" name=""/>
        <dsp:cNvSpPr/>
      </dsp:nvSpPr>
      <dsp:spPr>
        <a:xfrm>
          <a:off x="0" y="3453794"/>
          <a:ext cx="8229600" cy="1050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D" sz="2300" kern="1200" dirty="0"/>
            <a:t>Measured Service </a:t>
          </a:r>
          <a:r>
            <a:rPr lang="en-ID" sz="2300" kern="1200" dirty="0" err="1"/>
            <a:t>merupakan</a:t>
          </a:r>
          <a:r>
            <a:rPr lang="en-ID" sz="2300" kern="1200" dirty="0"/>
            <a:t> </a:t>
          </a:r>
          <a:r>
            <a:rPr lang="en-ID" sz="2300" kern="1200" dirty="0" err="1"/>
            <a:t>sebuah</a:t>
          </a:r>
          <a:r>
            <a:rPr lang="en-ID" sz="2300" kern="1200" dirty="0"/>
            <a:t> </a:t>
          </a:r>
          <a:r>
            <a:rPr lang="en-ID" sz="2300" kern="1200" dirty="0" err="1"/>
            <a:t>karakteristik</a:t>
          </a:r>
          <a:r>
            <a:rPr lang="en-ID" sz="2300" kern="1200" dirty="0"/>
            <a:t> </a:t>
          </a:r>
          <a:r>
            <a:rPr lang="en-ID" sz="2300" kern="1200" dirty="0" err="1"/>
            <a:t>dimana</a:t>
          </a:r>
          <a:r>
            <a:rPr lang="en-ID" sz="2300" kern="1200" dirty="0"/>
            <a:t> pada </a:t>
          </a:r>
          <a:r>
            <a:rPr lang="en-ID" sz="2300" kern="1200" dirty="0" err="1"/>
            <a:t>sistem</a:t>
          </a:r>
          <a:r>
            <a:rPr lang="en-ID" sz="2300" kern="1200" dirty="0"/>
            <a:t> cloud </a:t>
          </a:r>
          <a:r>
            <a:rPr lang="en-ID" sz="2300" kern="1200" dirty="0" err="1"/>
            <a:t>tersedia</a:t>
          </a:r>
          <a:r>
            <a:rPr lang="en-ID" sz="2300" kern="1200" dirty="0"/>
            <a:t> </a:t>
          </a:r>
          <a:r>
            <a:rPr lang="en-ID" sz="2300" kern="1200" dirty="0" err="1"/>
            <a:t>layanan</a:t>
          </a:r>
          <a:r>
            <a:rPr lang="en-ID" sz="2300" kern="1200" dirty="0"/>
            <a:t> </a:t>
          </a:r>
          <a:r>
            <a:rPr lang="en-ID" sz="2300" kern="1200" dirty="0" err="1"/>
            <a:t>untuk</a:t>
          </a:r>
          <a:r>
            <a:rPr lang="en-ID" sz="2300" kern="1200" dirty="0"/>
            <a:t> </a:t>
          </a:r>
          <a:r>
            <a:rPr lang="en-ID" sz="2300" kern="1200" dirty="0" err="1"/>
            <a:t>mengoptimasi</a:t>
          </a:r>
          <a:r>
            <a:rPr lang="en-ID" sz="2300" kern="1200" dirty="0"/>
            <a:t> dan </a:t>
          </a:r>
          <a:r>
            <a:rPr lang="en-ID" sz="2300" kern="1200" dirty="0" err="1"/>
            <a:t>memonitor</a:t>
          </a:r>
          <a:r>
            <a:rPr lang="en-ID" sz="2300" kern="1200" dirty="0"/>
            <a:t> </a:t>
          </a:r>
          <a:r>
            <a:rPr lang="en-ID" sz="2300" kern="1200" dirty="0" err="1"/>
            <a:t>layanan</a:t>
          </a:r>
          <a:r>
            <a:rPr lang="en-ID" sz="2300" kern="1200" dirty="0"/>
            <a:t> yang </a:t>
          </a:r>
          <a:r>
            <a:rPr lang="en-ID" sz="2300" kern="1200" dirty="0" err="1"/>
            <a:t>dipakai</a:t>
          </a:r>
          <a:r>
            <a:rPr lang="en-ID" sz="2300" kern="1200" dirty="0"/>
            <a:t> </a:t>
          </a:r>
          <a:r>
            <a:rPr lang="en-ID" sz="2300" kern="1200" dirty="0" err="1"/>
            <a:t>secara</a:t>
          </a:r>
          <a:r>
            <a:rPr lang="en-ID" sz="2300" kern="1200" dirty="0"/>
            <a:t> </a:t>
          </a:r>
          <a:r>
            <a:rPr lang="en-ID" sz="2300" kern="1200" dirty="0" err="1"/>
            <a:t>otomatis</a:t>
          </a:r>
          <a:r>
            <a:rPr lang="en-ID" sz="2300" kern="1200" dirty="0"/>
            <a:t>.</a:t>
          </a:r>
          <a:endParaRPr lang="en-US" sz="2300" kern="1200" dirty="0"/>
        </a:p>
      </dsp:txBody>
      <dsp:txXfrm>
        <a:off x="0" y="3453794"/>
        <a:ext cx="8229600" cy="10505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CBFF5-1504-493E-ABC0-0C627B715153}">
      <dsp:nvSpPr>
        <dsp:cNvPr id="0" name=""/>
        <dsp:cNvSpPr/>
      </dsp:nvSpPr>
      <dsp:spPr>
        <a:xfrm>
          <a:off x="0" y="475536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Software as a Service (SaaS)</a:t>
          </a:r>
        </a:p>
      </dsp:txBody>
      <dsp:txXfrm>
        <a:off x="53859" y="529395"/>
        <a:ext cx="8121882" cy="995592"/>
      </dsp:txXfrm>
    </dsp:sp>
    <dsp:sp modelId="{BD106373-5776-40E3-8E74-A0C4EE77DA17}">
      <dsp:nvSpPr>
        <dsp:cNvPr id="0" name=""/>
        <dsp:cNvSpPr/>
      </dsp:nvSpPr>
      <dsp:spPr>
        <a:xfrm>
          <a:off x="0" y="1711326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Platform as a Service (PaaS)</a:t>
          </a:r>
        </a:p>
      </dsp:txBody>
      <dsp:txXfrm>
        <a:off x="53859" y="1765185"/>
        <a:ext cx="8121882" cy="995592"/>
      </dsp:txXfrm>
    </dsp:sp>
    <dsp:sp modelId="{5C61E83F-2A78-4B2A-A8F6-05197AE5A42D}">
      <dsp:nvSpPr>
        <dsp:cNvPr id="0" name=""/>
        <dsp:cNvSpPr/>
      </dsp:nvSpPr>
      <dsp:spPr>
        <a:xfrm>
          <a:off x="0" y="2947116"/>
          <a:ext cx="82296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Infrastructure as a Service (IaaS)</a:t>
          </a:r>
        </a:p>
      </dsp:txBody>
      <dsp:txXfrm>
        <a:off x="53859" y="3000975"/>
        <a:ext cx="8121882" cy="995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E902F-DC0B-4DA1-A1FC-09988DA5C5B2}">
      <dsp:nvSpPr>
        <dsp:cNvPr id="0" name=""/>
        <dsp:cNvSpPr/>
      </dsp:nvSpPr>
      <dsp:spPr>
        <a:xfrm>
          <a:off x="2411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NetSuite (N)</a:t>
          </a:r>
        </a:p>
      </dsp:txBody>
      <dsp:txXfrm>
        <a:off x="2411" y="350242"/>
        <a:ext cx="1912739" cy="1147643"/>
      </dsp:txXfrm>
    </dsp:sp>
    <dsp:sp modelId="{544643DE-D7F2-4823-B8D5-88B995C98C96}">
      <dsp:nvSpPr>
        <dsp:cNvPr id="0" name=""/>
        <dsp:cNvSpPr/>
      </dsp:nvSpPr>
      <dsp:spPr>
        <a:xfrm>
          <a:off x="2106423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Cordys </a:t>
          </a:r>
        </a:p>
      </dsp:txBody>
      <dsp:txXfrm>
        <a:off x="2106423" y="350242"/>
        <a:ext cx="1912739" cy="1147643"/>
      </dsp:txXfrm>
    </dsp:sp>
    <dsp:sp modelId="{9C01706B-F064-4FC7-9708-459E268AA8D0}">
      <dsp:nvSpPr>
        <dsp:cNvPr id="0" name=""/>
        <dsp:cNvSpPr/>
      </dsp:nvSpPr>
      <dsp:spPr>
        <a:xfrm>
          <a:off x="4210436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Toleo (TLEO)</a:t>
          </a:r>
        </a:p>
      </dsp:txBody>
      <dsp:txXfrm>
        <a:off x="4210436" y="350242"/>
        <a:ext cx="1912739" cy="1147643"/>
      </dsp:txXfrm>
    </dsp:sp>
    <dsp:sp modelId="{3E362D68-37AD-4280-9633-BE4D59C8B880}">
      <dsp:nvSpPr>
        <dsp:cNvPr id="0" name=""/>
        <dsp:cNvSpPr/>
      </dsp:nvSpPr>
      <dsp:spPr>
        <a:xfrm>
          <a:off x="6314449" y="3502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Concur Technologies (CNQR)</a:t>
          </a:r>
        </a:p>
      </dsp:txBody>
      <dsp:txXfrm>
        <a:off x="6314449" y="350242"/>
        <a:ext cx="1912739" cy="1147643"/>
      </dsp:txXfrm>
    </dsp:sp>
    <dsp:sp modelId="{D185FCE8-0E38-4C26-B8AE-08CB4D97629D}">
      <dsp:nvSpPr>
        <dsp:cNvPr id="0" name=""/>
        <dsp:cNvSpPr/>
      </dsp:nvSpPr>
      <dsp:spPr>
        <a:xfrm>
          <a:off x="2411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SAP AG (SAP)</a:t>
          </a:r>
        </a:p>
      </dsp:txBody>
      <dsp:txXfrm>
        <a:off x="2411" y="1689159"/>
        <a:ext cx="1912739" cy="1147643"/>
      </dsp:txXfrm>
    </dsp:sp>
    <dsp:sp modelId="{9D40BDAB-C9AA-4482-810B-8C9A7362FC22}">
      <dsp:nvSpPr>
        <dsp:cNvPr id="0" name=""/>
        <dsp:cNvSpPr/>
      </dsp:nvSpPr>
      <dsp:spPr>
        <a:xfrm>
          <a:off x="2106423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Oracle (ORCL)</a:t>
          </a:r>
        </a:p>
      </dsp:txBody>
      <dsp:txXfrm>
        <a:off x="2106423" y="1689159"/>
        <a:ext cx="1912739" cy="1147643"/>
      </dsp:txXfrm>
    </dsp:sp>
    <dsp:sp modelId="{39BD3A23-F2A8-477F-8502-1F0749E7AB77}">
      <dsp:nvSpPr>
        <dsp:cNvPr id="0" name=""/>
        <dsp:cNvSpPr/>
      </dsp:nvSpPr>
      <dsp:spPr>
        <a:xfrm>
          <a:off x="4210436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Blackbaud (BLKB)</a:t>
          </a:r>
        </a:p>
      </dsp:txBody>
      <dsp:txXfrm>
        <a:off x="4210436" y="1689159"/>
        <a:ext cx="1912739" cy="1147643"/>
      </dsp:txXfrm>
    </dsp:sp>
    <dsp:sp modelId="{23BE7EA9-A474-4470-AA84-28FDFD1DC90C}">
      <dsp:nvSpPr>
        <dsp:cNvPr id="0" name=""/>
        <dsp:cNvSpPr/>
      </dsp:nvSpPr>
      <dsp:spPr>
        <a:xfrm>
          <a:off x="6314449" y="16891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Lawson Software (LWSN)</a:t>
          </a:r>
        </a:p>
      </dsp:txBody>
      <dsp:txXfrm>
        <a:off x="6314449" y="1689159"/>
        <a:ext cx="1912739" cy="1147643"/>
      </dsp:txXfrm>
    </dsp:sp>
    <dsp:sp modelId="{BAF41947-7360-4893-960A-D13A5C9DA58B}">
      <dsp:nvSpPr>
        <dsp:cNvPr id="0" name=""/>
        <dsp:cNvSpPr/>
      </dsp:nvSpPr>
      <dsp:spPr>
        <a:xfrm>
          <a:off x="2106423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Blackboard (BBBB)</a:t>
          </a:r>
        </a:p>
      </dsp:txBody>
      <dsp:txXfrm>
        <a:off x="2106423" y="3028077"/>
        <a:ext cx="1912739" cy="1147643"/>
      </dsp:txXfrm>
    </dsp:sp>
    <dsp:sp modelId="{2376647E-120B-4415-B536-3EA84D3E6E11}">
      <dsp:nvSpPr>
        <dsp:cNvPr id="0" name=""/>
        <dsp:cNvSpPr/>
      </dsp:nvSpPr>
      <dsp:spPr>
        <a:xfrm>
          <a:off x="4210436" y="30280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dll</a:t>
          </a:r>
        </a:p>
      </dsp:txBody>
      <dsp:txXfrm>
        <a:off x="4210436" y="3028077"/>
        <a:ext cx="1912739" cy="1147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25DA3-1BB4-4ED1-A257-A85005FB0EC2}">
      <dsp:nvSpPr>
        <dsp:cNvPr id="0" name=""/>
        <dsp:cNvSpPr/>
      </dsp:nvSpPr>
      <dsp:spPr>
        <a:xfrm>
          <a:off x="0" y="42600"/>
          <a:ext cx="7467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Vendor</a:t>
          </a:r>
        </a:p>
      </dsp:txBody>
      <dsp:txXfrm>
        <a:off x="28100" y="70700"/>
        <a:ext cx="7411400" cy="519439"/>
      </dsp:txXfrm>
    </dsp:sp>
    <dsp:sp modelId="{F7B742F6-1465-4CD0-B9D7-0B5ED845C4EF}">
      <dsp:nvSpPr>
        <dsp:cNvPr id="0" name=""/>
        <dsp:cNvSpPr/>
      </dsp:nvSpPr>
      <dsp:spPr>
        <a:xfrm>
          <a:off x="0" y="618240"/>
          <a:ext cx="7467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Seperti IBM, Microsft merupakan lahan </a:t>
          </a:r>
          <a:r>
            <a:rPr lang="en-US" sz="1900" kern="1200" dirty="0" err="1"/>
            <a:t>bisnis</a:t>
          </a:r>
          <a:r>
            <a:rPr lang="en-US" sz="1900" kern="1200" dirty="0"/>
            <a:t> </a:t>
          </a:r>
          <a:r>
            <a:rPr lang="en-US" sz="1900" kern="1200" dirty="0" err="1"/>
            <a:t>besar</a:t>
          </a:r>
          <a:r>
            <a:rPr lang="id-ID" sz="1900" kern="1200" dirty="0"/>
            <a:t>.</a:t>
          </a:r>
          <a:endParaRPr lang="en-US" sz="1900" kern="1200" dirty="0"/>
        </a:p>
      </dsp:txBody>
      <dsp:txXfrm>
        <a:off x="0" y="618240"/>
        <a:ext cx="7467600" cy="397440"/>
      </dsp:txXfrm>
    </dsp:sp>
    <dsp:sp modelId="{AA02C95B-564D-4A4B-9AC5-BF36972E8868}">
      <dsp:nvSpPr>
        <dsp:cNvPr id="0" name=""/>
        <dsp:cNvSpPr/>
      </dsp:nvSpPr>
      <dsp:spPr>
        <a:xfrm>
          <a:off x="0" y="1015680"/>
          <a:ext cx="7467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Para Pelaku Bisnis</a:t>
          </a:r>
        </a:p>
      </dsp:txBody>
      <dsp:txXfrm>
        <a:off x="28100" y="1043780"/>
        <a:ext cx="7411400" cy="519439"/>
      </dsp:txXfrm>
    </dsp:sp>
    <dsp:sp modelId="{F6603304-ED15-4610-B660-A0C6DD6CFAC2}">
      <dsp:nvSpPr>
        <dsp:cNvPr id="0" name=""/>
        <dsp:cNvSpPr/>
      </dsp:nvSpPr>
      <dsp:spPr>
        <a:xfrm>
          <a:off x="0" y="1591320"/>
          <a:ext cx="74676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Berdampak positif bagi perkembangan bisnis mereka, karena bisa menekan biaya hingga 77%, terutama untuk lisensi software, investasi hardware, dan </a:t>
          </a:r>
          <a:r>
            <a:rPr lang="en-US" sz="1900" kern="1200" dirty="0" err="1"/>
            <a:t>pemeliharaan</a:t>
          </a:r>
          <a:r>
            <a:rPr lang="id-ID" sz="1900" kern="1200" dirty="0"/>
            <a:t>.</a:t>
          </a:r>
          <a:endParaRPr lang="en-US" sz="1900" kern="1200" dirty="0"/>
        </a:p>
      </dsp:txBody>
      <dsp:txXfrm>
        <a:off x="0" y="1591320"/>
        <a:ext cx="7467600" cy="869400"/>
      </dsp:txXfrm>
    </dsp:sp>
    <dsp:sp modelId="{FA703229-D4FC-498E-8E0B-150ED2C7A5BE}">
      <dsp:nvSpPr>
        <dsp:cNvPr id="0" name=""/>
        <dsp:cNvSpPr/>
      </dsp:nvSpPr>
      <dsp:spPr>
        <a:xfrm>
          <a:off x="0" y="2460719"/>
          <a:ext cx="7467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Pemerintah</a:t>
          </a:r>
        </a:p>
      </dsp:txBody>
      <dsp:txXfrm>
        <a:off x="28100" y="2488819"/>
        <a:ext cx="7411400" cy="519439"/>
      </dsp:txXfrm>
    </dsp:sp>
    <dsp:sp modelId="{0FFD8450-FC93-4323-8141-1E61A7A723CF}">
      <dsp:nvSpPr>
        <dsp:cNvPr id="0" name=""/>
        <dsp:cNvSpPr/>
      </dsp:nvSpPr>
      <dsp:spPr>
        <a:xfrm>
          <a:off x="0" y="3036360"/>
          <a:ext cx="7467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Membantu </a:t>
          </a:r>
          <a:r>
            <a:rPr lang="en-US" sz="1900" kern="1200" dirty="0" err="1"/>
            <a:t>mewujudkan</a:t>
          </a:r>
          <a:r>
            <a:rPr lang="en-US" sz="1900" kern="1200" dirty="0"/>
            <a:t> e-Government</a:t>
          </a:r>
          <a:r>
            <a:rPr lang="id-ID" sz="1900" kern="1200" dirty="0"/>
            <a:t>.</a:t>
          </a:r>
          <a:endParaRPr lang="en-US" sz="1900" kern="1200" dirty="0"/>
        </a:p>
      </dsp:txBody>
      <dsp:txXfrm>
        <a:off x="0" y="3036360"/>
        <a:ext cx="7467600" cy="397440"/>
      </dsp:txXfrm>
    </dsp:sp>
    <dsp:sp modelId="{A1F79104-7135-43CF-85E3-479E06A70EFB}">
      <dsp:nvSpPr>
        <dsp:cNvPr id="0" name=""/>
        <dsp:cNvSpPr/>
      </dsp:nvSpPr>
      <dsp:spPr>
        <a:xfrm>
          <a:off x="0" y="3433800"/>
          <a:ext cx="7467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End User</a:t>
          </a:r>
        </a:p>
      </dsp:txBody>
      <dsp:txXfrm>
        <a:off x="28100" y="3461900"/>
        <a:ext cx="7411400" cy="519439"/>
      </dsp:txXfrm>
    </dsp:sp>
    <dsp:sp modelId="{ECF1DB1A-8B0D-4F04-99DA-62F732567CDA}">
      <dsp:nvSpPr>
        <dsp:cNvPr id="0" name=""/>
        <dsp:cNvSpPr/>
      </dsp:nvSpPr>
      <dsp:spPr>
        <a:xfrm>
          <a:off x="0" y="4009440"/>
          <a:ext cx="7467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Membantuk kegiatan personal sehari-hari, contoh menyimpan file di </a:t>
          </a:r>
          <a:r>
            <a:rPr lang="id-ID" sz="1900" kern="1200" dirty="0" err="1"/>
            <a:t>office</a:t>
          </a:r>
          <a:r>
            <a:rPr lang="id-ID" sz="1900" kern="1200" dirty="0"/>
            <a:t> 365, </a:t>
          </a:r>
          <a:r>
            <a:rPr lang="id-ID" sz="1900" kern="1200" dirty="0" err="1"/>
            <a:t>google</a:t>
          </a:r>
          <a:r>
            <a:rPr lang="id-ID" sz="1900" kern="1200" dirty="0"/>
            <a:t>.</a:t>
          </a:r>
          <a:endParaRPr lang="en-US" sz="1900" kern="1200" dirty="0"/>
        </a:p>
      </dsp:txBody>
      <dsp:txXfrm>
        <a:off x="0" y="4009440"/>
        <a:ext cx="7467600" cy="596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83A0-B561-4AF5-BD34-B784559F8C90}">
      <dsp:nvSpPr>
        <dsp:cNvPr id="0" name=""/>
        <dsp:cNvSpPr/>
      </dsp:nvSpPr>
      <dsp:spPr>
        <a:xfrm rot="10800000">
          <a:off x="1637629" y="1041"/>
          <a:ext cx="5776722" cy="730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069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 dirty="0" err="1"/>
            <a:t>Reduce</a:t>
          </a:r>
          <a:r>
            <a:rPr lang="id-ID" sz="3300" kern="1200" dirty="0"/>
            <a:t> </a:t>
          </a:r>
          <a:r>
            <a:rPr lang="id-ID" sz="3300" kern="1200" dirty="0" err="1"/>
            <a:t>Cost</a:t>
          </a:r>
          <a:endParaRPr lang="en-US" sz="3300" kern="1200" dirty="0"/>
        </a:p>
      </dsp:txBody>
      <dsp:txXfrm rot="10800000">
        <a:off x="1820219" y="1041"/>
        <a:ext cx="5594132" cy="730361"/>
      </dsp:txXfrm>
    </dsp:sp>
    <dsp:sp modelId="{64A11EF9-9948-4A9C-B8CF-0EF28018405A}">
      <dsp:nvSpPr>
        <dsp:cNvPr id="0" name=""/>
        <dsp:cNvSpPr/>
      </dsp:nvSpPr>
      <dsp:spPr>
        <a:xfrm>
          <a:off x="1272448" y="1041"/>
          <a:ext cx="730361" cy="7303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5B9B4-D688-4524-B3BF-ECE228F397E0}">
      <dsp:nvSpPr>
        <dsp:cNvPr id="0" name=""/>
        <dsp:cNvSpPr/>
      </dsp:nvSpPr>
      <dsp:spPr>
        <a:xfrm rot="10800000">
          <a:off x="1637629" y="949421"/>
          <a:ext cx="5776722" cy="730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069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 dirty="0" err="1"/>
            <a:t>Suitabality</a:t>
          </a:r>
          <a:endParaRPr lang="en-US" sz="3300" kern="1200" dirty="0"/>
        </a:p>
      </dsp:txBody>
      <dsp:txXfrm rot="10800000">
        <a:off x="1820219" y="949421"/>
        <a:ext cx="5594132" cy="730361"/>
      </dsp:txXfrm>
    </dsp:sp>
    <dsp:sp modelId="{60DFB77E-FE8C-4843-833C-7C012CE47FCF}">
      <dsp:nvSpPr>
        <dsp:cNvPr id="0" name=""/>
        <dsp:cNvSpPr/>
      </dsp:nvSpPr>
      <dsp:spPr>
        <a:xfrm>
          <a:off x="1272448" y="949421"/>
          <a:ext cx="730361" cy="7303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70191-4BD4-4BD3-BC82-4B5B263C66A8}">
      <dsp:nvSpPr>
        <dsp:cNvPr id="0" name=""/>
        <dsp:cNvSpPr/>
      </dsp:nvSpPr>
      <dsp:spPr>
        <a:xfrm rot="10800000">
          <a:off x="1637629" y="1897800"/>
          <a:ext cx="5776722" cy="730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069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 dirty="0"/>
            <a:t>More </a:t>
          </a:r>
          <a:r>
            <a:rPr lang="en-US" sz="3300" kern="1200" dirty="0"/>
            <a:t>Flexibility</a:t>
          </a:r>
          <a:r>
            <a:rPr lang="id-ID" sz="3300" kern="1200" dirty="0"/>
            <a:t> </a:t>
          </a:r>
          <a:r>
            <a:rPr lang="id-ID" sz="3300" kern="1200" dirty="0" err="1"/>
            <a:t>and</a:t>
          </a:r>
          <a:r>
            <a:rPr lang="id-ID" sz="3300" kern="1200" dirty="0"/>
            <a:t> </a:t>
          </a:r>
          <a:r>
            <a:rPr lang="id-ID" sz="3300" kern="1200" dirty="0" err="1"/>
            <a:t>Mobility</a:t>
          </a:r>
          <a:endParaRPr lang="en-US" sz="3300" kern="1200" dirty="0"/>
        </a:p>
      </dsp:txBody>
      <dsp:txXfrm rot="10800000">
        <a:off x="1820219" y="1897800"/>
        <a:ext cx="5594132" cy="730361"/>
      </dsp:txXfrm>
    </dsp:sp>
    <dsp:sp modelId="{1F75B3A3-4C8D-4694-AA60-3020D112DCCA}">
      <dsp:nvSpPr>
        <dsp:cNvPr id="0" name=""/>
        <dsp:cNvSpPr/>
      </dsp:nvSpPr>
      <dsp:spPr>
        <a:xfrm>
          <a:off x="1272448" y="1897800"/>
          <a:ext cx="730361" cy="7303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61A36-23A8-493B-A051-552A0B8F8D78}">
      <dsp:nvSpPr>
        <dsp:cNvPr id="0" name=""/>
        <dsp:cNvSpPr/>
      </dsp:nvSpPr>
      <dsp:spPr>
        <a:xfrm rot="10800000">
          <a:off x="1637629" y="2846180"/>
          <a:ext cx="5776722" cy="730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069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kern="1200" dirty="0" err="1"/>
            <a:t>Colaboration</a:t>
          </a:r>
          <a:endParaRPr lang="en-US" sz="3300" kern="1200" dirty="0"/>
        </a:p>
      </dsp:txBody>
      <dsp:txXfrm rot="10800000">
        <a:off x="1820219" y="2846180"/>
        <a:ext cx="5594132" cy="730361"/>
      </dsp:txXfrm>
    </dsp:sp>
    <dsp:sp modelId="{985701B0-3582-4E8F-819E-F623DEE98C55}">
      <dsp:nvSpPr>
        <dsp:cNvPr id="0" name=""/>
        <dsp:cNvSpPr/>
      </dsp:nvSpPr>
      <dsp:spPr>
        <a:xfrm>
          <a:off x="1272448" y="2846180"/>
          <a:ext cx="730361" cy="7303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D129D-6231-4136-B365-724273DCBDB8}">
      <dsp:nvSpPr>
        <dsp:cNvPr id="0" name=""/>
        <dsp:cNvSpPr/>
      </dsp:nvSpPr>
      <dsp:spPr>
        <a:xfrm rot="10800000">
          <a:off x="1637629" y="3794560"/>
          <a:ext cx="5776722" cy="7303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069" tIns="125730" rIns="234696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Allows IT to Shift Focus</a:t>
          </a:r>
        </a:p>
      </dsp:txBody>
      <dsp:txXfrm rot="10800000">
        <a:off x="1820219" y="3794560"/>
        <a:ext cx="5594132" cy="730361"/>
      </dsp:txXfrm>
    </dsp:sp>
    <dsp:sp modelId="{B427B71A-43E2-4209-8F6E-B42A93843D69}">
      <dsp:nvSpPr>
        <dsp:cNvPr id="0" name=""/>
        <dsp:cNvSpPr/>
      </dsp:nvSpPr>
      <dsp:spPr>
        <a:xfrm>
          <a:off x="1272448" y="3794560"/>
          <a:ext cx="730361" cy="7303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788E0-9D96-4040-B3BE-EA5207D213FB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Privasi data yang mungkin terjadi kebocoran kepada pihak-pihak lain diluar approve si pemilik data</a:t>
          </a:r>
        </a:p>
      </dsp:txBody>
      <dsp:txXfrm rot="-5400000">
        <a:off x="2962656" y="205028"/>
        <a:ext cx="5209983" cy="1052927"/>
      </dsp:txXfrm>
    </dsp:sp>
    <dsp:sp modelId="{E2E7D2E2-4761-46B7-B2B8-628335CBC7A9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Isu Keamanan</a:t>
          </a:r>
        </a:p>
      </dsp:txBody>
      <dsp:txXfrm>
        <a:off x="71201" y="73410"/>
        <a:ext cx="2820254" cy="1316160"/>
      </dsp:txXfrm>
    </dsp:sp>
    <dsp:sp modelId="{C9AAE8C2-34E8-4313-86CC-90582A6C21EB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Bukan tidak mungkin akan dirugikan ketika server sewaktu-waktu down atau berperforma buruk.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Seharusnya dimudahkan sebaliknya dipersulit hanya karena si server bermasalah</a:t>
          </a:r>
        </a:p>
      </dsp:txBody>
      <dsp:txXfrm rot="-5400000">
        <a:off x="2962656" y="1736518"/>
        <a:ext cx="5209983" cy="1052927"/>
      </dsp:txXfrm>
    </dsp:sp>
    <dsp:sp modelId="{358C63F1-F325-45D7-B27E-D68B33DB39D9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Server Down</a:t>
          </a:r>
        </a:p>
      </dsp:txBody>
      <dsp:txXfrm>
        <a:off x="71201" y="1604901"/>
        <a:ext cx="2820254" cy="1316160"/>
      </dsp:txXfrm>
    </dsp:sp>
    <dsp:sp modelId="{799427F9-C7EF-4461-969F-8A031D679386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Stabilitas jaringan yang kurang terjaga</a:t>
          </a:r>
        </a:p>
      </dsp:txBody>
      <dsp:txXfrm rot="-5400000">
        <a:off x="2962656" y="3268008"/>
        <a:ext cx="5209983" cy="1052927"/>
      </dsp:txXfrm>
    </dsp:sp>
    <dsp:sp modelId="{D86909AA-557C-4A35-BCE7-78E51A394D40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Jaringan Internet bermasalah</a:t>
          </a:r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9794C-F146-4B40-A3BD-363556DD253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E63BA-F3F7-4A21-BE12-7E75EA942C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6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7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3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7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E63BA-F3F7-4A21-BE12-7E75EA942C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Kampus\Logo UT\logo Telkom University\1. Logo Telkom University Konfigrasi 2 Bar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120900" cy="7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ZImages\footer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324600"/>
            <a:ext cx="9131300" cy="50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90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4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ZImages\foo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324600"/>
            <a:ext cx="9131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Kampus\Logo UT\logo Telkom University\1. Logo Telkom University Konfigrasi 2 Bar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209800"/>
            <a:ext cx="4724400" cy="157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4E75-E149-47DD-9605-87BFEEE2DDC2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3A29-5EAE-48AB-ACF5-9B51FAD6D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1157A2-A552-41A0-BB96-3559A9EB1A11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7772400" cy="34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54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481AB7-F4A7-4764-84D6-F6B145123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58208"/>
            <a:ext cx="64008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Cloud Computing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Technologi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Jenis Layanan CC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Jenis Layanan 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0402D-85D1-4A4D-870F-F78EEB0AC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3" t="21838" r="27500" b="20356"/>
          <a:stretch/>
        </p:blipFill>
        <p:spPr>
          <a:xfrm>
            <a:off x="647700" y="1417638"/>
            <a:ext cx="7848600" cy="44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as a Service (SaaS)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D" sz="2400" b="1" dirty="0"/>
              <a:t>Software as a Service (SaaS),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yang </a:t>
            </a:r>
            <a:r>
              <a:rPr lang="en-ID" sz="2400" dirty="0" err="1"/>
              <a:t>diberikan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provider yang </a:t>
            </a:r>
            <a:r>
              <a:rPr lang="en-ID" sz="2400" dirty="0" err="1"/>
              <a:t>berjalan</a:t>
            </a:r>
            <a:r>
              <a:rPr lang="en-ID" sz="2400" dirty="0"/>
              <a:t> di </a:t>
            </a:r>
            <a:r>
              <a:rPr lang="en-ID" sz="2400" dirty="0" err="1"/>
              <a:t>infrastruktur</a:t>
            </a:r>
            <a:r>
              <a:rPr lang="en-ID" sz="2400" dirty="0"/>
              <a:t> cloud.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interface </a:t>
            </a:r>
            <a:r>
              <a:rPr lang="en-ID" sz="2400" dirty="0" err="1"/>
              <a:t>seperti</a:t>
            </a:r>
            <a:r>
              <a:rPr lang="en-ID" sz="2400" dirty="0"/>
              <a:t> web browser (</a:t>
            </a:r>
            <a:r>
              <a:rPr lang="en-ID" sz="2400" dirty="0" err="1"/>
              <a:t>misalnya</a:t>
            </a:r>
            <a:r>
              <a:rPr lang="en-ID" sz="2400" dirty="0"/>
              <a:t> email </a:t>
            </a:r>
            <a:r>
              <a:rPr lang="en-ID" sz="2400" dirty="0" err="1"/>
              <a:t>berbasis</a:t>
            </a:r>
            <a:r>
              <a:rPr lang="en-ID" sz="2400" dirty="0"/>
              <a:t> web),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antarmuka</a:t>
            </a:r>
            <a:r>
              <a:rPr lang="en-ID" sz="2400" dirty="0"/>
              <a:t> program lain. Pada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mengelola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mengendalikan</a:t>
            </a:r>
            <a:r>
              <a:rPr lang="en-ID" sz="2400" dirty="0"/>
              <a:t> </a:t>
            </a:r>
            <a:r>
              <a:rPr lang="en-ID" sz="2400" dirty="0" err="1"/>
              <a:t>infrastruktur</a:t>
            </a:r>
            <a:r>
              <a:rPr lang="en-ID" sz="2400" dirty="0"/>
              <a:t> cloud yang </a:t>
            </a:r>
            <a:r>
              <a:rPr lang="en-ID" sz="2400" dirty="0" err="1"/>
              <a:t>mendasarinya</a:t>
            </a:r>
            <a:r>
              <a:rPr lang="en-ID" sz="2400" dirty="0"/>
              <a:t>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, server,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, </a:t>
            </a:r>
            <a:r>
              <a:rPr lang="en-ID" sz="2400" dirty="0" err="1"/>
              <a:t>penyimpanan</a:t>
            </a:r>
            <a:r>
              <a:rPr lang="en-ID" sz="2400" dirty="0"/>
              <a:t>,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bahkan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. </a:t>
            </a:r>
            <a:r>
              <a:rPr lang="en-ID" sz="2400" dirty="0" err="1"/>
              <a:t>Jadi</a:t>
            </a:r>
            <a:r>
              <a:rPr lang="en-ID" sz="2400" dirty="0"/>
              <a:t> </a:t>
            </a:r>
            <a:r>
              <a:rPr lang="en-ID" sz="2400" dirty="0" err="1"/>
              <a:t>ibaratnya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berlangganan</a:t>
            </a:r>
            <a:r>
              <a:rPr lang="en-ID" sz="2400" dirty="0"/>
              <a:t> internet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tahu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topologi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perangkat-perangkat</a:t>
            </a:r>
            <a:r>
              <a:rPr lang="en-ID" sz="2400" dirty="0"/>
              <a:t> yang </a:t>
            </a:r>
            <a:r>
              <a:rPr lang="en-ID" sz="2400" dirty="0" err="1"/>
              <a:t>digunakan</a:t>
            </a:r>
            <a:r>
              <a:rPr lang="en-ID" sz="2400" dirty="0"/>
              <a:t> provider, yang </a:t>
            </a:r>
            <a:r>
              <a:rPr lang="en-ID" sz="2400" dirty="0" err="1"/>
              <a:t>penting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internetnya</a:t>
            </a:r>
            <a:r>
              <a:rPr lang="en-ID" sz="2400" dirty="0"/>
              <a:t>.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gmail</a:t>
            </a:r>
            <a:r>
              <a:rPr lang="en-ID" sz="2400" dirty="0"/>
              <a:t>, </a:t>
            </a:r>
            <a:r>
              <a:rPr lang="en-ID" sz="2400" dirty="0" err="1"/>
              <a:t>facebook</a:t>
            </a:r>
            <a:r>
              <a:rPr lang="en-ID" sz="2400" dirty="0"/>
              <a:t>, skype, dan </a:t>
            </a:r>
            <a:r>
              <a:rPr lang="en-ID" sz="2400" dirty="0" err="1"/>
              <a:t>masih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lagi</a:t>
            </a:r>
            <a:r>
              <a:rPr lang="en-ID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Platform as a Service (PaaS)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17638"/>
            <a:ext cx="7467600" cy="4914900"/>
          </a:xfrm>
        </p:spPr>
        <p:txBody>
          <a:bodyPr>
            <a:noAutofit/>
          </a:bodyPr>
          <a:lstStyle/>
          <a:p>
            <a:pPr algn="just"/>
            <a:r>
              <a:rPr lang="en-ID" sz="2200" b="1" dirty="0"/>
              <a:t>Platform as a Service (PaaS), </a:t>
            </a:r>
            <a:r>
              <a:rPr lang="en-ID" sz="2200" dirty="0" err="1"/>
              <a:t>layanan</a:t>
            </a:r>
            <a:r>
              <a:rPr lang="en-ID" sz="2200" dirty="0"/>
              <a:t> yang </a:t>
            </a:r>
            <a:r>
              <a:rPr lang="en-ID" sz="2200" dirty="0" err="1"/>
              <a:t>diberikan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pengguna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pengguna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yang </a:t>
            </a:r>
            <a:r>
              <a:rPr lang="en-ID" sz="2200" dirty="0" err="1"/>
              <a:t>mereka</a:t>
            </a:r>
            <a:r>
              <a:rPr lang="en-ID" sz="2200" dirty="0"/>
              <a:t> </a:t>
            </a:r>
            <a:r>
              <a:rPr lang="en-ID" sz="2200" dirty="0" err="1"/>
              <a:t>buat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diperoleh</a:t>
            </a:r>
            <a:r>
              <a:rPr lang="en-ID" sz="2200" dirty="0"/>
              <a:t> </a:t>
            </a:r>
            <a:r>
              <a:rPr lang="en-ID" sz="2200" dirty="0" err="1"/>
              <a:t>sendiri</a:t>
            </a:r>
            <a:r>
              <a:rPr lang="en-ID" sz="2200" dirty="0"/>
              <a:t> pada </a:t>
            </a:r>
            <a:r>
              <a:rPr lang="en-ID" sz="2200" dirty="0" err="1"/>
              <a:t>infrastruktur</a:t>
            </a:r>
            <a:r>
              <a:rPr lang="en-ID" sz="2200" dirty="0"/>
              <a:t> cloud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</a:t>
            </a:r>
            <a:r>
              <a:rPr lang="en-ID" sz="2200" dirty="0" err="1"/>
              <a:t>bahasa</a:t>
            </a:r>
            <a:r>
              <a:rPr lang="en-ID" sz="2200" dirty="0"/>
              <a:t> </a:t>
            </a:r>
            <a:r>
              <a:rPr lang="en-ID" sz="2200" dirty="0" err="1"/>
              <a:t>pemrograman</a:t>
            </a:r>
            <a:r>
              <a:rPr lang="en-ID" sz="2200" dirty="0"/>
              <a:t>, libraries, service, dan tool yang </a:t>
            </a:r>
            <a:r>
              <a:rPr lang="en-ID" sz="2200" dirty="0" err="1"/>
              <a:t>didukung</a:t>
            </a:r>
            <a:r>
              <a:rPr lang="en-ID" sz="2200" dirty="0"/>
              <a:t> oleh provider. </a:t>
            </a:r>
            <a:r>
              <a:rPr lang="en-ID" sz="2200" dirty="0" err="1"/>
              <a:t>Pengguna</a:t>
            </a:r>
            <a:r>
              <a:rPr lang="en-ID" sz="2200" dirty="0"/>
              <a:t>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mengelola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mengendalikan</a:t>
            </a:r>
            <a:r>
              <a:rPr lang="en-ID" sz="2200" dirty="0"/>
              <a:t> </a:t>
            </a:r>
            <a:r>
              <a:rPr lang="en-ID" sz="2200" dirty="0" err="1"/>
              <a:t>infrastruktur</a:t>
            </a:r>
            <a:r>
              <a:rPr lang="en-ID" sz="2200" dirty="0"/>
              <a:t> cloud yang </a:t>
            </a:r>
            <a:r>
              <a:rPr lang="en-ID" sz="2200" dirty="0" err="1"/>
              <a:t>mendasarinya</a:t>
            </a:r>
            <a:r>
              <a:rPr lang="en-ID" sz="2200" dirty="0"/>
              <a:t> </a:t>
            </a:r>
            <a:r>
              <a:rPr lang="en-ID" sz="2200" dirty="0" err="1"/>
              <a:t>termasuk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, server, </a:t>
            </a:r>
            <a:r>
              <a:rPr lang="en-ID" sz="2200" dirty="0" err="1"/>
              <a:t>sistem</a:t>
            </a:r>
            <a:r>
              <a:rPr lang="en-ID" sz="2200" dirty="0"/>
              <a:t> </a:t>
            </a:r>
            <a:r>
              <a:rPr lang="en-ID" sz="2200" dirty="0" err="1"/>
              <a:t>operasi</a:t>
            </a:r>
            <a:r>
              <a:rPr lang="en-ID" sz="2200" dirty="0"/>
              <a:t>,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penyimpanan</a:t>
            </a:r>
            <a:r>
              <a:rPr lang="en-ID" sz="2200" dirty="0"/>
              <a:t>, </a:t>
            </a:r>
            <a:r>
              <a:rPr lang="en-ID" sz="2200" dirty="0" err="1"/>
              <a:t>tetapi</a:t>
            </a:r>
            <a:r>
              <a:rPr lang="en-ID" sz="2200" dirty="0"/>
              <a:t> </a:t>
            </a:r>
            <a:r>
              <a:rPr lang="en-ID" sz="2200" dirty="0" err="1"/>
              <a:t>memiliki</a:t>
            </a:r>
            <a:r>
              <a:rPr lang="en-ID" sz="2200" dirty="0"/>
              <a:t> </a:t>
            </a:r>
            <a:r>
              <a:rPr lang="en-ID" sz="2200" dirty="0" err="1"/>
              <a:t>kendali</a:t>
            </a:r>
            <a:r>
              <a:rPr lang="en-ID" sz="2200" dirty="0"/>
              <a:t> </a:t>
            </a:r>
            <a:r>
              <a:rPr lang="en-ID" sz="2200" dirty="0" err="1"/>
              <a:t>atas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yang </a:t>
            </a:r>
            <a:r>
              <a:rPr lang="en-ID" sz="2200" dirty="0" err="1"/>
              <a:t>digunakan</a:t>
            </a:r>
            <a:r>
              <a:rPr lang="en-ID" sz="2200" dirty="0"/>
              <a:t> dan </a:t>
            </a:r>
            <a:r>
              <a:rPr lang="en-ID" sz="2200" dirty="0" err="1"/>
              <a:t>kemungkinan</a:t>
            </a:r>
            <a:r>
              <a:rPr lang="en-ID" sz="2200" dirty="0"/>
              <a:t> </a:t>
            </a:r>
            <a:r>
              <a:rPr lang="en-ID" sz="2200" dirty="0" err="1"/>
              <a:t>pengaturan</a:t>
            </a:r>
            <a:r>
              <a:rPr lang="en-ID" sz="2200" dirty="0"/>
              <a:t> </a:t>
            </a:r>
            <a:r>
              <a:rPr lang="en-ID" sz="2200" dirty="0" err="1"/>
              <a:t>konfigurasi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lingkungannya</a:t>
            </a:r>
            <a:r>
              <a:rPr lang="en-ID" sz="2200" dirty="0"/>
              <a:t>. </a:t>
            </a:r>
            <a:r>
              <a:rPr lang="en-ID" sz="2200" dirty="0" err="1"/>
              <a:t>Jadi</a:t>
            </a:r>
            <a:r>
              <a:rPr lang="en-ID" sz="2200" dirty="0"/>
              <a:t> pada </a:t>
            </a:r>
            <a:r>
              <a:rPr lang="en-ID" sz="2200" dirty="0" err="1"/>
              <a:t>layanan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pengguna</a:t>
            </a:r>
            <a:r>
              <a:rPr lang="en-ID" sz="2200" dirty="0"/>
              <a:t> </a:t>
            </a:r>
            <a:r>
              <a:rPr lang="en-ID" sz="2200" dirty="0" err="1"/>
              <a:t>tinggal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</a:t>
            </a:r>
            <a:r>
              <a:rPr lang="en-ID" sz="2200" dirty="0" err="1"/>
              <a:t>saja</a:t>
            </a:r>
            <a:r>
              <a:rPr lang="en-ID" sz="2200" dirty="0"/>
              <a:t> </a:t>
            </a:r>
            <a:r>
              <a:rPr lang="en-ID" sz="2200" dirty="0" err="1"/>
              <a:t>aplikasi</a:t>
            </a:r>
            <a:r>
              <a:rPr lang="en-ID" sz="2200" dirty="0"/>
              <a:t> yang </a:t>
            </a:r>
            <a:r>
              <a:rPr lang="en-ID" sz="2200" dirty="0" err="1"/>
              <a:t>dimilikinya</a:t>
            </a:r>
            <a:r>
              <a:rPr lang="en-ID" sz="2200" dirty="0"/>
              <a:t> </a:t>
            </a:r>
            <a:r>
              <a:rPr lang="en-ID" sz="2200" dirty="0" err="1"/>
              <a:t>tanpa</a:t>
            </a:r>
            <a:r>
              <a:rPr lang="en-ID" sz="2200" dirty="0"/>
              <a:t> </a:t>
            </a:r>
            <a:r>
              <a:rPr lang="en-ID" sz="2200" dirty="0" err="1"/>
              <a:t>perlu</a:t>
            </a:r>
            <a:r>
              <a:rPr lang="en-ID" sz="2200" dirty="0"/>
              <a:t> </a:t>
            </a:r>
            <a:r>
              <a:rPr lang="en-ID" sz="2200" dirty="0" err="1"/>
              <a:t>memikirkan</a:t>
            </a:r>
            <a:r>
              <a:rPr lang="en-ID" sz="2200" dirty="0"/>
              <a:t> </a:t>
            </a:r>
            <a:r>
              <a:rPr lang="en-ID" sz="2200" dirty="0" err="1"/>
              <a:t>infrastruktur</a:t>
            </a:r>
            <a:r>
              <a:rPr lang="en-ID" sz="2200" dirty="0"/>
              <a:t> dan environment agar </a:t>
            </a:r>
            <a:r>
              <a:rPr lang="en-ID" sz="2200" dirty="0" err="1"/>
              <a:t>aplikasi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 </a:t>
            </a:r>
            <a:r>
              <a:rPr lang="en-ID" sz="2200" dirty="0" err="1"/>
              <a:t>bisa</a:t>
            </a:r>
            <a:r>
              <a:rPr lang="en-ID" sz="2200" dirty="0"/>
              <a:t> </a:t>
            </a:r>
            <a:r>
              <a:rPr lang="en-ID" sz="2200" dirty="0" err="1"/>
              <a:t>berjalan</a:t>
            </a:r>
            <a:r>
              <a:rPr lang="en-ID" sz="2200" dirty="0"/>
              <a:t>. </a:t>
            </a:r>
            <a:r>
              <a:rPr lang="en-ID" sz="2200" dirty="0" err="1"/>
              <a:t>Contoh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layanan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layanan</a:t>
            </a:r>
            <a:r>
              <a:rPr lang="en-ID" sz="2200" dirty="0"/>
              <a:t> web hosting.</a:t>
            </a:r>
            <a:endParaRPr lang="en-US" sz="2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Infrastructure as a Service (IaaS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D" sz="2800" b="1" dirty="0"/>
              <a:t>Infrastructure as a Service (IaaS),</a:t>
            </a:r>
            <a:r>
              <a:rPr lang="en-ID" sz="2800" dirty="0"/>
              <a:t> </a:t>
            </a:r>
            <a:r>
              <a:rPr lang="en-ID" sz="2800" dirty="0" err="1"/>
              <a:t>layanan</a:t>
            </a:r>
            <a:r>
              <a:rPr lang="en-ID" sz="2800" dirty="0"/>
              <a:t> yang </a:t>
            </a:r>
            <a:r>
              <a:rPr lang="en-ID" sz="2800" dirty="0" err="1"/>
              <a:t>diberikan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daya</a:t>
            </a:r>
            <a:r>
              <a:rPr lang="en-ID" sz="2800" dirty="0"/>
              <a:t> </a:t>
            </a:r>
            <a:r>
              <a:rPr lang="en-ID" sz="2800" dirty="0" err="1"/>
              <a:t>pemrosesan</a:t>
            </a:r>
            <a:r>
              <a:rPr lang="en-ID" sz="2800" dirty="0"/>
              <a:t>, </a:t>
            </a:r>
            <a:r>
              <a:rPr lang="en-ID" sz="2800" dirty="0" err="1"/>
              <a:t>penyimpanan</a:t>
            </a:r>
            <a:r>
              <a:rPr lang="en-ID" sz="2800" dirty="0"/>
              <a:t>, </a:t>
            </a:r>
            <a:r>
              <a:rPr lang="en-ID" sz="2800" dirty="0" err="1"/>
              <a:t>jaringan</a:t>
            </a:r>
            <a:r>
              <a:rPr lang="en-ID" sz="2800" dirty="0"/>
              <a:t>, dan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daya</a:t>
            </a:r>
            <a:r>
              <a:rPr lang="en-ID" sz="2800" dirty="0"/>
              <a:t> </a:t>
            </a:r>
            <a:r>
              <a:rPr lang="en-ID" sz="2800" dirty="0" err="1"/>
              <a:t>komputasi</a:t>
            </a:r>
            <a:r>
              <a:rPr lang="en-ID" sz="2800" dirty="0"/>
              <a:t> </a:t>
            </a:r>
            <a:r>
              <a:rPr lang="en-ID" sz="2800" dirty="0" err="1"/>
              <a:t>mendasar</a:t>
            </a:r>
            <a:r>
              <a:rPr lang="en-ID" sz="2800" dirty="0"/>
              <a:t> </a:t>
            </a:r>
            <a:r>
              <a:rPr lang="en-ID" sz="2800" dirty="0" err="1"/>
              <a:t>lainnya</a:t>
            </a:r>
            <a:r>
              <a:rPr lang="en-ID" sz="2800" dirty="0"/>
              <a:t> </a:t>
            </a:r>
            <a:r>
              <a:rPr lang="en-ID" sz="2800" dirty="0" err="1"/>
              <a:t>dimana</a:t>
            </a:r>
            <a:r>
              <a:rPr lang="en-ID" sz="2800" dirty="0"/>
              <a:t> </a:t>
            </a:r>
            <a:r>
              <a:rPr lang="en-ID" sz="2800" dirty="0" err="1"/>
              <a:t>konsumen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menerapkan</a:t>
            </a:r>
            <a:r>
              <a:rPr lang="en-ID" sz="2800" dirty="0"/>
              <a:t> dan </a:t>
            </a:r>
            <a:r>
              <a:rPr lang="en-ID" sz="2800" dirty="0" err="1"/>
              <a:t>menjalankan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, yang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mencakup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operasi</a:t>
            </a:r>
            <a:r>
              <a:rPr lang="en-ID" sz="2800" dirty="0"/>
              <a:t> dan </a:t>
            </a:r>
            <a:r>
              <a:rPr lang="en-ID" sz="2800" dirty="0" err="1"/>
              <a:t>aplikasi</a:t>
            </a:r>
            <a:r>
              <a:rPr lang="en-ID" sz="2800" dirty="0"/>
              <a:t>. </a:t>
            </a:r>
            <a:r>
              <a:rPr lang="en-ID" sz="2800" dirty="0" err="1"/>
              <a:t>Pengguna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mengelola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mengendalikan</a:t>
            </a:r>
            <a:r>
              <a:rPr lang="en-ID" sz="2800" dirty="0"/>
              <a:t> </a:t>
            </a:r>
            <a:r>
              <a:rPr lang="en-ID" sz="2800" dirty="0" err="1"/>
              <a:t>infrastruktur</a:t>
            </a:r>
            <a:r>
              <a:rPr lang="en-ID" sz="2800" dirty="0"/>
              <a:t> cloud yang </a:t>
            </a:r>
            <a:r>
              <a:rPr lang="en-ID" sz="2800" dirty="0" err="1"/>
              <a:t>mendasarinya</a:t>
            </a:r>
            <a:r>
              <a:rPr lang="en-ID" sz="2800" dirty="0"/>
              <a:t> </a:t>
            </a:r>
            <a:r>
              <a:rPr lang="en-ID" sz="2800" dirty="0" err="1"/>
              <a:t>tetapi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kendali</a:t>
            </a:r>
            <a:r>
              <a:rPr lang="en-ID" sz="2800" dirty="0"/>
              <a:t>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operasi</a:t>
            </a:r>
            <a:r>
              <a:rPr lang="en-ID" sz="2800" dirty="0"/>
              <a:t>, </a:t>
            </a:r>
            <a:r>
              <a:rPr lang="en-ID" sz="2800" dirty="0" err="1"/>
              <a:t>penyimpanan</a:t>
            </a:r>
            <a:r>
              <a:rPr lang="en-ID" sz="2800" dirty="0"/>
              <a:t>, </a:t>
            </a:r>
            <a:r>
              <a:rPr lang="en-ID" sz="2800" dirty="0" err="1"/>
              <a:t>aplikasi</a:t>
            </a:r>
            <a:r>
              <a:rPr lang="en-ID" sz="2800" dirty="0"/>
              <a:t>, dan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kontrol</a:t>
            </a:r>
            <a:r>
              <a:rPr lang="en-ID" sz="2800" dirty="0"/>
              <a:t> </a:t>
            </a:r>
            <a:r>
              <a:rPr lang="en-ID" sz="2800" dirty="0" err="1"/>
              <a:t>terbatas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komponen</a:t>
            </a:r>
            <a:r>
              <a:rPr lang="en-ID" sz="2800" dirty="0"/>
              <a:t> </a:t>
            </a:r>
            <a:r>
              <a:rPr lang="en-ID" sz="2800" dirty="0" err="1"/>
              <a:t>jaringan</a:t>
            </a:r>
            <a:r>
              <a:rPr lang="en-ID" sz="2800" dirty="0"/>
              <a:t>. </a:t>
            </a:r>
            <a:r>
              <a:rPr lang="en-ID" sz="2800" dirty="0" err="1"/>
              <a:t>Layanan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menyewa</a:t>
            </a:r>
            <a:r>
              <a:rPr lang="en-ID" sz="2800" dirty="0"/>
              <a:t> </a:t>
            </a:r>
            <a:r>
              <a:rPr lang="en-ID" sz="2800" dirty="0" err="1"/>
              <a:t>komputer</a:t>
            </a:r>
            <a:r>
              <a:rPr lang="en-ID" sz="2800" dirty="0"/>
              <a:t> virtual pada </a:t>
            </a:r>
            <a:r>
              <a:rPr lang="en-ID" sz="2800" dirty="0" err="1"/>
              <a:t>infrastruktur</a:t>
            </a:r>
            <a:r>
              <a:rPr lang="en-ID" sz="2800" dirty="0"/>
              <a:t> cloud. </a:t>
            </a:r>
            <a:r>
              <a:rPr lang="en-ID" sz="2800" dirty="0" err="1"/>
              <a:t>Jadi</a:t>
            </a:r>
            <a:r>
              <a:rPr lang="en-ID" sz="2800" dirty="0"/>
              <a:t> </a:t>
            </a:r>
            <a:r>
              <a:rPr lang="en-ID" sz="2800" dirty="0" err="1"/>
              <a:t>ibaratnya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menyewa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ruko</a:t>
            </a:r>
            <a:r>
              <a:rPr lang="en-ID" sz="2800" dirty="0"/>
              <a:t>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bebas</a:t>
            </a:r>
            <a:r>
              <a:rPr lang="en-ID" sz="2800" dirty="0"/>
              <a:t> </a:t>
            </a:r>
            <a:r>
              <a:rPr lang="en-ID" sz="2800" dirty="0" err="1"/>
              <a:t>mau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ruko</a:t>
            </a:r>
            <a:r>
              <a:rPr lang="en-ID" sz="2800" dirty="0"/>
              <a:t> </a:t>
            </a:r>
            <a:r>
              <a:rPr lang="en-ID" sz="2800" dirty="0" err="1"/>
              <a:t>itu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apa</a:t>
            </a:r>
            <a:r>
              <a:rPr lang="en-ID" sz="2800" dirty="0"/>
              <a:t> dan </a:t>
            </a:r>
            <a:r>
              <a:rPr lang="en-ID" sz="2800" dirty="0" err="1"/>
              <a:t>isinya</a:t>
            </a:r>
            <a:r>
              <a:rPr lang="en-ID" sz="2800" dirty="0"/>
              <a:t> </a:t>
            </a:r>
            <a:r>
              <a:rPr lang="en-ID" sz="2800" dirty="0" err="1"/>
              <a:t>mau</a:t>
            </a:r>
            <a:r>
              <a:rPr lang="en-ID" sz="2800" dirty="0"/>
              <a:t> </a:t>
            </a:r>
            <a:r>
              <a:rPr lang="en-ID" sz="2800" dirty="0" err="1"/>
              <a:t>diisi</a:t>
            </a:r>
            <a:r>
              <a:rPr lang="en-ID" sz="2800" dirty="0"/>
              <a:t> </a:t>
            </a:r>
            <a:r>
              <a:rPr lang="en-ID" sz="2800" dirty="0" err="1"/>
              <a:t>apa</a:t>
            </a:r>
            <a:r>
              <a:rPr lang="en-ID" sz="2800" dirty="0"/>
              <a:t> </a:t>
            </a:r>
            <a:r>
              <a:rPr lang="en-ID" sz="2800" dirty="0" err="1"/>
              <a:t>saja</a:t>
            </a:r>
            <a:r>
              <a:rPr lang="en-ID" sz="2800" dirty="0"/>
              <a:t>. </a:t>
            </a:r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layanan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Microsoft Azure, Amazon EC2, Google Cloud Platform, dan </a:t>
            </a:r>
            <a:r>
              <a:rPr lang="en-ID" sz="2800" dirty="0" err="1"/>
              <a:t>masih</a:t>
            </a:r>
            <a:r>
              <a:rPr lang="en-ID" sz="2800" dirty="0"/>
              <a:t> </a:t>
            </a:r>
            <a:r>
              <a:rPr lang="en-ID" sz="2800" dirty="0" err="1"/>
              <a:t>banyak</a:t>
            </a:r>
            <a:r>
              <a:rPr lang="en-ID" sz="2800" dirty="0"/>
              <a:t> </a:t>
            </a:r>
            <a:r>
              <a:rPr lang="en-ID" sz="2800" dirty="0" err="1"/>
              <a:t>penyedia-penyedia</a:t>
            </a:r>
            <a:r>
              <a:rPr lang="en-ID" sz="2800" dirty="0"/>
              <a:t> </a:t>
            </a:r>
            <a:r>
              <a:rPr lang="en-ID" sz="2800" dirty="0" err="1"/>
              <a:t>lainnya</a:t>
            </a:r>
            <a:r>
              <a:rPr lang="en-ID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Perusahaan Cloud Computing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Bagi Siapa </a:t>
            </a:r>
            <a:r>
              <a:rPr lang="en-US" dirty="0" err="1"/>
              <a:t>Pentingnya</a:t>
            </a:r>
            <a:r>
              <a:rPr lang="en-US" dirty="0"/>
              <a:t> C</a:t>
            </a:r>
            <a:r>
              <a:rPr lang="id-ID" dirty="0"/>
              <a:t>loud </a:t>
            </a:r>
            <a:r>
              <a:rPr lang="en-US" dirty="0"/>
              <a:t>C</a:t>
            </a:r>
            <a:r>
              <a:rPr lang="id-ID" dirty="0"/>
              <a:t>omputing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940039"/>
              </p:ext>
            </p:extLst>
          </p:nvPr>
        </p:nvGraphicFramePr>
        <p:xfrm>
          <a:off x="838200" y="1676400"/>
          <a:ext cx="7467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85689"/>
            <a:ext cx="5943600" cy="1143000"/>
          </a:xfrm>
        </p:spPr>
        <p:txBody>
          <a:bodyPr/>
          <a:lstStyle/>
          <a:p>
            <a:r>
              <a:rPr lang="en-US" dirty="0"/>
              <a:t>Benefit C</a:t>
            </a:r>
            <a:r>
              <a:rPr lang="id-ID" dirty="0"/>
              <a:t>loud </a:t>
            </a:r>
            <a:r>
              <a:rPr lang="en-US" dirty="0"/>
              <a:t>C</a:t>
            </a:r>
            <a:r>
              <a:rPr lang="id-ID" dirty="0"/>
              <a:t>omputing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264956"/>
              </p:ext>
            </p:extLst>
          </p:nvPr>
        </p:nvGraphicFramePr>
        <p:xfrm>
          <a:off x="228600" y="1676400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id-ID" dirty="0"/>
              <a:t>loud </a:t>
            </a:r>
            <a:r>
              <a:rPr lang="en-US" dirty="0"/>
              <a:t>C</a:t>
            </a:r>
            <a:r>
              <a:rPr lang="id-ID" dirty="0"/>
              <a:t>ommputing</a:t>
            </a:r>
            <a:r>
              <a:rPr lang="en-US" dirty="0"/>
              <a:t> Tidak Cocok Untuk Siapa?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05000"/>
            <a:ext cx="74676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Negara yang belum memiliki jaringan internet yang </a:t>
            </a:r>
            <a:r>
              <a:rPr lang="en-US" sz="2400" dirty="0" err="1"/>
              <a:t>memadai</a:t>
            </a:r>
            <a:r>
              <a:rPr lang="id-ID" sz="2400" dirty="0"/>
              <a:t>.</a:t>
            </a:r>
            <a:endParaRPr lang="en-US" sz="2400" dirty="0"/>
          </a:p>
          <a:p>
            <a:pPr lvl="1"/>
            <a:r>
              <a:rPr lang="en-US" sz="2400" dirty="0"/>
              <a:t>Internet dengan bandwidth mencukupi</a:t>
            </a:r>
          </a:p>
          <a:p>
            <a:pPr lvl="1"/>
            <a:r>
              <a:rPr lang="en-US" sz="2400" dirty="0"/>
              <a:t>Infrastruktur penunjang lainnya yang </a:t>
            </a:r>
            <a:r>
              <a:rPr lang="en-US" sz="2400" dirty="0" err="1"/>
              <a:t>stabil</a:t>
            </a:r>
            <a:endParaRPr lang="id-ID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Perusahaan berskala kecil</a:t>
            </a:r>
          </a:p>
          <a:p>
            <a:pPr lvl="1"/>
            <a:r>
              <a:rPr lang="en-US" sz="2400" dirty="0"/>
              <a:t>Perusahaan yang belum menargetkan skala pasar secara nasional</a:t>
            </a:r>
          </a:p>
          <a:p>
            <a:pPr lvl="1"/>
            <a:r>
              <a:rPr lang="en-US" sz="2400" dirty="0"/>
              <a:t>Bisa jadi hanya buang-buang biaya dan belum tentu dimanfaatkan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Isu </a:t>
            </a:r>
            <a:r>
              <a:rPr lang="en-US" dirty="0" err="1"/>
              <a:t>Penting</a:t>
            </a:r>
            <a:r>
              <a:rPr lang="en-US" dirty="0"/>
              <a:t> C</a:t>
            </a:r>
            <a:r>
              <a:rPr lang="id-ID" dirty="0"/>
              <a:t>loud </a:t>
            </a:r>
            <a:r>
              <a:rPr lang="en-US" dirty="0"/>
              <a:t>C</a:t>
            </a:r>
            <a:r>
              <a:rPr lang="id-ID" dirty="0"/>
              <a:t>omputing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02E373-2370-4BF5-9260-F98B3F204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667" t="42589" r="32500" b="8499"/>
          <a:stretch/>
        </p:blipFill>
        <p:spPr>
          <a:xfrm>
            <a:off x="1742210" y="1219200"/>
            <a:ext cx="565958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Gabungan antara pemanfaatan teknologi komputer dan pengembangan software </a:t>
            </a:r>
            <a:r>
              <a:rPr lang="en-US" dirty="0" err="1"/>
              <a:t>berbasis</a:t>
            </a:r>
            <a:r>
              <a:rPr lang="en-US" dirty="0"/>
              <a:t> internet</a:t>
            </a:r>
            <a:r>
              <a:rPr lang="id-ID" dirty="0"/>
              <a:t>.</a:t>
            </a:r>
            <a:endParaRPr lang="en-US" dirty="0"/>
          </a:p>
          <a:p>
            <a:pPr algn="just"/>
            <a:r>
              <a:rPr lang="en-US" dirty="0"/>
              <a:t>Cloud berarti abstraksi dari infrastruktur teknologi yang kompleks yang tersembunyi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Kapabilitas yang terkait teknologi informasi disajikan sebagai suatu layanan/service sehingga user bisa mengaksesnya via internet, tanpa harus mengetahui apa yang terkandung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Berbeda</a:t>
            </a:r>
            <a:r>
              <a:rPr lang="en-US" dirty="0"/>
              <a:t> dengan sistem konvensional dimana OS sangat menentukan program </a:t>
            </a:r>
            <a:r>
              <a:rPr lang="en-US" dirty="0" err="1"/>
              <a:t>aplikasi</a:t>
            </a:r>
            <a:r>
              <a:rPr lang="id-ID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4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472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1960-an</a:t>
            </a:r>
          </a:p>
          <a:p>
            <a:pPr lvl="1" algn="just"/>
            <a:r>
              <a:rPr lang="en-US" dirty="0"/>
              <a:t>John McCharty (MIT) berpendapat bahwa “suatu saat nanti komputasi akan menjadi infrastruktur publik seperti halnya listrik dan telepon”</a:t>
            </a:r>
          </a:p>
          <a:p>
            <a:pPr algn="just"/>
            <a:r>
              <a:rPr lang="en-US" dirty="0"/>
              <a:t>1995-an</a:t>
            </a:r>
          </a:p>
          <a:p>
            <a:pPr lvl="1" algn="just"/>
            <a:r>
              <a:rPr lang="en-US" dirty="0"/>
              <a:t>Larry Ellison (founder of Oracle) mencanangkan “Network Computing”</a:t>
            </a:r>
          </a:p>
          <a:p>
            <a:pPr algn="just"/>
            <a:r>
              <a:rPr lang="en-US" dirty="0"/>
              <a:t>1997</a:t>
            </a:r>
          </a:p>
          <a:p>
            <a:pPr lvl="1" algn="just"/>
            <a:r>
              <a:rPr lang="en-US" dirty="0"/>
              <a:t>Marc Benioff (Oracle) mencangkan misi “The End of Software” dengan meluncurkan aplikasi CRM dalam bentuk Software as a service di Salesforce.com</a:t>
            </a:r>
          </a:p>
          <a:p>
            <a:pPr algn="just"/>
            <a:r>
              <a:rPr lang="en-US" dirty="0"/>
              <a:t>2005</a:t>
            </a:r>
          </a:p>
          <a:p>
            <a:pPr lvl="1" algn="just"/>
            <a:r>
              <a:rPr lang="en-US" dirty="0"/>
              <a:t>Amazon.com meluncurkan Amozon EC2 (Elastic Computer Cloud)</a:t>
            </a:r>
          </a:p>
          <a:p>
            <a:pPr lvl="1" algn="just"/>
            <a:r>
              <a:rPr lang="en-US" dirty="0"/>
              <a:t>Google meluncurkan Googple App Engine</a:t>
            </a:r>
          </a:p>
          <a:p>
            <a:pPr lvl="1" algn="just"/>
            <a:r>
              <a:rPr lang="en-US" dirty="0"/>
              <a:t>IBM meluncurkan Blue Cloud Initiative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96200" cy="762000"/>
          </a:xfrm>
        </p:spPr>
        <p:txBody>
          <a:bodyPr/>
          <a:lstStyle/>
          <a:p>
            <a:r>
              <a:rPr lang="en-US" dirty="0"/>
              <a:t>Ilustrasi Cloud Computing</a:t>
            </a:r>
          </a:p>
        </p:txBody>
      </p:sp>
      <p:sp>
        <p:nvSpPr>
          <p:cNvPr id="10" name="Cloud 9"/>
          <p:cNvSpPr/>
          <p:nvPr/>
        </p:nvSpPr>
        <p:spPr>
          <a:xfrm>
            <a:off x="1371600" y="2362200"/>
            <a:ext cx="6705600" cy="4038600"/>
          </a:xfrm>
          <a:prstGeom prst="cloud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4495800"/>
            <a:ext cx="1676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sp>
        <p:nvSpPr>
          <p:cNvPr id="12" name="Oval 11"/>
          <p:cNvSpPr/>
          <p:nvPr/>
        </p:nvSpPr>
        <p:spPr>
          <a:xfrm>
            <a:off x="4876800" y="3048000"/>
            <a:ext cx="17526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salesforce</a:t>
            </a:r>
          </a:p>
        </p:txBody>
      </p:sp>
      <p:sp>
        <p:nvSpPr>
          <p:cNvPr id="13" name="Oval 12"/>
          <p:cNvSpPr/>
          <p:nvPr/>
        </p:nvSpPr>
        <p:spPr>
          <a:xfrm>
            <a:off x="2667000" y="3200400"/>
            <a:ext cx="1676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Zoho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953000"/>
            <a:ext cx="1676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</p:txBody>
      </p:sp>
      <p:sp>
        <p:nvSpPr>
          <p:cNvPr id="15" name="Oval 14"/>
          <p:cNvSpPr/>
          <p:nvPr/>
        </p:nvSpPr>
        <p:spPr>
          <a:xfrm>
            <a:off x="5715000" y="4343400"/>
            <a:ext cx="16764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Microsoft</a:t>
            </a:r>
          </a:p>
        </p:txBody>
      </p:sp>
      <p:cxnSp>
        <p:nvCxnSpPr>
          <p:cNvPr id="17" name="Straight Connector 16"/>
          <p:cNvCxnSpPr>
            <a:stCxn id="15" idx="2"/>
            <a:endCxn id="14" idx="7"/>
          </p:cNvCxnSpPr>
          <p:nvPr/>
        </p:nvCxnSpPr>
        <p:spPr>
          <a:xfrm rot="10800000" flipV="1">
            <a:off x="5393298" y="4762499"/>
            <a:ext cx="321703" cy="313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0"/>
            <a:endCxn id="12" idx="5"/>
          </p:cNvCxnSpPr>
          <p:nvPr/>
        </p:nvCxnSpPr>
        <p:spPr>
          <a:xfrm rot="16200000" flipV="1">
            <a:off x="6172994" y="3963193"/>
            <a:ext cx="579951" cy="180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4" idx="2"/>
          </p:cNvCxnSpPr>
          <p:nvPr/>
        </p:nvCxnSpPr>
        <p:spPr>
          <a:xfrm rot="16200000" flipH="1">
            <a:off x="3333750" y="4743450"/>
            <a:ext cx="381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  <a:endCxn id="11" idx="0"/>
          </p:cNvCxnSpPr>
          <p:nvPr/>
        </p:nvCxnSpPr>
        <p:spPr>
          <a:xfrm rot="5400000">
            <a:off x="2895600" y="3886200"/>
            <a:ext cx="4572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6"/>
          </p:cNvCxnSpPr>
          <p:nvPr/>
        </p:nvCxnSpPr>
        <p:spPr>
          <a:xfrm rot="10800000" flipV="1">
            <a:off x="4343400" y="3467100"/>
            <a:ext cx="5334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14" idx="0"/>
          </p:cNvCxnSpPr>
          <p:nvPr/>
        </p:nvCxnSpPr>
        <p:spPr>
          <a:xfrm rot="5400000">
            <a:off x="4372257" y="4191793"/>
            <a:ext cx="1189551" cy="332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9600" y="1828800"/>
            <a:ext cx="990600" cy="685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45" name="Straight Connector 44"/>
          <p:cNvCxnSpPr>
            <a:endCxn id="44" idx="3"/>
          </p:cNvCxnSpPr>
          <p:nvPr/>
        </p:nvCxnSpPr>
        <p:spPr>
          <a:xfrm rot="10800000">
            <a:off x="1600200" y="2171700"/>
            <a:ext cx="7620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4800" y="5791200"/>
            <a:ext cx="990600" cy="685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53" name="Straight Connector 52"/>
          <p:cNvCxnSpPr>
            <a:endCxn id="52" idx="3"/>
          </p:cNvCxnSpPr>
          <p:nvPr/>
        </p:nvCxnSpPr>
        <p:spPr>
          <a:xfrm rot="10800000" flipV="1">
            <a:off x="1295400" y="5562600"/>
            <a:ext cx="6858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162800" y="1066800"/>
            <a:ext cx="990600" cy="685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55" name="Straight Connector 54"/>
          <p:cNvCxnSpPr>
            <a:endCxn id="54" idx="2"/>
          </p:cNvCxnSpPr>
          <p:nvPr/>
        </p:nvCxnSpPr>
        <p:spPr>
          <a:xfrm rot="5400000" flipH="1" flipV="1">
            <a:off x="6991350" y="1847850"/>
            <a:ext cx="762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924800" y="5791200"/>
            <a:ext cx="990600" cy="6858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57" name="Straight Connector 56"/>
          <p:cNvCxnSpPr>
            <a:endCxn id="56" idx="1"/>
          </p:cNvCxnSpPr>
          <p:nvPr/>
        </p:nvCxnSpPr>
        <p:spPr>
          <a:xfrm>
            <a:off x="7010400" y="5715000"/>
            <a:ext cx="9144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Teknologi Pendukung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222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914400"/>
            <a:ext cx="5943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Karakteristik </a:t>
            </a:r>
            <a:r>
              <a:rPr lang="en-US" dirty="0" err="1"/>
              <a:t>Layanan</a:t>
            </a:r>
            <a:r>
              <a:rPr lang="en-US" dirty="0"/>
              <a:t> </a:t>
            </a:r>
            <a:br>
              <a:rPr lang="id-ID" dirty="0"/>
            </a:br>
            <a:r>
              <a:rPr lang="en-US" dirty="0"/>
              <a:t>Cloud Computing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59A02-4FD1-4F1D-8ADF-5BF7E62FC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1" t="27767" r="25833" b="30732"/>
          <a:stretch/>
        </p:blipFill>
        <p:spPr>
          <a:xfrm>
            <a:off x="747033" y="2326373"/>
            <a:ext cx="7649934" cy="3922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Karakteristik </a:t>
            </a:r>
            <a:r>
              <a:rPr lang="en-US" dirty="0" err="1"/>
              <a:t>Layanan</a:t>
            </a:r>
            <a:r>
              <a:rPr lang="en-US" dirty="0"/>
              <a:t> </a:t>
            </a:r>
            <a:br>
              <a:rPr lang="id-ID" dirty="0"/>
            </a:br>
            <a:r>
              <a:rPr lang="en-US" dirty="0"/>
              <a:t>Cloud Computing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063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318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Karakteristik </a:t>
            </a:r>
            <a:r>
              <a:rPr lang="en-US" dirty="0" err="1"/>
              <a:t>Layanan</a:t>
            </a:r>
            <a:r>
              <a:rPr lang="en-US" dirty="0"/>
              <a:t> </a:t>
            </a:r>
            <a:br>
              <a:rPr lang="id-ID" dirty="0"/>
            </a:br>
            <a:r>
              <a:rPr lang="en-US" dirty="0"/>
              <a:t>Cloud Computing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7365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037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tel-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tel-u" id="{7D464C0E-A94C-455C-9873-6B9264B80488}" vid="{4DFD96FE-4193-4EA1-AB59-15B4D5F035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9694058AA8B49A973E5FE9D07D1EE" ma:contentTypeVersion="2" ma:contentTypeDescription="Create a new document." ma:contentTypeScope="" ma:versionID="1a9d5f02ebb24bb6b274736fef7fcd1e">
  <xsd:schema xmlns:xsd="http://www.w3.org/2001/XMLSchema" xmlns:xs="http://www.w3.org/2001/XMLSchema" xmlns:p="http://schemas.microsoft.com/office/2006/metadata/properties" xmlns:ns2="6421f59b-5c69-4373-a06e-1cf3c19040e0" targetNamespace="http://schemas.microsoft.com/office/2006/metadata/properties" ma:root="true" ma:fieldsID="feb7748d82b971456db816db8ff89740" ns2:_="">
    <xsd:import namespace="6421f59b-5c69-4373-a06e-1cf3c1904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1f59b-5c69-4373-a06e-1cf3c19040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D5852-5387-4A49-8E3B-2B1108F3513B}"/>
</file>

<file path=customXml/itemProps2.xml><?xml version="1.0" encoding="utf-8"?>
<ds:datastoreItem xmlns:ds="http://schemas.openxmlformats.org/officeDocument/2006/customXml" ds:itemID="{AFD86F2C-2ADD-4BE9-B51C-CD8FB7D235BC}"/>
</file>

<file path=customXml/itemProps3.xml><?xml version="1.0" encoding="utf-8"?>
<ds:datastoreItem xmlns:ds="http://schemas.openxmlformats.org/officeDocument/2006/customXml" ds:itemID="{157D314E-B237-4C24-B4DC-15AFBF73E913}"/>
</file>

<file path=docProps/app.xml><?xml version="1.0" encoding="utf-8"?>
<Properties xmlns="http://schemas.openxmlformats.org/officeDocument/2006/extended-properties" xmlns:vt="http://schemas.openxmlformats.org/officeDocument/2006/docPropsVTypes">
  <Template>E-Business_Kuliah II-2</Template>
  <TotalTime>337</TotalTime>
  <Words>975</Words>
  <Application>Microsoft Office PowerPoint</Application>
  <PresentationFormat>On-screen Show (4:3)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QuizShow</vt:lpstr>
      <vt:lpstr>Theme tel-u</vt:lpstr>
      <vt:lpstr>PowerPoint Presentation</vt:lpstr>
      <vt:lpstr>PowerPoint Presentation</vt:lpstr>
      <vt:lpstr>Cloud Computing?</vt:lpstr>
      <vt:lpstr>Sejarah</vt:lpstr>
      <vt:lpstr>Ilustrasi Cloud Computing</vt:lpstr>
      <vt:lpstr>Teknologi Pendukung</vt:lpstr>
      <vt:lpstr>Karakteristik Layanan  Cloud Computing</vt:lpstr>
      <vt:lpstr>Karakteristik Layanan  Cloud Computing</vt:lpstr>
      <vt:lpstr>Karakteristik Layanan  Cloud Computing</vt:lpstr>
      <vt:lpstr>3 Jenis Layanan CC</vt:lpstr>
      <vt:lpstr>3 Jenis Layanan CC</vt:lpstr>
      <vt:lpstr>Software as a Service (SaaS)</vt:lpstr>
      <vt:lpstr>Platform as a Service (PaaS)</vt:lpstr>
      <vt:lpstr>Infrastructure as a Service (IaaS)</vt:lpstr>
      <vt:lpstr>Perusahaan Cloud Computing</vt:lpstr>
      <vt:lpstr>Bagi Siapa Pentingnya Cloud Computing </vt:lpstr>
      <vt:lpstr>Benefit Cloud Computing</vt:lpstr>
      <vt:lpstr>Cloud Commputing Tidak Cocok Untuk Siapa?</vt:lpstr>
      <vt:lpstr>Isu Penting Cloud Computing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Technology</dc:title>
  <dc:creator>Valued Acer Customer</dc:creator>
  <cp:lastModifiedBy>Devie Firmansyah</cp:lastModifiedBy>
  <cp:revision>75</cp:revision>
  <dcterms:created xsi:type="dcterms:W3CDTF">2012-06-10T00:53:34Z</dcterms:created>
  <dcterms:modified xsi:type="dcterms:W3CDTF">2019-12-13T03:29:39Z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0x010100A709694058AA8B49A973E5FE9D07D1EE</vt:lpwstr>
  </property>
</Properties>
</file>