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3"/>
  </p:notesMasterIdLst>
  <p:sldIdLst>
    <p:sldId id="257" r:id="rId5"/>
    <p:sldId id="259" r:id="rId6"/>
    <p:sldId id="260" r:id="rId7"/>
    <p:sldId id="262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D32F-9AA3-4B9F-AD6B-2518436F8A67}" type="datetimeFigureOut">
              <a:rPr lang="en-ID" smtClean="0"/>
              <a:t>12/01/2023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4436-1DB0-470F-ADAD-AA0E6B0B17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872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400" dirty="0"/>
              <a:t>UAS</a:t>
            </a:r>
            <a:br>
              <a:rPr lang="en-US" sz="4400" dirty="0"/>
            </a:br>
            <a:r>
              <a:rPr lang="en-US" sz="4400" dirty="0"/>
              <a:t>IMPLEMENTASI MIKROKONTROLER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Nama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BAGAS ARDHA PRASETYA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NIM	: g.211.19.0106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97E5-9B7A-A2BE-BD37-88CF7AB8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695F-4E91-3100-A310-4336A715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Ujian</a:t>
            </a:r>
            <a:r>
              <a:rPr lang="en-ID" dirty="0"/>
              <a:t> Akhir Semester </a:t>
            </a:r>
            <a:r>
              <a:rPr lang="en-ID" dirty="0" err="1"/>
              <a:t>Mikrokontroller</a:t>
            </a:r>
            <a:r>
              <a:rPr lang="en-ID" dirty="0"/>
              <a:t>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Arduino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7 segment.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98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2954-02BA-5AE3-B119-9C4E85CC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294"/>
            <a:ext cx="10058400" cy="1450757"/>
          </a:xfrm>
        </p:spPr>
        <p:txBody>
          <a:bodyPr/>
          <a:lstStyle/>
          <a:p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6ABB-FF58-A05C-5567-FD6C14E7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7714"/>
            <a:ext cx="10058400" cy="376089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Arduino Uno</a:t>
            </a:r>
          </a:p>
          <a:p>
            <a:pPr marL="201168" lvl="1" indent="0">
              <a:buNone/>
            </a:pPr>
            <a:r>
              <a:rPr lang="en-ID" dirty="0"/>
              <a:t>	Arduino Uno </a:t>
            </a:r>
            <a:r>
              <a:rPr lang="en-ID" dirty="0" err="1"/>
              <a:t>adalah</a:t>
            </a:r>
            <a:r>
              <a:rPr lang="en-ID" dirty="0"/>
              <a:t> board </a:t>
            </a:r>
            <a:r>
              <a:rPr lang="en-ID" dirty="0" err="1"/>
              <a:t>mikrokontroler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ATmega328 (datasheet). </a:t>
            </a:r>
            <a:r>
              <a:rPr lang="en-ID" dirty="0" err="1"/>
              <a:t>Memiliki</a:t>
            </a:r>
            <a:r>
              <a:rPr lang="en-ID" dirty="0"/>
              <a:t> 14 pin input </a:t>
            </a:r>
            <a:r>
              <a:rPr lang="en-ID" dirty="0" err="1"/>
              <a:t>dari</a:t>
            </a:r>
            <a:r>
              <a:rPr lang="en-ID" dirty="0"/>
              <a:t> output digital </a:t>
            </a:r>
            <a:r>
              <a:rPr lang="en-ID" dirty="0" err="1"/>
              <a:t>dimana</a:t>
            </a:r>
            <a:r>
              <a:rPr lang="en-ID" dirty="0"/>
              <a:t> 6 pin input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output PWM dan 6 pin input </a:t>
            </a:r>
            <a:r>
              <a:rPr lang="en-ID" dirty="0" err="1"/>
              <a:t>analog</a:t>
            </a:r>
            <a:r>
              <a:rPr lang="en-ID" dirty="0"/>
              <a:t>, 16 MHz </a:t>
            </a:r>
            <a:r>
              <a:rPr lang="en-ID" dirty="0" err="1"/>
              <a:t>osilator</a:t>
            </a:r>
            <a:r>
              <a:rPr lang="en-ID" dirty="0"/>
              <a:t> </a:t>
            </a:r>
            <a:r>
              <a:rPr lang="en-ID" dirty="0" err="1"/>
              <a:t>kristal</a:t>
            </a:r>
            <a:r>
              <a:rPr lang="en-ID" dirty="0"/>
              <a:t>, </a:t>
            </a:r>
            <a:r>
              <a:rPr lang="en-ID" dirty="0" err="1"/>
              <a:t>koneksi</a:t>
            </a:r>
            <a:r>
              <a:rPr lang="en-ID" dirty="0"/>
              <a:t> USB, jack power, ICSP header, dan </a:t>
            </a:r>
            <a:r>
              <a:rPr lang="en-ID" dirty="0" err="1"/>
              <a:t>tombol</a:t>
            </a:r>
            <a:r>
              <a:rPr lang="en-ID" dirty="0"/>
              <a:t> reset.</a:t>
            </a:r>
          </a:p>
          <a:p>
            <a:pPr marL="201168" lvl="1" indent="0">
              <a:buNone/>
            </a:pPr>
            <a:endParaRPr lang="en-ID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D" dirty="0"/>
              <a:t>7 Segment</a:t>
            </a:r>
          </a:p>
          <a:p>
            <a:pPr marL="201168" lvl="1" indent="0">
              <a:buNone/>
            </a:pPr>
            <a:r>
              <a:rPr lang="en-ID" dirty="0"/>
              <a:t>	Seven segment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decimal. Seven segment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terbagi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7 </a:t>
            </a:r>
            <a:r>
              <a:rPr lang="en-ID" dirty="0" err="1"/>
              <a:t>batang</a:t>
            </a:r>
            <a:r>
              <a:rPr lang="en-ID" dirty="0"/>
              <a:t> LED yang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8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a-f yang </a:t>
            </a:r>
            <a:r>
              <a:rPr lang="en-ID" dirty="0" err="1"/>
              <a:t>disebut</a:t>
            </a:r>
            <a:r>
              <a:rPr lang="en-ID" dirty="0"/>
              <a:t> DOT MATRIKS.</a:t>
            </a:r>
          </a:p>
          <a:p>
            <a:pPr marL="201168" lvl="1" indent="0">
              <a:buNone/>
            </a:pPr>
            <a:endParaRPr lang="en-ID" dirty="0"/>
          </a:p>
          <a:p>
            <a:pPr marL="201168" lvl="1" indent="0">
              <a:buNone/>
            </a:pPr>
            <a:r>
              <a:rPr lang="en-ID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5860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537B-7E4B-A013-67CD-4529F918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- Langkah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95DB-15B6-6E10-405A-E77F2B05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5679"/>
            <a:ext cx="10058400" cy="3760891"/>
          </a:xfrm>
        </p:spPr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Simulide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drag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7 segment dan Arduino Uno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9D009F-0375-DE07-2043-9D420666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03755"/>
              </p:ext>
            </p:extLst>
          </p:nvPr>
        </p:nvGraphicFramePr>
        <p:xfrm>
          <a:off x="7839605" y="2698197"/>
          <a:ext cx="3394452" cy="366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226">
                  <a:extLst>
                    <a:ext uri="{9D8B030D-6E8A-4147-A177-3AD203B41FA5}">
                      <a16:colId xmlns:a16="http://schemas.microsoft.com/office/drawing/2014/main" val="2776309843"/>
                    </a:ext>
                  </a:extLst>
                </a:gridCol>
                <a:gridCol w="1697226">
                  <a:extLst>
                    <a:ext uri="{9D8B030D-6E8A-4147-A177-3AD203B41FA5}">
                      <a16:colId xmlns:a16="http://schemas.microsoft.com/office/drawing/2014/main" val="1525194868"/>
                    </a:ext>
                  </a:extLst>
                </a:gridCol>
              </a:tblGrid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Segment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Uno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2272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78590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47379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0394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74517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40964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f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7530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03096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.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GND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25698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284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9714AF-DAE8-FE1A-5522-FA61BAA3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98197"/>
            <a:ext cx="6520072" cy="36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B52-B468-3E55-697D-0825275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- Langkah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0D12-A492-4A18-A0F3-67C133B6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.</a:t>
            </a:r>
            <a:endParaRPr lang="en-ID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F87F615-50C4-4A37-9375-F3785F97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47834"/>
              </p:ext>
            </p:extLst>
          </p:nvPr>
        </p:nvGraphicFramePr>
        <p:xfrm>
          <a:off x="7700268" y="2573635"/>
          <a:ext cx="33944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226">
                  <a:extLst>
                    <a:ext uri="{9D8B030D-6E8A-4147-A177-3AD203B41FA5}">
                      <a16:colId xmlns:a16="http://schemas.microsoft.com/office/drawing/2014/main" val="2776309843"/>
                    </a:ext>
                  </a:extLst>
                </a:gridCol>
                <a:gridCol w="1697226">
                  <a:extLst>
                    <a:ext uri="{9D8B030D-6E8A-4147-A177-3AD203B41FA5}">
                      <a16:colId xmlns:a16="http://schemas.microsoft.com/office/drawing/2014/main" val="1525194868"/>
                    </a:ext>
                  </a:extLst>
                </a:gridCol>
              </a:tblGrid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Segment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Uno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2272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78590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47379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0394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74517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40964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f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7530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03096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.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GND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25698"/>
                  </a:ext>
                </a:extLst>
              </a:tr>
              <a:tr h="354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284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18CBD4-16BA-B969-F07C-3604134C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8772"/>
            <a:ext cx="6095999" cy="34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9450-C6EA-AA9C-64B0-E73A526E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- Langkah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0BD3-6BC7-1546-D5C0-DA0DE988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script program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ArduinoIDE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dan export script </a:t>
            </a:r>
            <a:r>
              <a:rPr lang="en-US" dirty="0" err="1"/>
              <a:t>kedalam</a:t>
            </a:r>
            <a:r>
              <a:rPr lang="en-US" dirty="0"/>
              <a:t> binary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board Arduino.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43198-2071-7EEC-ED60-EDA9B8C6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3" r="57381" b="22315"/>
          <a:stretch/>
        </p:blipFill>
        <p:spPr>
          <a:xfrm>
            <a:off x="1097280" y="2844634"/>
            <a:ext cx="4171406" cy="34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93EC-9E03-31FD-18C6-D5CFF71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- Langkah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8133-F849-9ABE-E70D-9DD29D68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Simulide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board </a:t>
            </a:r>
            <a:r>
              <a:rPr lang="en-US" dirty="0" err="1"/>
              <a:t>lalu</a:t>
            </a:r>
            <a:r>
              <a:rPr lang="en-US" dirty="0"/>
              <a:t> Load Firmware dan </a:t>
            </a:r>
            <a:r>
              <a:rPr lang="en-US" dirty="0" err="1"/>
              <a:t>pilih</a:t>
            </a:r>
            <a:r>
              <a:rPr lang="en-US" dirty="0"/>
              <a:t> file hex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export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dan 7segment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43E1B1-3AF6-034E-151F-4173C577B587}"/>
              </a:ext>
            </a:extLst>
          </p:cNvPr>
          <p:cNvGrpSpPr/>
          <p:nvPr/>
        </p:nvGrpSpPr>
        <p:grpSpPr>
          <a:xfrm>
            <a:off x="2616927" y="3535284"/>
            <a:ext cx="7019106" cy="1501175"/>
            <a:chOff x="1097280" y="3622370"/>
            <a:chExt cx="7019106" cy="15011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E267D7-923C-B588-F57D-4B183909A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71" t="17127" r="41905" b="19139"/>
            <a:stretch/>
          </p:blipFill>
          <p:spPr>
            <a:xfrm>
              <a:off x="1097280" y="3622370"/>
              <a:ext cx="1132114" cy="15011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0AEEA0-A4DE-DB2A-1504-24B9797AB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9" t="16703" r="40952" b="18715"/>
            <a:stretch/>
          </p:blipFill>
          <p:spPr>
            <a:xfrm>
              <a:off x="2569028" y="3622370"/>
              <a:ext cx="1132114" cy="15011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E02266-B5F0-CEAD-0EC1-A1BB5BC3A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56" t="16494" r="42382" b="18925"/>
            <a:stretch/>
          </p:blipFill>
          <p:spPr>
            <a:xfrm>
              <a:off x="4040776" y="3622371"/>
              <a:ext cx="1132114" cy="150117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7437C2-C383-807A-9050-D64EA0EEF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9" t="16703" r="40952" b="18715"/>
            <a:stretch/>
          </p:blipFill>
          <p:spPr>
            <a:xfrm>
              <a:off x="5512524" y="3622370"/>
              <a:ext cx="1132114" cy="15011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4DC9E7-CEA4-0FE0-BFB3-8080C4785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58" t="16915" r="42975" b="18504"/>
            <a:stretch/>
          </p:blipFill>
          <p:spPr>
            <a:xfrm>
              <a:off x="6984272" y="3622370"/>
              <a:ext cx="1132114" cy="150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87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912665-E3DD-E706-6FC1-6B562A13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2354014"/>
            <a:ext cx="10113645" cy="743682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TERIMA KASIH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D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032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4CF829741B9429012C5963B61706A" ma:contentTypeVersion="2" ma:contentTypeDescription="Create a new document." ma:contentTypeScope="" ma:versionID="946a4b39c00d9d75b2173d2a382ebe2e">
  <xsd:schema xmlns:xsd="http://www.w3.org/2001/XMLSchema" xmlns:xs="http://www.w3.org/2001/XMLSchema" xmlns:p="http://schemas.microsoft.com/office/2006/metadata/properties" xmlns:ns3="014d4624-f59d-44c3-a333-b6c591c77b53" targetNamespace="http://schemas.microsoft.com/office/2006/metadata/properties" ma:root="true" ma:fieldsID="ddd7a27d707b387ea06e4a84a9c3fcad" ns3:_="">
    <xsd:import namespace="014d4624-f59d-44c3-a333-b6c591c77b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d4624-f59d-44c3-a333-b6c591c77b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0173A0-3F65-4C4B-8DF6-F0F1A3AC8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d4624-f59d-44c3-a333-b6c591c77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93A375-496C-4740-95DA-A8DBF394E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9BBD9-6C71-4DBD-8CD9-CAA3F51C54E9}">
  <ds:schemaRefs>
    <ds:schemaRef ds:uri="014d4624-f59d-44c3-a333-b6c591c77b53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{F215139F-3D47-4EC9-BA4E-261AB68FAF2D}tf56160789_win32</Template>
  <TotalTime>1397</TotalTime>
  <Words>314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UAS IMPLEMENTASI MIKROKONTROLER </vt:lpstr>
      <vt:lpstr>Pendahuluan</vt:lpstr>
      <vt:lpstr>Pembahasan</vt:lpstr>
      <vt:lpstr>Langkah - Langkah</vt:lpstr>
      <vt:lpstr>Langkah - Langkah</vt:lpstr>
      <vt:lpstr>Langkah - Langkah</vt:lpstr>
      <vt:lpstr>Langkah - Langkah</vt:lpstr>
      <vt:lpstr>  TERIMA KASIH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MIKROKONTROLLER IMPLEMENTASI ARDUINO</dc:title>
  <dc:creator>BAGAS ARDHA PRASETYA</dc:creator>
  <cp:lastModifiedBy>BAGAS ARDHA PRASETYA</cp:lastModifiedBy>
  <cp:revision>3</cp:revision>
  <dcterms:created xsi:type="dcterms:W3CDTF">2023-01-12T04:18:44Z</dcterms:created>
  <dcterms:modified xsi:type="dcterms:W3CDTF">2023-01-13T03:36:10Z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0x010100DE14CF829741B9429012C5963B61706A</vt:lpwstr>
  </property>
</Properties>
</file>