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AE248-7D68-4D3B-95F5-957711A48785}" v="31" dt="2022-05-24T10:46:2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39" d="100"/>
          <a:sy n="39" d="100"/>
        </p:scale>
        <p:origin x="8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4C3C-FCB3-450F-83E0-926972A7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78282-2C43-4172-95AB-E873C54F1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545B-D934-4730-9ACF-594F80A2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050E-6A30-4D72-AA03-F558801B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5A01-EDCB-4175-BAAF-1E195034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45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30CC-82C5-456A-A2A8-D765A8EB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5D31B-7BEB-4BD7-BF3D-46DC3723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0AC7-9165-440F-B286-36D9E505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917F-606C-487A-9E3E-8E4E4402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A078-6A11-4F80-8F54-84E99430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270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6301A-4D92-4C2A-8811-4136FDDB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7103-01DB-4AA5-B6D7-0053A51D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82E7-E1E1-4FDB-A0D6-FF11C422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182C-3433-4628-B400-2909D241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45F1-2B7F-40D5-9724-1155E7FE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8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19F3-E2CA-48B2-99B8-50E2166D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49F1-8FF1-47BA-A5F1-1B73B9DA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DEF2-91A5-4240-A073-125805F2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514B-202F-415D-887B-84EC3D8C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948E-5B20-4248-B70B-E6D6AE3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6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60CF-9538-4117-8AC9-24697BBB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8C26-646F-4E47-9CB4-2E929711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3834-20A3-4CA3-854D-90F88577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EBC7-6607-4A7B-AB72-DBBE10E5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AFFA-BA56-401F-BEAF-D702312B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2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C4D4-6E8C-42F1-A799-E4B04BB8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5F78-84FD-422B-833E-8FD5FE47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3A4D1-7D85-413C-BBEE-36BE0EBD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3933-B688-468A-9521-F852E35F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759C7-9B01-4BA2-B34F-DAC50F20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F45CD-9556-406C-8AD1-2A9DBF76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81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9442-06CA-4F3C-BD0F-0A03E41A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82E0F-4B5E-42D8-88A7-433017F2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BC566-A289-4D93-955C-6A909DAE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7C3E4-B2EC-4098-BF88-1F2CA1468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AC7CE-9822-472D-9380-B99F32636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23551-DA85-473F-A711-0CD9B86F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7F7C9-44E0-4AB9-951C-D85D32F3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B36A0-0D3F-48B3-851B-F0E3559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356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C90-40A9-43B2-A000-821E5753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83733-668A-4EFA-878C-536E02F7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7FFD6-232F-40B7-87A9-FBB577F3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E8B3-1E0D-4DC4-BCC2-DC1DAF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116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54965-2F30-4205-8912-43152BDF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0DEF6-1B8F-45C9-8444-819C2E0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773B-583F-488B-9646-0CEAB997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9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0279-039B-4F4F-A22F-AA04FD5A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EB9E-624B-40A7-B17F-1752164A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A47E2-ABCD-472D-9E1B-CD43BFCA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EF4E-BD09-493C-A068-B49F1D1B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C6E9A-FA3E-4B6D-B350-3D3F9CCE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9B5F-4778-49F3-ABE9-627AD140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04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6450-24D3-4757-A627-DD6711B3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3EBAD-3380-465F-A3A2-9B42A1D0F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D8C9A-0004-4BC9-8259-B5DF736F4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7458C-BF1C-4A36-A0AF-0E045CE1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DAFA-5C17-4B25-A64E-E9FD1345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0B16-859F-49B4-867D-8B876845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793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6C208-E517-47C0-8F9F-F4C7B334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5400F-839F-4443-91D7-6A91A7A2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E3C5-2ADB-46BC-B713-C42E8034C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5124-2B7C-4D89-835B-2092BCD2145E}" type="datetimeFigureOut">
              <a:rPr lang="en-ID" smtClean="0"/>
              <a:t>25/05/2022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6698-B447-4526-AC8E-D81320B97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BF0-2317-44CC-A3A9-F193E5C9F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FB48-1F66-4BD7-B994-0430E39B1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97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applications/industrial-motor-contro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mple-circuit.com/arduino-brushless-dc-motor-controll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imple-circuit.com/arduino-sensorless-brushless-motor-bld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mbedded-software/x-cube-mcsdk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.eefocus.com/media/download/index/id-10146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C3-83AA-4FFE-A06D-60A8C1A0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Controller for 3 Phase Motor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6B448-B7C5-4F79-9D28-A3EC91644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71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D128CA-85CE-45EB-8D9E-D872805EF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48262"/>
            <a:ext cx="10515600" cy="536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E3883-F7F8-4E96-AC3F-7ABD2A09E920}"/>
              </a:ext>
            </a:extLst>
          </p:cNvPr>
          <p:cNvSpPr txBox="1"/>
          <p:nvPr/>
        </p:nvSpPr>
        <p:spPr>
          <a:xfrm>
            <a:off x="1" y="6611779"/>
            <a:ext cx="12191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000" dirty="0">
                <a:hlinkClick r:id="rId3"/>
              </a:rPr>
              <a:t>https://www.st.com/en/applications/industrial-motor-control.html</a:t>
            </a:r>
            <a:r>
              <a:rPr lang="en-ID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9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E07C-D91C-48CE-98E1-506E8A54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pPr algn="ctr"/>
            <a:r>
              <a:rPr lang="en-US" b="1" dirty="0"/>
              <a:t>Brushless DC Motor Controller Using Arduino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1A582-D761-49B4-8948-6EF037CB219E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000" dirty="0">
                <a:hlinkClick r:id="rId2"/>
              </a:rPr>
              <a:t>https://simple-circuit.com/arduino-brushless-dc-motor-controller/</a:t>
            </a:r>
            <a:r>
              <a:rPr lang="en-ID" sz="1000" dirty="0"/>
              <a:t> </a:t>
            </a:r>
          </a:p>
        </p:txBody>
      </p:sp>
      <p:pic>
        <p:nvPicPr>
          <p:cNvPr id="3074" name="Picture 2" descr="Arduino BLDC motor controller DIY ESC IR2101">
            <a:extLst>
              <a:ext uri="{FF2B5EF4-FFF2-40B4-BE49-F238E27FC236}">
                <a16:creationId xmlns:a16="http://schemas.microsoft.com/office/drawing/2014/main" id="{49F104AC-D04E-4A2B-B822-7E22234AFC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00" y="1273630"/>
            <a:ext cx="7623799" cy="53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0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E07C-D91C-48CE-98E1-506E8A54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BLDC Motor control using Arduino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1A582-D761-49B4-8948-6EF037CB219E}"/>
              </a:ext>
            </a:extLst>
          </p:cNvPr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000" dirty="0">
                <a:hlinkClick r:id="rId2"/>
              </a:rPr>
              <a:t>https://simple-circuit.com/arduino-sensorless-brushless-motor-bldc/</a:t>
            </a:r>
            <a:r>
              <a:rPr lang="en-ID" sz="1000" dirty="0"/>
              <a:t> </a:t>
            </a:r>
          </a:p>
        </p:txBody>
      </p:sp>
      <p:pic>
        <p:nvPicPr>
          <p:cNvPr id="3076" name="Picture 4" descr="Arduino brushless dc motor speed control circuit">
            <a:extLst>
              <a:ext uri="{FF2B5EF4-FFF2-40B4-BE49-F238E27FC236}">
                <a16:creationId xmlns:a16="http://schemas.microsoft.com/office/drawing/2014/main" id="{6F5C2C8D-8435-4D37-9A96-ABC309C3F3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33" y="1273630"/>
            <a:ext cx="6954534" cy="53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4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E07C-D91C-48CE-98E1-506E8A54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/>
          <a:lstStyle/>
          <a:p>
            <a:pPr algn="ctr"/>
            <a:r>
              <a:rPr lang="en-US" b="1" dirty="0"/>
              <a:t>ST Motor Control Workbench 5.4.8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CCDB2-D114-4BE3-A20D-E6B3A9A44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209" y="1273630"/>
            <a:ext cx="8209581" cy="52192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108C8-63ED-49B6-8237-BDD40B1F8090}"/>
              </a:ext>
            </a:extLst>
          </p:cNvPr>
          <p:cNvSpPr txBox="1"/>
          <p:nvPr/>
        </p:nvSpPr>
        <p:spPr>
          <a:xfrm>
            <a:off x="0" y="6457890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000" dirty="0"/>
              <a:t>Software: </a:t>
            </a:r>
            <a:r>
              <a:rPr lang="en-ID" sz="1000" dirty="0">
                <a:hlinkClick r:id="rId3"/>
              </a:rPr>
              <a:t>https://www.st.com/en/embedded-software/x-cube-mcsdk.html</a:t>
            </a:r>
            <a:r>
              <a:rPr lang="en-ID" sz="1000" dirty="0"/>
              <a:t> </a:t>
            </a:r>
          </a:p>
          <a:p>
            <a:pPr algn="r"/>
            <a:r>
              <a:rPr lang="en-ID" sz="1000" dirty="0"/>
              <a:t>Tutorial: </a:t>
            </a:r>
            <a:r>
              <a:rPr lang="en-ID" sz="1000" dirty="0">
                <a:hlinkClick r:id="rId4"/>
              </a:rPr>
              <a:t>https://comm.eefocus.com/media/download/index/id-1014656</a:t>
            </a:r>
            <a:r>
              <a:rPr lang="en-ID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13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Controller for 3 Phase Motor</vt:lpstr>
      <vt:lpstr>PowerPoint Presentation</vt:lpstr>
      <vt:lpstr>Brushless DC Motor Controller Using Arduino</vt:lpstr>
      <vt:lpstr>BLDC Motor control using Arduino</vt:lpstr>
      <vt:lpstr>ST Motor Control Workbench 5.4.8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</dc:title>
  <dc:creator>I Wayan Adiyasa</dc:creator>
  <cp:lastModifiedBy>I Wayan Adiyasa</cp:lastModifiedBy>
  <cp:revision>2</cp:revision>
  <dcterms:created xsi:type="dcterms:W3CDTF">2022-05-24T10:07:14Z</dcterms:created>
  <dcterms:modified xsi:type="dcterms:W3CDTF">2022-05-25T09:53:49Z</dcterms:modified>
</cp:coreProperties>
</file>