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0900"/>
            <a:ext cx="10972800" cy="5276850"/>
          </a:xfrm>
        </p:spPr>
        <p:txBody>
          <a:bodyPr/>
          <a:lstStyle/>
          <a:p>
            <a:pPr marL="0" indent="0">
              <a:buNone/>
            </a:pPr>
            <a:r>
              <a:rPr b="1">
                <a:sym typeface="+mn-ea"/>
              </a:rPr>
              <a:t>Sistem Penilaian Kinerja Karyawan Berbasis Android</a:t>
            </a:r>
            <a:endParaRPr b="1"/>
          </a:p>
          <a:p>
            <a:r>
              <a:rPr b="1"/>
              <a:t>Metode: Management by Objective (MBO)</a:t>
            </a:r>
            <a:endParaRPr b="1"/>
          </a:p>
          <a:p>
            <a:r>
              <a:rPr b="1"/>
              <a:t>Metode: Behaviorally Anchored Rating Scale (BARS)</a:t>
            </a:r>
            <a:endParaRPr b="1"/>
          </a:p>
          <a:p>
            <a:endParaRPr b="1"/>
          </a:p>
          <a:p>
            <a:endParaRPr b="1"/>
          </a:p>
          <a:p>
            <a:pPr marL="0" indent="0" algn="ctr">
              <a:buNone/>
            </a:pPr>
            <a:r>
              <a:rPr lang="en-US" sz="4000" b="1"/>
              <a:t>Bawazir Fadhil Mohammad</a:t>
            </a:r>
            <a:endParaRPr lang="en-US" sz="4000" b="1"/>
          </a:p>
          <a:p>
            <a:pPr marL="0" indent="0" algn="ctr">
              <a:buNone/>
            </a:pPr>
            <a:r>
              <a:rPr lang="en-US" altLang="en-US" sz="4000" b="1"/>
              <a:t>24066020010</a:t>
            </a:r>
            <a:endParaRPr lang="en-US" altLang="en-US" sz="4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 sz="4800" b="1"/>
          </a:p>
          <a:p>
            <a:pPr marL="0" indent="0" algn="ctr">
              <a:buNone/>
            </a:pPr>
            <a:endParaRPr lang="en-US" sz="4800" b="1"/>
          </a:p>
          <a:p>
            <a:pPr marL="0" indent="0" algn="ctr">
              <a:buNone/>
            </a:pPr>
            <a:r>
              <a:rPr lang="en-US" sz="4800" b="1"/>
              <a:t>Terima Kasih</a:t>
            </a:r>
            <a:endParaRPr lang="en-US" sz="4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Pendahuluan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Kebutuhan sistem penilaian kinerja yang efektif</a:t>
            </a:r>
          </a:p>
          <a:p>
            <a:r>
              <a:t>Kelemahan metode tradisional: bias, waktu, kesulitan pelacakan</a:t>
            </a:r>
          </a:p>
          <a:p>
            <a:r>
              <a:t>Solusi: Penilaian berbasis MBO dan BARS melalui aplikasi Android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Rumusan 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Bagaimana membangun sistem penilaian kinerja berbasis Android?</a:t>
            </a:r>
          </a:p>
          <a:p>
            <a:r>
              <a:t>Bagaimana penerapan metode MBO dan BARS dalam sistem penilaian?</a:t>
            </a:r>
          </a:p>
          <a:p>
            <a:r>
              <a:t>Bagaimana evaluasi sistem ini dibandingkan metode tradisional?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Tujuan Penelitian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Merancang dan mengimplementasikan sistem penilaian berbasis Android</a:t>
            </a:r>
          </a:p>
          <a:p>
            <a:r>
              <a:t>Menggunakan MBO untuk penilaian berbasis target</a:t>
            </a:r>
          </a:p>
          <a:p>
            <a:r>
              <a:t>Menggunakan BARS untuk skala penilaian berbasis perilaku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Manfaat Penelitian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Meningkatkan akurasi dan konsistensi penilaian</a:t>
            </a:r>
          </a:p>
          <a:p>
            <a:r>
              <a:t>Mempermudah evaluasi dengan aplikasi berbasis Android</a:t>
            </a:r>
          </a:p>
          <a:p>
            <a:r>
              <a:t>Mengurangi waktu dan sumber daya untuk penilaian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Tinjauan Pustaka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Management by Objectives (MBO): Definisi, kelebihan, kekurangan</a:t>
            </a:r>
          </a:p>
          <a:p>
            <a:r>
              <a:t>Behaviorally Anchored Rating Scale (BARS): Definisi, kelebihan, kekurangan</a:t>
            </a:r>
          </a:p>
          <a:p>
            <a:r>
              <a:t>Pengembangan aplikasi Android: komponen dan studi literatur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Metodologi Penelitian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Desain penelitian: pengembangan aplikasi</a:t>
            </a:r>
          </a:p>
          <a:p>
            <a:r>
              <a:t>Analisis sistem: kebutuhan pengguna dan desain alur aplikasi</a:t>
            </a:r>
          </a:p>
          <a:p>
            <a:r>
              <a:t>Pengembangan sistem: antarmuka, metode MBO &amp; BARS</a:t>
            </a:r>
          </a:p>
          <a:p>
            <a:r>
              <a:t>Metode pengujian: uji coba dan evaluasi pengguna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Implementasi dan Hasil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Implementasi sistem: fitur login, penilaian MBO &amp; BARS</a:t>
            </a:r>
          </a:p>
          <a:p>
            <a:r>
              <a:t>Pengujian sistem: hasil uji coba pada karyawan</a:t>
            </a:r>
          </a:p>
          <a:p>
            <a:r>
              <a:t>Analisis data: feedback pengguna, kelebihan &amp; kelemahan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Kesimpulan dan Saran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Kesimpulan: Efisiensi dan akurasi penilaian melalui aplikasi Android</a:t>
            </a:r>
          </a:p>
          <a:p>
            <a:r>
              <a:t>Saran: Integrasi sistem HR, fitur analisis data, peningkatan antarmuka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1686</Words>
  <Application>WPS Presentation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Blue Waves</vt:lpstr>
      <vt:lpstr>Sistem Penilaian Kinerja Karyawan Berbasis Android</vt:lpstr>
      <vt:lpstr>Pendahuluan</vt:lpstr>
      <vt:lpstr>Rumusan Masalah</vt:lpstr>
      <vt:lpstr>Tujuan Penelitian</vt:lpstr>
      <vt:lpstr>Manfaat Penelitian</vt:lpstr>
      <vt:lpstr>Tinjauan Pustaka</vt:lpstr>
      <vt:lpstr>Metodologi Penelitian</vt:lpstr>
      <vt:lpstr>Implementasi dan Hasil</vt:lpstr>
      <vt:lpstr>Kesimpulan dan Saran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Bawazir Fadhil Mohammad</cp:lastModifiedBy>
  <cp:revision>4</cp:revision>
  <dcterms:created xsi:type="dcterms:W3CDTF">2013-01-27T09:14:00Z</dcterms:created>
  <dcterms:modified xsi:type="dcterms:W3CDTF">2024-11-26T06:50:32Z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FE86C2F213184160BEFCE114DFCCB7E2_12</vt:lpwstr>
  </property>
  <property fmtid="{D5CDD505-2E9C-101B-9397-08002B2CF9AE}" pid="3" name="KSOProductBuildVer">
    <vt:lpwstr>1033-12.2.0.18911</vt:lpwstr>
  </property>
</Properties>
</file>