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numCol="2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Abrar </a:t>
            </a:r>
            <a:r>
              <a:rPr lang="en-US" sz="2000" dirty="0" err="1"/>
              <a:t>Wafi</a:t>
            </a:r>
            <a:r>
              <a:rPr lang="en-US" sz="2000" dirty="0"/>
              <a:t> (50418064)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Bagas</a:t>
            </a:r>
            <a:r>
              <a:rPr lang="en-US" sz="2000" dirty="0"/>
              <a:t> </a:t>
            </a:r>
            <a:r>
              <a:rPr lang="en-US" sz="2000" dirty="0" err="1"/>
              <a:t>Dio</a:t>
            </a:r>
            <a:r>
              <a:rPr lang="en-US" sz="2000" dirty="0"/>
              <a:t> </a:t>
            </a:r>
            <a:r>
              <a:rPr lang="en-US" sz="2000" dirty="0" err="1"/>
              <a:t>Hanggoro</a:t>
            </a:r>
            <a:r>
              <a:rPr lang="en-US" sz="2000"/>
              <a:t> (51418319)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Deky</a:t>
            </a:r>
            <a:r>
              <a:rPr lang="en-US" sz="2000" dirty="0"/>
              <a:t> </a:t>
            </a:r>
            <a:r>
              <a:rPr lang="en-US" sz="2000" dirty="0" err="1"/>
              <a:t>Ariswara</a:t>
            </a:r>
            <a:r>
              <a:rPr lang="en-US" sz="2000" dirty="0"/>
              <a:t> (51417508)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Wisnu Wahyu Wibowo (57418380)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Rak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BE7FCC-29B8-4A45-95D9-ACEA788E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840637"/>
            <a:ext cx="9780587" cy="117672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C32E1-650A-4C12-BAE1-16D2AABB7F0F}"/>
              </a:ext>
            </a:extLst>
          </p:cNvPr>
          <p:cNvSpPr/>
          <p:nvPr/>
        </p:nvSpPr>
        <p:spPr>
          <a:xfrm>
            <a:off x="3187786" y="4017363"/>
            <a:ext cx="5924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Dimenu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5462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rak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D8CCC-AFBA-4D0E-844D-B78E2CC6D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836816"/>
            <a:ext cx="9780587" cy="11843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0E40B-C7FA-4F26-BB31-3451371DDBBF}"/>
              </a:ext>
            </a:extLst>
          </p:cNvPr>
          <p:cNvSpPr/>
          <p:nvPr/>
        </p:nvSpPr>
        <p:spPr>
          <a:xfrm>
            <a:off x="2644488" y="4021183"/>
            <a:ext cx="689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/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42D117-D575-4C23-A56B-94E0B6A1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806252"/>
            <a:ext cx="9780587" cy="12454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0B225-9B28-4B1B-81CC-F1AAFAAAA029}"/>
              </a:ext>
            </a:extLst>
          </p:cNvPr>
          <p:cNvSpPr/>
          <p:nvPr/>
        </p:nvSpPr>
        <p:spPr>
          <a:xfrm>
            <a:off x="1393045" y="4051748"/>
            <a:ext cx="940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dipinjam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5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Nambah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65DEA2-8789-42D8-8D79-3AC5942E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787149"/>
            <a:ext cx="9780587" cy="12837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AA8F4-25C8-451C-A4BA-C2BE7146D5F1}"/>
              </a:ext>
            </a:extLst>
          </p:cNvPr>
          <p:cNvSpPr/>
          <p:nvPr/>
        </p:nvSpPr>
        <p:spPr>
          <a:xfrm>
            <a:off x="2341495" y="4070851"/>
            <a:ext cx="7509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Ditampilan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, yang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angota</a:t>
            </a:r>
            <a:r>
              <a:rPr lang="en-US" dirty="0"/>
              <a:t> dan lama </a:t>
            </a:r>
            <a:r>
              <a:rPr lang="en-US" dirty="0" err="1"/>
              <a:t>peminjaman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5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Denda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BFA500-F16E-4E1B-8860-1EA60BCB2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810072"/>
            <a:ext cx="9780587" cy="12378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D9CBF6-8E74-41FE-9325-30E6EF4591F6}"/>
              </a:ext>
            </a:extLst>
          </p:cNvPr>
          <p:cNvSpPr/>
          <p:nvPr/>
        </p:nvSpPr>
        <p:spPr>
          <a:xfrm>
            <a:off x="1717470" y="4047927"/>
            <a:ext cx="875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Dan yang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denda</a:t>
            </a:r>
            <a:r>
              <a:rPr lang="en-US" dirty="0"/>
              <a:t>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telat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pada </a:t>
            </a:r>
            <a:r>
              <a:rPr lang="en-US" dirty="0" err="1"/>
              <a:t>jadwalnya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denda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891087"/>
            <a:ext cx="9779182" cy="393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 err="1"/>
              <a:t>Ditampilan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user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menginput</a:t>
            </a:r>
            <a:r>
              <a:rPr lang="en-US" sz="1800" dirty="0"/>
              <a:t> data username dan password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58073-4230-490E-A6CB-7EE5DC1B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09" y="800701"/>
            <a:ext cx="5467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82270-0154-449E-B28B-C5F33696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538814"/>
            <a:ext cx="9780587" cy="17803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C112-6AB8-461C-A766-27B6973090E1}"/>
              </a:ext>
            </a:extLst>
          </p:cNvPr>
          <p:cNvSpPr/>
          <p:nvPr/>
        </p:nvSpPr>
        <p:spPr>
          <a:xfrm>
            <a:off x="1116106" y="4216155"/>
            <a:ext cx="995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Setelah User login,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ketampilan</a:t>
            </a:r>
            <a:r>
              <a:rPr lang="en-US" dirty="0"/>
              <a:t> Dashboard. </a:t>
            </a:r>
            <a:r>
              <a:rPr lang="en-US" dirty="0" err="1"/>
              <a:t>Didashboard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menu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data </a:t>
            </a:r>
            <a:r>
              <a:rPr lang="en-US" dirty="0" err="1"/>
              <a:t>pinjam</a:t>
            </a:r>
            <a:r>
              <a:rPr lang="en-US" dirty="0"/>
              <a:t> dan data </a:t>
            </a:r>
            <a:r>
              <a:rPr lang="en-US" dirty="0" err="1"/>
              <a:t>kembalikan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0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338279-A3B2-420E-A74D-DAE618F84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664892"/>
            <a:ext cx="9780587" cy="1528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11718-1540-4CA0-935C-8980137F7244}"/>
              </a:ext>
            </a:extLst>
          </p:cNvPr>
          <p:cNvSpPr/>
          <p:nvPr/>
        </p:nvSpPr>
        <p:spPr>
          <a:xfrm>
            <a:off x="1273362" y="4193108"/>
            <a:ext cx="9636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Ditampilan</a:t>
            </a:r>
            <a:r>
              <a:rPr lang="en-US" dirty="0"/>
              <a:t> dashboard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disini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9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25D40E-3F41-4828-9163-0011F8F55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592301"/>
            <a:ext cx="9780587" cy="16733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745D6-287C-404F-996B-FE8588897E93}"/>
              </a:ext>
            </a:extLst>
          </p:cNvPr>
          <p:cNvSpPr/>
          <p:nvPr/>
        </p:nvSpPr>
        <p:spPr>
          <a:xfrm>
            <a:off x="3228142" y="4364796"/>
            <a:ext cx="5735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anggota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4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30875-343C-42EA-A05A-01E012A0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813893"/>
            <a:ext cx="9780587" cy="12302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CE4FB6-8D99-4BE6-BED7-84EDCD547D0C}"/>
              </a:ext>
            </a:extLst>
          </p:cNvPr>
          <p:cNvSpPr/>
          <p:nvPr/>
        </p:nvSpPr>
        <p:spPr>
          <a:xfrm>
            <a:off x="3112261" y="4184492"/>
            <a:ext cx="595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oleh User</a:t>
            </a:r>
          </a:p>
        </p:txBody>
      </p:sp>
    </p:spTree>
    <p:extLst>
      <p:ext uri="{BB962C8B-B14F-4D97-AF65-F5344CB8AC3E}">
        <p14:creationId xmlns:p14="http://schemas.microsoft.com/office/powerpoint/2010/main" val="144333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71CABB-1BFA-46C0-BD41-21488E5BB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492967"/>
            <a:ext cx="9780587" cy="18720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4A145-875B-44D3-9E06-28831066D0A8}"/>
              </a:ext>
            </a:extLst>
          </p:cNvPr>
          <p:cNvSpPr/>
          <p:nvPr/>
        </p:nvSpPr>
        <p:spPr>
          <a:xfrm>
            <a:off x="2815743" y="4365032"/>
            <a:ext cx="6560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Didata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/</a:t>
            </a:r>
            <a:r>
              <a:rPr lang="en-US" dirty="0" err="1"/>
              <a:t>mengedit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E9E927-B6E1-48AF-8DF0-D35957E9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2905586"/>
            <a:ext cx="9780587" cy="104682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110C21-2DBF-4573-9FE7-808618DDD114}"/>
              </a:ext>
            </a:extLst>
          </p:cNvPr>
          <p:cNvSpPr/>
          <p:nvPr/>
        </p:nvSpPr>
        <p:spPr>
          <a:xfrm>
            <a:off x="3029954" y="3952414"/>
            <a:ext cx="613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Ditampilan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2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7" y="290848"/>
            <a:ext cx="9779183" cy="365125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956FCF-B324-4290-8445-64FAC70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550" y="2641968"/>
            <a:ext cx="9780587" cy="15740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52E0-7208-41DB-9226-5B52CF51C679}"/>
              </a:ext>
            </a:extLst>
          </p:cNvPr>
          <p:cNvSpPr/>
          <p:nvPr/>
        </p:nvSpPr>
        <p:spPr>
          <a:xfrm>
            <a:off x="2610928" y="4216031"/>
            <a:ext cx="707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Ditampilan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input</a:t>
            </a:r>
          </a:p>
        </p:txBody>
      </p:sp>
    </p:spTree>
    <p:extLst>
      <p:ext uri="{BB962C8B-B14F-4D97-AF65-F5344CB8AC3E}">
        <p14:creationId xmlns:p14="http://schemas.microsoft.com/office/powerpoint/2010/main" val="34056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293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Kelompok 7</vt:lpstr>
      <vt:lpstr>Tampilan Awal</vt:lpstr>
      <vt:lpstr>Tampilan Dashboard</vt:lpstr>
      <vt:lpstr>Data Anggota</vt:lpstr>
      <vt:lpstr> Tampilan menambah data anggota</vt:lpstr>
      <vt:lpstr>Data Buku</vt:lpstr>
      <vt:lpstr>Tampilan menambah data buku</vt:lpstr>
      <vt:lpstr>Tampilan Data Kategori</vt:lpstr>
      <vt:lpstr>Tampilan Menambah Data Kategori</vt:lpstr>
      <vt:lpstr>Tampilan Data Rak Buku</vt:lpstr>
      <vt:lpstr>Tampilan menambah data rak buku</vt:lpstr>
      <vt:lpstr>Tampilan Data Peminjaman Buku</vt:lpstr>
      <vt:lpstr>Tampilan Nambah Data Peminjaman</vt:lpstr>
      <vt:lpstr>Tampilan Untuk Denda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2022-06-11T05:01:01Z</dcterms:created>
  <dcterms:modified xsi:type="dcterms:W3CDTF">2022-06-11T06:43:42Z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