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8523-7C47-4D5A-A4BA-F1C949C5C81A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1BFD-DF37-4200-8706-73313950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0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8523-7C47-4D5A-A4BA-F1C949C5C81A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1BFD-DF37-4200-8706-73313950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1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8523-7C47-4D5A-A4BA-F1C949C5C81A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1BFD-DF37-4200-8706-73313950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5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8523-7C47-4D5A-A4BA-F1C949C5C81A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1BFD-DF37-4200-8706-73313950F1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394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8523-7C47-4D5A-A4BA-F1C949C5C81A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1BFD-DF37-4200-8706-73313950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08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8523-7C47-4D5A-A4BA-F1C949C5C81A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1BFD-DF37-4200-8706-73313950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42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8523-7C47-4D5A-A4BA-F1C949C5C81A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1BFD-DF37-4200-8706-73313950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70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8523-7C47-4D5A-A4BA-F1C949C5C81A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1BFD-DF37-4200-8706-73313950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4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8523-7C47-4D5A-A4BA-F1C949C5C81A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1BFD-DF37-4200-8706-73313950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3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8523-7C47-4D5A-A4BA-F1C949C5C81A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1BFD-DF37-4200-8706-73313950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2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8523-7C47-4D5A-A4BA-F1C949C5C81A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1BFD-DF37-4200-8706-73313950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4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8523-7C47-4D5A-A4BA-F1C949C5C81A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1BFD-DF37-4200-8706-73313950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8523-7C47-4D5A-A4BA-F1C949C5C81A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1BFD-DF37-4200-8706-73313950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9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8523-7C47-4D5A-A4BA-F1C949C5C81A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1BFD-DF37-4200-8706-73313950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2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8523-7C47-4D5A-A4BA-F1C949C5C81A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1BFD-DF37-4200-8706-73313950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6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8523-7C47-4D5A-A4BA-F1C949C5C81A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1BFD-DF37-4200-8706-73313950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1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8523-7C47-4D5A-A4BA-F1C949C5C81A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1BFD-DF37-4200-8706-73313950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9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5458523-7C47-4D5A-A4BA-F1C949C5C81A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21BFD-DF37-4200-8706-73313950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50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etterprogramming.pub/continuous-integration-delivery-and-deployment-with-github-actions-91d62b3503f2" TargetMode="External"/><Relationship Id="rId2" Type="http://schemas.openxmlformats.org/officeDocument/2006/relationships/hyperlink" Target="https://docs.github.com/en/act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374B-7CFF-D86D-F501-81740D826C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Bagas Dewantoro</a:t>
            </a:r>
            <a:br>
              <a:rPr lang="en-US" dirty="0"/>
            </a:br>
            <a:r>
              <a:rPr lang="en-US" dirty="0"/>
              <a:t>201011401595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F5ACA-630C-EFAD-DBF2-64FEE2223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0" i="0" cap="all" dirty="0">
                <a:solidFill>
                  <a:srgbClr val="FFFFFF"/>
                </a:solidFill>
                <a:effectLst/>
                <a:latin typeface="Nunito" panose="020B0604020202020204" pitchFamily="2" charset="0"/>
              </a:rPr>
              <a:t>UTS TESTING DAN QA PERANGKAT LUNAK</a:t>
            </a:r>
          </a:p>
        </p:txBody>
      </p:sp>
    </p:spTree>
    <p:extLst>
      <p:ext uri="{BB962C8B-B14F-4D97-AF65-F5344CB8AC3E}">
        <p14:creationId xmlns:p14="http://schemas.microsoft.com/office/powerpoint/2010/main" val="94699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01321-BBAE-39D5-CDCC-5CE54476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a. </a:t>
            </a:r>
            <a:r>
              <a:rPr lang="en-US" dirty="0" err="1"/>
              <a:t>Contoh</a:t>
            </a:r>
            <a:r>
              <a:rPr lang="en-US" dirty="0"/>
              <a:t> white box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5EA49-130D-6C7C-3573-3F73D34AB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5" y="1315404"/>
            <a:ext cx="9838935" cy="482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5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471D-DA73-F99D-41C8-BF80194C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unit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C08BF4-CFA7-663A-5B3A-85FCDDB5D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52860"/>
            <a:ext cx="10626436" cy="505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4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72AC-357F-E4B4-2786-833B51EBA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983" y="328027"/>
            <a:ext cx="9800216" cy="1400530"/>
          </a:xfrm>
        </p:spPr>
        <p:txBody>
          <a:bodyPr/>
          <a:lstStyle/>
          <a:p>
            <a:r>
              <a:rPr lang="en-US" sz="4000" dirty="0"/>
              <a:t>b. Langkah-Langkah </a:t>
            </a:r>
            <a:r>
              <a:rPr lang="en-US" sz="4000" dirty="0" err="1"/>
              <a:t>konfiguran</a:t>
            </a:r>
            <a:r>
              <a:rPr lang="en-US" sz="4000" dirty="0"/>
              <a:t> 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BE09B-6700-4C90-6206-7469660E8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85" y="1728557"/>
            <a:ext cx="8946541" cy="419548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it-IT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Pastikan proyek Anda sudah ada di repositori GitHub.</a:t>
            </a:r>
          </a:p>
          <a:p>
            <a:pPr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Buat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file .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/workflows/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python.yml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direktori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root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proyek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Anda.</a:t>
            </a:r>
          </a:p>
          <a:p>
            <a:pPr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Isi file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python.yml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konfigurasi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berikut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1346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8C77C-8BA0-8559-57DF-9561711ED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68" y="196409"/>
            <a:ext cx="3884324" cy="6661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name: Python CI/CD</a:t>
            </a:r>
          </a:p>
          <a:p>
            <a:pPr marL="0" indent="0">
              <a:buNone/>
            </a:pPr>
            <a:r>
              <a:rPr lang="en-US" sz="1600" dirty="0"/>
              <a:t>on:</a:t>
            </a:r>
          </a:p>
          <a:p>
            <a:pPr marL="0" indent="0">
              <a:buNone/>
            </a:pPr>
            <a:r>
              <a:rPr lang="en-US" sz="1600" dirty="0"/>
              <a:t>  push:</a:t>
            </a:r>
          </a:p>
          <a:p>
            <a:pPr marL="0" indent="0">
              <a:buNone/>
            </a:pPr>
            <a:r>
              <a:rPr lang="en-US" sz="1600" dirty="0"/>
              <a:t>    branches:</a:t>
            </a:r>
          </a:p>
          <a:p>
            <a:pPr marL="0" indent="0">
              <a:buNone/>
            </a:pPr>
            <a:r>
              <a:rPr lang="en-US" sz="1600" dirty="0"/>
              <a:t>      - main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pull_request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    branches:</a:t>
            </a:r>
          </a:p>
          <a:p>
            <a:pPr marL="0" indent="0">
              <a:buNone/>
            </a:pPr>
            <a:r>
              <a:rPr lang="en-US" sz="1600" dirty="0"/>
              <a:t>      - main</a:t>
            </a:r>
          </a:p>
          <a:p>
            <a:pPr marL="0" indent="0">
              <a:buNone/>
            </a:pPr>
            <a:r>
              <a:rPr lang="en-US" sz="1600" dirty="0"/>
              <a:t>jobs:</a:t>
            </a:r>
          </a:p>
          <a:p>
            <a:pPr marL="0" indent="0">
              <a:buNone/>
            </a:pPr>
            <a:r>
              <a:rPr lang="en-US" sz="1600" dirty="0"/>
              <a:t>  build:</a:t>
            </a:r>
          </a:p>
          <a:p>
            <a:pPr marL="0" indent="0">
              <a:buNone/>
            </a:pPr>
            <a:r>
              <a:rPr lang="en-US" sz="1600" dirty="0"/>
              <a:t>    runs-on: ubuntu-latest</a:t>
            </a:r>
          </a:p>
          <a:p>
            <a:pPr marL="0" indent="0">
              <a:buNone/>
            </a:pPr>
            <a:r>
              <a:rPr lang="en-US" sz="1600" dirty="0"/>
              <a:t>    steps:</a:t>
            </a:r>
          </a:p>
          <a:p>
            <a:pPr marL="0" indent="0">
              <a:buNone/>
            </a:pPr>
            <a:r>
              <a:rPr lang="en-US" sz="1600" dirty="0"/>
              <a:t>      - name: Checkout repository</a:t>
            </a:r>
          </a:p>
          <a:p>
            <a:pPr marL="0" indent="0">
              <a:buNone/>
            </a:pPr>
            <a:r>
              <a:rPr lang="en-US" sz="1600" dirty="0"/>
              <a:t>        uses: actions/checkout@v2</a:t>
            </a:r>
          </a:p>
          <a:p>
            <a:pPr marL="0" indent="0">
              <a:buNone/>
            </a:pPr>
            <a:r>
              <a:rPr lang="en-US" sz="1600" dirty="0"/>
              <a:t>- name: Set up Python</a:t>
            </a:r>
          </a:p>
          <a:p>
            <a:pPr marL="0" indent="0">
              <a:buNone/>
            </a:pPr>
            <a:r>
              <a:rPr lang="en-US" sz="1600" dirty="0"/>
              <a:t>        uses: actions/setup-python@v2</a:t>
            </a:r>
          </a:p>
          <a:p>
            <a:pPr marL="0" indent="0">
              <a:buNone/>
            </a:pPr>
            <a:r>
              <a:rPr lang="en-US" sz="1600" dirty="0"/>
              <a:t>        with:</a:t>
            </a:r>
          </a:p>
          <a:p>
            <a:pPr marL="0" indent="0">
              <a:buNone/>
            </a:pPr>
            <a:r>
              <a:rPr lang="en-US" sz="1600" dirty="0"/>
              <a:t>          python-version: 3.8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4B4495-81AA-A2B7-746E-8E2278DF2C04}"/>
              </a:ext>
            </a:extLst>
          </p:cNvPr>
          <p:cNvSpPr txBox="1">
            <a:spLocks/>
          </p:cNvSpPr>
          <p:nvPr/>
        </p:nvSpPr>
        <p:spPr>
          <a:xfrm>
            <a:off x="5315096" y="196409"/>
            <a:ext cx="3884324" cy="6661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7D1C0A-B221-CC31-D0ED-FA04196C9EAC}"/>
              </a:ext>
            </a:extLst>
          </p:cNvPr>
          <p:cNvSpPr txBox="1">
            <a:spLocks/>
          </p:cNvSpPr>
          <p:nvPr/>
        </p:nvSpPr>
        <p:spPr>
          <a:xfrm>
            <a:off x="5647605" y="362663"/>
            <a:ext cx="3884324" cy="6661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dirty="0"/>
              <a:t>  - name: Install dependencies</a:t>
            </a:r>
          </a:p>
          <a:p>
            <a:pPr marL="0" indent="0">
              <a:buFont typeface="Wingdings 3" charset="2"/>
              <a:buNone/>
            </a:pPr>
            <a:r>
              <a:rPr lang="en-US" sz="1600" dirty="0"/>
              <a:t>        run: |</a:t>
            </a:r>
          </a:p>
          <a:p>
            <a:pPr marL="0" indent="0">
              <a:buFont typeface="Wingdings 3" charset="2"/>
              <a:buNone/>
            </a:pPr>
            <a:r>
              <a:rPr lang="en-US" sz="1600" dirty="0"/>
              <a:t>          python -m pip install --upgrade pip</a:t>
            </a:r>
          </a:p>
          <a:p>
            <a:pPr marL="0" indent="0">
              <a:buFont typeface="Wingdings 3" charset="2"/>
              <a:buNone/>
            </a:pPr>
            <a:r>
              <a:rPr lang="en-US" sz="1600" dirty="0"/>
              <a:t>          pip install -r requirements.txt</a:t>
            </a:r>
          </a:p>
          <a:p>
            <a:pPr marL="0" indent="0">
              <a:buFont typeface="Wingdings 3" charset="2"/>
              <a:buNone/>
            </a:pPr>
            <a:r>
              <a:rPr lang="en-US" sz="1600" dirty="0"/>
              <a:t>- name: Run tests</a:t>
            </a:r>
          </a:p>
          <a:p>
            <a:pPr marL="0" indent="0">
              <a:buFont typeface="Wingdings 3" charset="2"/>
              <a:buNone/>
            </a:pPr>
            <a:r>
              <a:rPr lang="en-US" sz="1600" dirty="0"/>
              <a:t>        run: |</a:t>
            </a:r>
          </a:p>
          <a:p>
            <a:pPr marL="0" indent="0">
              <a:buFont typeface="Wingdings 3" charset="2"/>
              <a:buNone/>
            </a:pPr>
            <a:r>
              <a:rPr lang="en-US" sz="1600" dirty="0"/>
              <a:t>          python -m </a:t>
            </a:r>
            <a:r>
              <a:rPr lang="en-US" sz="1600" dirty="0" err="1"/>
              <a:t>pytest</a:t>
            </a:r>
            <a:endParaRPr lang="en-US" sz="1600" dirty="0"/>
          </a:p>
          <a:p>
            <a:pPr marL="0" indent="0">
              <a:buFont typeface="Wingdings 3" charset="2"/>
              <a:buNone/>
            </a:pPr>
            <a:endParaRPr lang="en-US" sz="1600" dirty="0"/>
          </a:p>
          <a:p>
            <a:pPr marL="0" indent="0">
              <a:buFont typeface="Wingdings 3" charset="2"/>
              <a:buNone/>
            </a:pPr>
            <a:r>
              <a:rPr lang="en-US" sz="1600" dirty="0"/>
              <a:t>      - name: Deployment</a:t>
            </a:r>
          </a:p>
          <a:p>
            <a:pPr marL="0" indent="0">
              <a:buFont typeface="Wingdings 3" charset="2"/>
              <a:buNone/>
            </a:pPr>
            <a:r>
              <a:rPr lang="en-US" sz="1600" dirty="0"/>
              <a:t>        run: |</a:t>
            </a:r>
          </a:p>
          <a:p>
            <a:pPr marL="0" indent="0">
              <a:buFont typeface="Wingdings 3" charset="2"/>
              <a:buNone/>
            </a:pPr>
            <a:r>
              <a:rPr lang="en-US" sz="1600" dirty="0"/>
              <a:t> # </a:t>
            </a:r>
            <a:r>
              <a:rPr lang="en-US" sz="1600" dirty="0" err="1"/>
              <a:t>Tambahkan</a:t>
            </a:r>
            <a:r>
              <a:rPr lang="en-US" sz="1600" dirty="0"/>
              <a:t> </a:t>
            </a:r>
            <a:r>
              <a:rPr lang="en-US" sz="1600" dirty="0" err="1"/>
              <a:t>skrip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deployment</a:t>
            </a:r>
          </a:p>
        </p:txBody>
      </p:sp>
    </p:spTree>
    <p:extLst>
      <p:ext uri="{BB962C8B-B14F-4D97-AF65-F5344CB8AC3E}">
        <p14:creationId xmlns:p14="http://schemas.microsoft.com/office/powerpoint/2010/main" val="61844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AD518-855A-F8E2-1C7B-8E44BF961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92" y="1"/>
            <a:ext cx="10285125" cy="24938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Pastikan</a:t>
            </a:r>
            <a:r>
              <a:rPr lang="en-US" dirty="0"/>
              <a:t> Anda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file requirements.txt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dependensi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Anda.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Simpan</a:t>
            </a:r>
            <a:r>
              <a:rPr lang="en-US" dirty="0"/>
              <a:t> file </a:t>
            </a:r>
            <a:r>
              <a:rPr lang="en-US" dirty="0" err="1"/>
              <a:t>python.yml</a:t>
            </a:r>
            <a:r>
              <a:rPr lang="en-US" dirty="0"/>
              <a:t> dan </a:t>
            </a:r>
            <a:r>
              <a:rPr lang="en-US" dirty="0" err="1"/>
              <a:t>lakukan</a:t>
            </a:r>
            <a:r>
              <a:rPr lang="en-US" dirty="0"/>
              <a:t> commit dan push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repositori</a:t>
            </a:r>
            <a:r>
              <a:rPr lang="en-US" dirty="0"/>
              <a:t> GitHub Anda.</a:t>
            </a:r>
          </a:p>
        </p:txBody>
      </p:sp>
    </p:spTree>
    <p:extLst>
      <p:ext uri="{BB962C8B-B14F-4D97-AF65-F5344CB8AC3E}">
        <p14:creationId xmlns:p14="http://schemas.microsoft.com/office/powerpoint/2010/main" val="299144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1CD7-2C33-D6B8-7688-0D1B57FC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43BA7-F32A-9F73-65EB-4124B724E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/>
              <a:t>GitHub Actions documentation: </a:t>
            </a:r>
            <a:r>
              <a:rPr lang="fr-FR" dirty="0">
                <a:hlinkClick r:id="rId2"/>
              </a:rPr>
              <a:t>https://docs.github.com/en/actions</a:t>
            </a:r>
            <a:endParaRPr lang="fr-FR" dirty="0"/>
          </a:p>
          <a:p>
            <a:pPr>
              <a:buFontTx/>
              <a:buChar char="-"/>
            </a:pPr>
            <a:r>
              <a:rPr lang="en-US" dirty="0"/>
              <a:t>Continuous Integration, Delivery, and Deployment with GitHub Actions" oleh Bukola Ayodele, 20 </a:t>
            </a:r>
            <a:r>
              <a:rPr lang="en-US" dirty="0" err="1"/>
              <a:t>Juli</a:t>
            </a:r>
            <a:r>
              <a:rPr lang="en-US" dirty="0"/>
              <a:t> 2021, </a:t>
            </a:r>
            <a:r>
              <a:rPr lang="en-US" dirty="0">
                <a:hlinkClick r:id="rId3"/>
              </a:rPr>
              <a:t>https://betterprogramming.pub/continuous-integration-delivery-and-deployment-with-github-actions-91d62b3503f2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84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</TotalTime>
  <Words>268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Nunito</vt:lpstr>
      <vt:lpstr>Wingdings 3</vt:lpstr>
      <vt:lpstr>Ion</vt:lpstr>
      <vt:lpstr>Bagas Dewantoro 201011401595</vt:lpstr>
      <vt:lpstr>1. a. Contoh white box test</vt:lpstr>
      <vt:lpstr>Contoh unit testing</vt:lpstr>
      <vt:lpstr>b. Langkah-Langkah konfiguran CI/CD</vt:lpstr>
      <vt:lpstr>PowerPoint Presentation</vt:lpstr>
      <vt:lpstr>PowerPoint Presentation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Bagas Dewantoro 201011401595</dc:title>
  <dc:creator>bagas</dc:creator>
  <cp:lastModifiedBy>bagas</cp:lastModifiedBy>
  <cp:revision>1</cp:revision>
  <dcterms:created xsi:type="dcterms:W3CDTF">2023-11-04T15:18:48Z</dcterms:created>
  <dcterms:modified xsi:type="dcterms:W3CDTF">2023-11-04T15:57:55Z</dcterms:modified>
</cp:coreProperties>
</file>