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F209500-0D0C-1F66-76C1-6C227B44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BF30453-7878-B304-33AF-936ABBA9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00C9D44-B4FC-37C1-1CC6-D0ADD9FD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472D38A-044F-611D-957A-F5370D98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CF5D401-37C8-95DC-8FC9-0124BE53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11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3EFF33-9814-ABB5-3405-D5A76390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206F244-E9A8-92B6-26E6-27B86C1C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49BA972-A435-2F61-49D8-00D46288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6F9E3EE-E3E3-294F-AE4D-612C95E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5516214-BDAC-0A04-1F10-54B3142E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76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1008987B-F596-003A-EE6D-E5AE3969D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C5BEE2B-3CFF-3A82-B5D5-C6837B0A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C2A7331-C6EE-6A2E-A713-973498C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3B7DF27-07AA-23FB-F0BD-0286B747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7A8E077-BD98-38A1-DF3F-8A2B5FA6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78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C9DD75-A8AC-3BD1-8C7E-7D7375FD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908FFBA-A0CB-60C8-F177-6B353B05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1D2E4BB-3D47-F60F-3FEE-E6EDFEE5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F701BCC-EE1C-0474-E194-CAC025E7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2DCFDD1-6439-27EC-947E-7293FB3F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63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8D331B-1067-9F27-FFC9-D9D5BBAD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57D20F6-E7F9-9CD0-42B0-56E416B1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50B7871-DD37-B12A-9020-AED7C82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31C7631-8E92-0739-7D13-159C1D43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4458F58-D789-D23A-1AC0-2117EF9A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18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762EA1-9DA5-6865-1CE9-6067E582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10BCABA-B488-656C-2768-5673EC802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49ECA032-8997-2E22-6038-F50B37AC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460B78E-BF18-4DFF-8AB4-E3087488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76CC85F-0BAB-875C-9674-C75B303F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535F3DF-23F7-CB5D-49E1-5BEDBBB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9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1FF34A-BEED-1045-105F-C82B1883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166D930-5CAA-A341-9A61-562B3F9C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8E166E4-3809-95D7-7F0A-DC7C93D1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0602A13-6D26-D100-CCC8-4150DCED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92217B0-2DD8-0C94-E212-3D857079F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59C7439-4EAA-4EA6-7D71-2A58DFEE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F02AED69-A1D4-BC1F-90B1-A306377A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783C84B-3843-A2DB-A9C5-6EFFF299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9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6A83C3-E97D-C11D-997F-B4466418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B764F25D-1426-D3E5-276C-01520E44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50EFFC5-D71D-29D9-724B-66BBCBBC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6EB52F1-B45F-3084-8924-D5D30D55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2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58ADB42-AB78-FB06-BC28-297EF227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5DA6B6F-5126-34A8-9F13-166C7DAD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7982240-E78B-E6D0-5EBD-E1D5BDE8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4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34072A-8A0B-BD39-BA60-140FB1D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3CA437B-60B4-1522-A90D-4DCB287F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D1FA341-0579-48D8-805A-660F2EE2D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A3F6D4F-98D4-C7E9-5B82-9880B543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9DC8A21-B1AD-0F4E-14F4-85E47908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3502427-EC93-6C6E-A247-DEF1ED1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6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739D40B-A573-2539-140F-01CA61D8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E210DEF-43BE-294A-C203-59F85FF08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64523AD-8AD0-C85C-494F-8A5313719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82822B3-FFAB-8CFC-67B7-B55CFCF9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1E87AC0-1CA4-5B36-7169-740DE2C0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1415176-1FEA-54A6-01C2-12007F24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1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98B2512-765F-E138-B0FF-915FFDD9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4A27863-0FE8-4145-4649-14E709BE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34A742-C643-5158-273F-53AF5EE3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39E9-A75B-4E42-88F7-9D18AC8BD31D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E7D533A-FAAE-7CF3-DB03-5192ABC6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6E402EA-558F-1327-2544-141A41977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5AEA-1876-4429-8442-858BB04454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63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 10">
            <a:extLst>
              <a:ext uri="{FF2B5EF4-FFF2-40B4-BE49-F238E27FC236}">
                <a16:creationId xmlns:a16="http://schemas.microsoft.com/office/drawing/2014/main" id="{893374ED-52BB-CDAA-811D-F777DB03854F}"/>
              </a:ext>
            </a:extLst>
          </p:cNvPr>
          <p:cNvGrpSpPr/>
          <p:nvPr/>
        </p:nvGrpSpPr>
        <p:grpSpPr>
          <a:xfrm>
            <a:off x="2073275" y="1111250"/>
            <a:ext cx="8045450" cy="4635500"/>
            <a:chOff x="2073275" y="1111250"/>
            <a:chExt cx="8045450" cy="4635500"/>
          </a:xfrm>
        </p:grpSpPr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4EF035A2-25A9-152B-E88C-942E1FC83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275" y="1111250"/>
              <a:ext cx="8045450" cy="4635500"/>
            </a:xfrm>
            <a:prstGeom prst="rect">
              <a:avLst/>
            </a:prstGeom>
          </p:spPr>
        </p:pic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5E61E4B7-E6D8-76DA-9A60-2AB0CE48848B}"/>
                </a:ext>
              </a:extLst>
            </p:cNvPr>
            <p:cNvSpPr txBox="1"/>
            <p:nvPr/>
          </p:nvSpPr>
          <p:spPr>
            <a:xfrm>
              <a:off x="2254102" y="2068033"/>
              <a:ext cx="394999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id-ID" dirty="0">
                  <a:latin typeface="Arial" panose="020B0604020202020204" pitchFamily="34" charset="0"/>
                  <a:cs typeface="Arial" panose="020B0604020202020204" pitchFamily="34" charset="0"/>
                </a:rPr>
                <a:t> HTML </a:t>
              </a:r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digenerate</a:t>
              </a:r>
              <a:r>
                <a:rPr lang="id-ID" dirty="0">
                  <a:latin typeface="Arial" panose="020B0604020202020204" pitchFamily="34" charset="0"/>
                  <a:cs typeface="Arial" panose="020B0604020202020204" pitchFamily="34" charset="0"/>
                </a:rPr>
                <a:t> setiap </a:t>
              </a:r>
              <a:r>
                <a:rPr lang="id-ID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id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Kotak Teks 6">
              <a:extLst>
                <a:ext uri="{FF2B5EF4-FFF2-40B4-BE49-F238E27FC236}">
                  <a16:creationId xmlns:a16="http://schemas.microsoft.com/office/drawing/2014/main" id="{C1EE70EE-8609-5BEA-6387-D8E8C465B611}"/>
                </a:ext>
              </a:extLst>
            </p:cNvPr>
            <p:cNvSpPr txBox="1"/>
            <p:nvPr/>
          </p:nvSpPr>
          <p:spPr>
            <a:xfrm>
              <a:off x="3104708" y="2647506"/>
              <a:ext cx="154703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id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Kotak Teks 7">
              <a:extLst>
                <a:ext uri="{FF2B5EF4-FFF2-40B4-BE49-F238E27FC236}">
                  <a16:creationId xmlns:a16="http://schemas.microsoft.com/office/drawing/2014/main" id="{3E73CB32-5631-C0DC-EEDA-86A31DDB66BC}"/>
                </a:ext>
              </a:extLst>
            </p:cNvPr>
            <p:cNvSpPr txBox="1"/>
            <p:nvPr/>
          </p:nvSpPr>
          <p:spPr>
            <a:xfrm>
              <a:off x="7111411" y="2647506"/>
              <a:ext cx="154703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id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Kotak Teks 8">
              <a:extLst>
                <a:ext uri="{FF2B5EF4-FFF2-40B4-BE49-F238E27FC236}">
                  <a16:creationId xmlns:a16="http://schemas.microsoft.com/office/drawing/2014/main" id="{034F0A76-D1AA-B727-89BE-3664785958A1}"/>
                </a:ext>
              </a:extLst>
            </p:cNvPr>
            <p:cNvSpPr txBox="1"/>
            <p:nvPr/>
          </p:nvSpPr>
          <p:spPr>
            <a:xfrm>
              <a:off x="2837120" y="5022112"/>
              <a:ext cx="23781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id-ID" dirty="0">
                  <a:latin typeface="Arial" panose="020B0604020202020204" pitchFamily="34" charset="0"/>
                  <a:cs typeface="Arial" panose="020B0604020202020204" pitchFamily="34" charset="0"/>
                </a:rPr>
                <a:t> HTML </a:t>
              </a:r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digenerate</a:t>
              </a:r>
              <a:endParaRPr lang="id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Kotak Teks 9">
              <a:extLst>
                <a:ext uri="{FF2B5EF4-FFF2-40B4-BE49-F238E27FC236}">
                  <a16:creationId xmlns:a16="http://schemas.microsoft.com/office/drawing/2014/main" id="{B43AA5C6-27D1-06A7-988C-06E4D227245A}"/>
                </a:ext>
              </a:extLst>
            </p:cNvPr>
            <p:cNvSpPr txBox="1"/>
            <p:nvPr/>
          </p:nvSpPr>
          <p:spPr>
            <a:xfrm>
              <a:off x="6838507" y="5022112"/>
              <a:ext cx="23781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id-ID" dirty="0">
                  <a:latin typeface="Arial" panose="020B0604020202020204" pitchFamily="34" charset="0"/>
                  <a:cs typeface="Arial" panose="020B0604020202020204" pitchFamily="34" charset="0"/>
                </a:rPr>
                <a:t> HTML </a:t>
              </a:r>
              <a:r>
                <a:rPr lang="id-ID" dirty="0" err="1">
                  <a:latin typeface="Arial" panose="020B0604020202020204" pitchFamily="34" charset="0"/>
                  <a:cs typeface="Arial" panose="020B0604020202020204" pitchFamily="34" charset="0"/>
                </a:rPr>
                <a:t>digenerate</a:t>
              </a:r>
              <a:endParaRPr lang="id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0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8234E494-9CF3-C01C-1F1E-B0652785CCFE}"/>
              </a:ext>
            </a:extLst>
          </p:cNvPr>
          <p:cNvGrpSpPr/>
          <p:nvPr/>
        </p:nvGrpSpPr>
        <p:grpSpPr>
          <a:xfrm>
            <a:off x="1774825" y="1114425"/>
            <a:ext cx="8642350" cy="4629150"/>
            <a:chOff x="1774825" y="1114425"/>
            <a:chExt cx="8642350" cy="4629150"/>
          </a:xfrm>
        </p:grpSpPr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5EFEAF50-19D9-36C4-3132-8E3471B6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825" y="1114425"/>
              <a:ext cx="8642350" cy="4629150"/>
            </a:xfrm>
            <a:prstGeom prst="rect">
              <a:avLst/>
            </a:prstGeom>
          </p:spPr>
        </p:pic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122ED3FA-6341-3F40-6B48-798ABAEC0F85}"/>
                </a:ext>
              </a:extLst>
            </p:cNvPr>
            <p:cNvSpPr txBox="1"/>
            <p:nvPr/>
          </p:nvSpPr>
          <p:spPr>
            <a:xfrm>
              <a:off x="1956390" y="2125516"/>
              <a:ext cx="696964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HTML </a:t>
              </a:r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digenerate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saat </a:t>
              </a:r>
              <a:r>
                <a:rPr lang="id-ID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build-time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dan digunakan kembali tiap </a:t>
              </a:r>
              <a:r>
                <a:rPr lang="id-ID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Kotak Teks 6">
              <a:extLst>
                <a:ext uri="{FF2B5EF4-FFF2-40B4-BE49-F238E27FC236}">
                  <a16:creationId xmlns:a16="http://schemas.microsoft.com/office/drawing/2014/main" id="{3D0D4F6F-F76E-8AC8-AD9F-8395DC422361}"/>
                </a:ext>
              </a:extLst>
            </p:cNvPr>
            <p:cNvSpPr txBox="1"/>
            <p:nvPr/>
          </p:nvSpPr>
          <p:spPr>
            <a:xfrm>
              <a:off x="4889204" y="5056626"/>
              <a:ext cx="2335619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 HTML </a:t>
              </a:r>
              <a:r>
                <a:rPr lang="id-ID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digenerate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Kotak Teks 7">
              <a:extLst>
                <a:ext uri="{FF2B5EF4-FFF2-40B4-BE49-F238E27FC236}">
                  <a16:creationId xmlns:a16="http://schemas.microsoft.com/office/drawing/2014/main" id="{95F85D24-40C7-ED50-E484-364C77C8C397}"/>
                </a:ext>
              </a:extLst>
            </p:cNvPr>
            <p:cNvSpPr txBox="1"/>
            <p:nvPr/>
          </p:nvSpPr>
          <p:spPr>
            <a:xfrm>
              <a:off x="7993911" y="4893525"/>
              <a:ext cx="19422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sz="1600" dirty="0">
                  <a:latin typeface="Arial" panose="020B0604020202020204" pitchFamily="34" charset="0"/>
                  <a:cs typeface="Arial" panose="020B0604020202020204" pitchFamily="34" charset="0"/>
                </a:rPr>
                <a:t>Digunakan kembali tiap </a:t>
              </a:r>
              <a:r>
                <a:rPr lang="id-ID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Kotak Teks 8">
              <a:extLst>
                <a:ext uri="{FF2B5EF4-FFF2-40B4-BE49-F238E27FC236}">
                  <a16:creationId xmlns:a16="http://schemas.microsoft.com/office/drawing/2014/main" id="{A18E2DC7-838B-0B2D-4486-6A3BB12CD07C}"/>
                </a:ext>
              </a:extLst>
            </p:cNvPr>
            <p:cNvSpPr txBox="1"/>
            <p:nvPr/>
          </p:nvSpPr>
          <p:spPr>
            <a:xfrm>
              <a:off x="1956390" y="4205177"/>
              <a:ext cx="1871331" cy="770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6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4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Layar Lebar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Office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Bagas Prasetyo</dc:creator>
  <cp:lastModifiedBy>Bagas Prasetyo</cp:lastModifiedBy>
  <cp:revision>1</cp:revision>
  <dcterms:created xsi:type="dcterms:W3CDTF">2023-02-10T19:20:26Z</dcterms:created>
  <dcterms:modified xsi:type="dcterms:W3CDTF">2023-02-10T19:20:45Z</dcterms:modified>
</cp:coreProperties>
</file>