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7" r:id="rId1"/>
  </p:sldMasterIdLst>
  <p:notesMasterIdLst>
    <p:notesMasterId r:id="rId2"/>
  </p:notesMasterIdLst>
  <p:handoutMasterIdLst>
    <p:handoutMasterId r:id="rId3"/>
  </p:handoutMasterIdLst>
  <p:sldIdLst>
    <p:sldId id="283" r:id="rId4"/>
    <p:sldId id="285" r:id="rId5"/>
    <p:sldId id="286" r:id="rId6"/>
    <p:sldId id="287" r:id="rId7"/>
    <p:sldId id="290" r:id="rId8"/>
    <p:sldId id="288" r:id="rId9"/>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E微尘" initials="E" lastIdx="1" clrIdx="0"/>
</p:cmAuthorLst>
</file>

<file path=ppt/presProps.xml><?xml version="1.0" encoding="utf-8"?>
<p:presentationPr xmlns:p="http://schemas.openxmlformats.org/presentationml/2006/main" xmlns:r="http://schemas.openxmlformats.org/officeDocument/2006/relationships" xmlns:a="http://schemas.openxmlformats.org/drawingml/2006/main">
  <p:clrMru>
    <a:srgbClr val="DACD57"/>
    <a:srgbClr val="342E28"/>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449" autoAdjust="0"/>
    <p:restoredTop sz="94660"/>
  </p:normalViewPr>
  <p:slideViewPr>
    <p:cSldViewPr snapToGrid="0">
      <p:cViewPr>
        <p:scale>
          <a:sx n="75" d="100"/>
          <a:sy n="75" d="100"/>
        </p:scale>
        <p:origin x="-756" y="-477"/>
      </p:cViewPr>
      <p:guideLst>
        <p:guide orient="horz" pos="2160"/>
        <p:guide orient="horz" pos="3424"/>
        <p:guide orient="horz" pos="686"/>
        <p:guide orient="horz" pos="1820"/>
        <p:guide pos="3876"/>
        <p:guide pos="2139"/>
        <p:guide pos="55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commentAuthors" Target="commentAuthors.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87"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688"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689"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690"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81"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Arial" panose="020B0604020202020204" pitchFamily="34" charset="0"/>
              </a:defRPr>
            </a:lvl1pPr>
          </a:lstStyle>
          <a:p>
            <a:endParaRPr altLang="en-US" lang="zh-CN"/>
          </a:p>
        </p:txBody>
      </p:sp>
      <p:sp>
        <p:nvSpPr>
          <p:cNvPr id="1048682"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ea typeface="Arial" panose="020B0604020202020204" pitchFamily="34" charset="0"/>
              </a:defRPr>
            </a:lvl1pPr>
          </a:lstStyle>
          <a:p>
            <a:fld id="{D2A48B96-639E-45A3-A0BA-2464DFDB1FAA}" type="datetimeFigureOut">
              <a:rPr altLang="en-US" lang="zh-CN" smtClean="0"/>
            </a:fld>
            <a:endParaRPr altLang="en-US" lang="zh-CN"/>
          </a:p>
        </p:txBody>
      </p:sp>
      <p:sp>
        <p:nvSpPr>
          <p:cNvPr id="1048683"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684"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85"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Arial" panose="020B0604020202020204" pitchFamily="34" charset="0"/>
              </a:defRPr>
            </a:lvl1pPr>
          </a:lstStyle>
          <a:p>
            <a:endParaRPr altLang="en-US" lang="zh-CN"/>
          </a:p>
        </p:txBody>
      </p:sp>
      <p:sp>
        <p:nvSpPr>
          <p:cNvPr id="1048686"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Arial" panose="020B0604020202020204" pitchFamily="34" charset="0"/>
              </a:defRPr>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Arial" panose="020B0604020202020204" pitchFamily="34" charset="0"/>
        <a:cs typeface="+mn-cs"/>
      </a:defRPr>
    </a:lvl1pPr>
    <a:lvl2pPr algn="l" defTabSz="914400" eaLnBrk="1" hangingPunct="1" latinLnBrk="0" marL="457200" rtl="0">
      <a:defRPr sz="1200" kern="1200">
        <a:solidFill>
          <a:schemeClr val="tx1"/>
        </a:solidFill>
        <a:latin typeface="+mn-lt"/>
        <a:ea typeface="Arial" panose="020B0604020202020204" pitchFamily="34" charset="0"/>
        <a:cs typeface="+mn-cs"/>
      </a:defRPr>
    </a:lvl2pPr>
    <a:lvl3pPr algn="l" defTabSz="914400" eaLnBrk="1" hangingPunct="1" latinLnBrk="0" marL="914400" rtl="0">
      <a:defRPr sz="1200" kern="1200">
        <a:solidFill>
          <a:schemeClr val="tx1"/>
        </a:solidFill>
        <a:latin typeface="+mn-lt"/>
        <a:ea typeface="Arial" panose="020B0604020202020204" pitchFamily="34" charset="0"/>
        <a:cs typeface="+mn-cs"/>
      </a:defRPr>
    </a:lvl3pPr>
    <a:lvl4pPr algn="l" defTabSz="914400" eaLnBrk="1" hangingPunct="1" latinLnBrk="0" marL="1371600" rtl="0">
      <a:defRPr sz="1200" kern="1200">
        <a:solidFill>
          <a:schemeClr val="tx1"/>
        </a:solidFill>
        <a:latin typeface="+mn-lt"/>
        <a:ea typeface="Arial" panose="020B0604020202020204" pitchFamily="34" charset="0"/>
        <a:cs typeface="+mn-cs"/>
      </a:defRPr>
    </a:lvl4pPr>
    <a:lvl5pPr algn="l" defTabSz="914400" eaLnBrk="1" hangingPunct="1" latinLnBrk="0" marL="1828800" rtl="0">
      <a:defRPr sz="1200" kern="1200">
        <a:solidFill>
          <a:schemeClr val="tx1"/>
        </a:solidFill>
        <a:latin typeface="+mn-lt"/>
        <a:ea typeface="Arial" panose="020B0604020202020204" pitchFamily="34" charset="0"/>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631" name="Slide Image Placeholder 1"/>
          <p:cNvSpPr/>
          <p:nvPr>
            <p:ph type="sldImg" idx="2"/>
          </p:nvPr>
        </p:nvSpPr>
        <p:spPr/>
      </p:sp>
      <p:sp>
        <p:nvSpPr>
          <p:cNvPr id="1048632"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9" name=""/>
        <p:cNvGrpSpPr/>
        <p:nvPr/>
      </p:nvGrpSpPr>
      <p:grpSpPr>
        <a:xfrm>
          <a:off x="0" y="0"/>
          <a:ext cx="0" cy="0"/>
          <a:chOff x="0" y="0"/>
          <a:chExt cx="0" cy="0"/>
        </a:xfrm>
      </p:grpSpPr>
      <p:pic>
        <p:nvPicPr>
          <p:cNvPr id="2097154" name="图片 6"/>
          <p:cNvPicPr>
            <a:picLocks noChangeAspect="1"/>
          </p:cNvPicPr>
          <p:nvPr userDrawn="1"/>
        </p:nvPicPr>
        <p:blipFill rotWithShape="1">
          <a:blip xmlns:r="http://schemas.openxmlformats.org/officeDocument/2006/relationships" r:embed="rId1" cstate="print"/>
          <a:srcRect t="14035" b="7308"/>
          <a:stretch>
            <a:fillRect/>
          </a:stretch>
        </p:blipFill>
        <p:spPr>
          <a:xfrm>
            <a:off x="0" y="0"/>
            <a:ext cx="12192000" cy="6858000"/>
          </a:xfrm>
          <a:prstGeom prst="rect"/>
        </p:spPr>
      </p:pic>
      <p:sp>
        <p:nvSpPr>
          <p:cNvPr id="1048618" name="矩形 7"/>
          <p:cNvSpPr/>
          <p:nvPr userDrawn="1"/>
        </p:nvSpPr>
        <p:spPr>
          <a:xfrm>
            <a:off x="0" y="0"/>
            <a:ext cx="12192000" cy="6858000"/>
          </a:xfrm>
          <a:prstGeom prst="rect"/>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9"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620"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altLang="en-US" lang="zh-CN"/>
          </a:p>
        </p:txBody>
      </p:sp>
      <p:sp>
        <p:nvSpPr>
          <p:cNvPr id="1048621" name="日期占位符 3"/>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22" name="页脚占位符 4"/>
          <p:cNvSpPr>
            <a:spLocks noGrp="1"/>
          </p:cNvSpPr>
          <p:nvPr>
            <p:ph type="ftr" sz="quarter" idx="11"/>
          </p:nvPr>
        </p:nvSpPr>
        <p:spPr/>
        <p:txBody>
          <a:bodyPr/>
          <a:p>
            <a:endParaRPr altLang="en-US" lang="zh-CN"/>
          </a:p>
        </p:txBody>
      </p:sp>
      <p:sp>
        <p:nvSpPr>
          <p:cNvPr id="1048623" name="灯片编号占位符 5"/>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7" name=""/>
        <p:cNvGrpSpPr/>
        <p:nvPr/>
      </p:nvGrpSpPr>
      <p:grpSpPr>
        <a:xfrm>
          <a:off x="0" y="0"/>
          <a:ext cx="0" cy="0"/>
          <a:chOff x="0" y="0"/>
          <a:chExt cx="0" cy="0"/>
        </a:xfrm>
      </p:grpSpPr>
      <p:sp>
        <p:nvSpPr>
          <p:cNvPr id="1048648" name="标题 1"/>
          <p:cNvSpPr>
            <a:spLocks noGrp="1"/>
          </p:cNvSpPr>
          <p:nvPr>
            <p:ph type="title"/>
          </p:nvPr>
        </p:nvSpPr>
        <p:spPr/>
        <p:txBody>
          <a:bodyPr/>
          <a:p>
            <a:r>
              <a:rPr altLang="en-US" lang="zh-CN" smtClean="0"/>
              <a:t>单击此处编辑母版标题样式</a:t>
            </a:r>
            <a:endParaRPr altLang="en-US" lang="zh-CN"/>
          </a:p>
        </p:txBody>
      </p:sp>
      <p:sp>
        <p:nvSpPr>
          <p:cNvPr id="1048649" name="竖排文字占位符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50" name="日期占位符 3"/>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51" name="页脚占位符 4"/>
          <p:cNvSpPr>
            <a:spLocks noGrp="1"/>
          </p:cNvSpPr>
          <p:nvPr>
            <p:ph type="ftr" sz="quarter" idx="11"/>
          </p:nvPr>
        </p:nvSpPr>
        <p:spPr/>
        <p:txBody>
          <a:bodyPr/>
          <a:p>
            <a:endParaRPr altLang="en-US" lang="zh-CN"/>
          </a:p>
        </p:txBody>
      </p:sp>
      <p:sp>
        <p:nvSpPr>
          <p:cNvPr id="1048652" name="灯片编号占位符 5"/>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35" name=""/>
        <p:cNvGrpSpPr/>
        <p:nvPr/>
      </p:nvGrpSpPr>
      <p:grpSpPr>
        <a:xfrm>
          <a:off x="0" y="0"/>
          <a:ext cx="0" cy="0"/>
          <a:chOff x="0" y="0"/>
          <a:chExt cx="0" cy="0"/>
        </a:xfrm>
      </p:grpSpPr>
      <p:sp>
        <p:nvSpPr>
          <p:cNvPr id="1048637"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638" name="竖排文字占位符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39" name="日期占位符 3"/>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40" name="页脚占位符 4"/>
          <p:cNvSpPr>
            <a:spLocks noGrp="1"/>
          </p:cNvSpPr>
          <p:nvPr>
            <p:ph type="ftr" sz="quarter" idx="11"/>
          </p:nvPr>
        </p:nvSpPr>
        <p:spPr/>
        <p:txBody>
          <a:bodyPr/>
          <a:p>
            <a:endParaRPr altLang="en-US" lang="zh-CN"/>
          </a:p>
        </p:txBody>
      </p:sp>
      <p:sp>
        <p:nvSpPr>
          <p:cNvPr id="1048641" name="灯片编号占位符 5"/>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1" name=""/>
        <p:cNvGrpSpPr/>
        <p:nvPr/>
      </p:nvGrpSpPr>
      <p:grpSpPr>
        <a:xfrm>
          <a:off x="0" y="0"/>
          <a:ext cx="0" cy="0"/>
          <a:chOff x="0" y="0"/>
          <a:chExt cx="0" cy="0"/>
        </a:xfrm>
      </p:grpSpPr>
      <p:pic>
        <p:nvPicPr>
          <p:cNvPr id="2097152" name="图片 6"/>
          <p:cNvPicPr>
            <a:picLocks noChangeAspect="1"/>
          </p:cNvPicPr>
          <p:nvPr userDrawn="1"/>
        </p:nvPicPr>
        <p:blipFill>
          <a:blip xmlns:r="http://schemas.openxmlformats.org/officeDocument/2006/relationships" r:embed="rId1" cstate="print"/>
          <a:stretch>
            <a:fillRect/>
          </a:stretch>
        </p:blipFill>
        <p:spPr>
          <a:xfrm>
            <a:off x="0" y="0"/>
            <a:ext cx="12192000" cy="6858000"/>
          </a:xfrm>
          <a:prstGeom prst="rect"/>
        </p:spPr>
      </p:pic>
      <p:sp>
        <p:nvSpPr>
          <p:cNvPr id="1048581" name="标题 1"/>
          <p:cNvSpPr>
            <a:spLocks noGrp="1"/>
          </p:cNvSpPr>
          <p:nvPr>
            <p:ph type="title"/>
          </p:nvPr>
        </p:nvSpPr>
        <p:spPr/>
        <p:txBody>
          <a:bodyPr/>
          <a:p>
            <a:r>
              <a:rPr altLang="en-US" lang="zh-CN" smtClean="0"/>
              <a:t>单击此处编辑母版标题样式</a:t>
            </a:r>
            <a:endParaRPr altLang="en-US" lang="zh-CN"/>
          </a:p>
        </p:txBody>
      </p:sp>
      <p:sp>
        <p:nvSpPr>
          <p:cNvPr id="1048582" name="内容占位符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83" name="日期占位符 3"/>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435BE381-8C8C-474D-A902-87322301DB34}" type="slidenum">
              <a:rPr altLang="en-US" lang="zh-CN" smtClean="0"/>
            </a:fld>
            <a:endParaRPr altLang="en-US" lang="zh-CN"/>
          </a:p>
        </p:txBody>
      </p:sp>
      <p:sp>
        <p:nvSpPr>
          <p:cNvPr id="1048586" name="矩形 7"/>
          <p:cNvSpPr/>
          <p:nvPr userDrawn="1"/>
        </p:nvSpPr>
        <p:spPr>
          <a:xfrm>
            <a:off x="0" y="0"/>
            <a:ext cx="12192000" cy="6858000"/>
          </a:xfrm>
          <a:prstGeom prst="rect"/>
          <a:solidFill>
            <a:schemeClr val="tx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8" name=""/>
        <p:cNvGrpSpPr/>
        <p:nvPr/>
      </p:nvGrpSpPr>
      <p:grpSpPr>
        <a:xfrm>
          <a:off x="0" y="0"/>
          <a:ext cx="0" cy="0"/>
          <a:chOff x="0" y="0"/>
          <a:chExt cx="0" cy="0"/>
        </a:xfrm>
      </p:grpSpPr>
      <p:sp>
        <p:nvSpPr>
          <p:cNvPr id="1048653"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654"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8655" name="日期占位符 3"/>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56" name="页脚占位符 4"/>
          <p:cNvSpPr>
            <a:spLocks noGrp="1"/>
          </p:cNvSpPr>
          <p:nvPr>
            <p:ph type="ftr" sz="quarter" idx="11"/>
          </p:nvPr>
        </p:nvSpPr>
        <p:spPr/>
        <p:txBody>
          <a:bodyPr/>
          <a:p>
            <a:endParaRPr altLang="en-US" lang="zh-CN"/>
          </a:p>
        </p:txBody>
      </p:sp>
      <p:sp>
        <p:nvSpPr>
          <p:cNvPr id="1048657" name="灯片编号占位符 5"/>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9" name=""/>
        <p:cNvGrpSpPr/>
        <p:nvPr/>
      </p:nvGrpSpPr>
      <p:grpSpPr>
        <a:xfrm>
          <a:off x="0" y="0"/>
          <a:ext cx="0" cy="0"/>
          <a:chOff x="0" y="0"/>
          <a:chExt cx="0" cy="0"/>
        </a:xfrm>
      </p:grpSpPr>
      <p:sp>
        <p:nvSpPr>
          <p:cNvPr id="1048658" name="标题 1"/>
          <p:cNvSpPr>
            <a:spLocks noGrp="1"/>
          </p:cNvSpPr>
          <p:nvPr>
            <p:ph type="title"/>
          </p:nvPr>
        </p:nvSpPr>
        <p:spPr/>
        <p:txBody>
          <a:bodyPr/>
          <a:p>
            <a:r>
              <a:rPr altLang="en-US" lang="zh-CN" smtClean="0"/>
              <a:t>单击此处编辑母版标题样式</a:t>
            </a:r>
            <a:endParaRPr altLang="en-US" lang="zh-CN"/>
          </a:p>
        </p:txBody>
      </p:sp>
      <p:sp>
        <p:nvSpPr>
          <p:cNvPr id="1048659" name="内容占位符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0" name="内容占位符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1" name="日期占位符 4"/>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62" name="页脚占位符 5"/>
          <p:cNvSpPr>
            <a:spLocks noGrp="1"/>
          </p:cNvSpPr>
          <p:nvPr>
            <p:ph type="ftr" sz="quarter" idx="11"/>
          </p:nvPr>
        </p:nvSpPr>
        <p:spPr/>
        <p:txBody>
          <a:bodyPr/>
          <a:p>
            <a:endParaRPr altLang="en-US" lang="zh-CN"/>
          </a:p>
        </p:txBody>
      </p:sp>
      <p:sp>
        <p:nvSpPr>
          <p:cNvPr id="1048663" name="灯片编号占位符 6"/>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0" name=""/>
        <p:cNvGrpSpPr/>
        <p:nvPr/>
      </p:nvGrpSpPr>
      <p:grpSpPr>
        <a:xfrm>
          <a:off x="0" y="0"/>
          <a:ext cx="0" cy="0"/>
          <a:chOff x="0" y="0"/>
          <a:chExt cx="0" cy="0"/>
        </a:xfrm>
      </p:grpSpPr>
      <p:sp>
        <p:nvSpPr>
          <p:cNvPr id="1048664"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665"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66" name="内容占位符 3"/>
          <p:cNvSpPr>
            <a:spLocks noGrp="1"/>
          </p:cNvSpPr>
          <p:nvPr>
            <p:ph sz="half" idx="2"/>
          </p:nvPr>
        </p:nvSpPr>
        <p:spPr>
          <a:xfrm>
            <a:off x="839788"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7"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68" name="内容占位符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9" name="日期占位符 6"/>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70" name="页脚占位符 7"/>
          <p:cNvSpPr>
            <a:spLocks noGrp="1"/>
          </p:cNvSpPr>
          <p:nvPr>
            <p:ph type="ftr" sz="quarter" idx="11"/>
          </p:nvPr>
        </p:nvSpPr>
        <p:spPr/>
        <p:txBody>
          <a:bodyPr/>
          <a:p>
            <a:endParaRPr altLang="en-US" lang="zh-CN"/>
          </a:p>
        </p:txBody>
      </p:sp>
      <p:sp>
        <p:nvSpPr>
          <p:cNvPr id="1048671" name="灯片编号占位符 8"/>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4" name=""/>
        <p:cNvGrpSpPr/>
        <p:nvPr/>
      </p:nvGrpSpPr>
      <p:grpSpPr>
        <a:xfrm>
          <a:off x="0" y="0"/>
          <a:ext cx="0" cy="0"/>
          <a:chOff x="0" y="0"/>
          <a:chExt cx="0" cy="0"/>
        </a:xfrm>
      </p:grpSpPr>
      <p:sp>
        <p:nvSpPr>
          <p:cNvPr id="1048633" name="标题 1"/>
          <p:cNvSpPr>
            <a:spLocks noGrp="1"/>
          </p:cNvSpPr>
          <p:nvPr>
            <p:ph type="title"/>
          </p:nvPr>
        </p:nvSpPr>
        <p:spPr/>
        <p:txBody>
          <a:bodyPr/>
          <a:p>
            <a:r>
              <a:rPr altLang="en-US" lang="zh-CN" smtClean="0"/>
              <a:t>单击此处编辑母版标题样式</a:t>
            </a:r>
            <a:endParaRPr altLang="en-US" lang="zh-CN"/>
          </a:p>
        </p:txBody>
      </p:sp>
      <p:sp>
        <p:nvSpPr>
          <p:cNvPr id="1048634" name="日期占位符 2"/>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35" name="页脚占位符 3"/>
          <p:cNvSpPr>
            <a:spLocks noGrp="1"/>
          </p:cNvSpPr>
          <p:nvPr>
            <p:ph type="ftr" sz="quarter" idx="11"/>
          </p:nvPr>
        </p:nvSpPr>
        <p:spPr/>
        <p:txBody>
          <a:bodyPr/>
          <a:p>
            <a:endParaRPr altLang="en-US" lang="zh-CN"/>
          </a:p>
        </p:txBody>
      </p:sp>
      <p:sp>
        <p:nvSpPr>
          <p:cNvPr id="1048636" name="灯片编号占位符 4"/>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1" name=""/>
        <p:cNvGrpSpPr/>
        <p:nvPr/>
      </p:nvGrpSpPr>
      <p:grpSpPr>
        <a:xfrm>
          <a:off x="0" y="0"/>
          <a:ext cx="0" cy="0"/>
          <a:chOff x="0" y="0"/>
          <a:chExt cx="0" cy="0"/>
        </a:xfrm>
      </p:grpSpPr>
      <p:sp>
        <p:nvSpPr>
          <p:cNvPr id="1048672" name="日期占位符 1"/>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73" name="页脚占位符 2"/>
          <p:cNvSpPr>
            <a:spLocks noGrp="1"/>
          </p:cNvSpPr>
          <p:nvPr>
            <p:ph type="ftr" sz="quarter" idx="11"/>
          </p:nvPr>
        </p:nvSpPr>
        <p:spPr/>
        <p:txBody>
          <a:bodyPr/>
          <a:p>
            <a:endParaRPr altLang="en-US" lang="zh-CN"/>
          </a:p>
        </p:txBody>
      </p:sp>
      <p:sp>
        <p:nvSpPr>
          <p:cNvPr id="1048674" name="灯片编号占位符 3"/>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2" name=""/>
        <p:cNvGrpSpPr/>
        <p:nvPr/>
      </p:nvGrpSpPr>
      <p:grpSpPr>
        <a:xfrm>
          <a:off x="0" y="0"/>
          <a:ext cx="0" cy="0"/>
          <a:chOff x="0" y="0"/>
          <a:chExt cx="0" cy="0"/>
        </a:xfrm>
      </p:grpSpPr>
      <p:sp>
        <p:nvSpPr>
          <p:cNvPr id="1048675"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76"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7"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678" name="日期占位符 4"/>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79" name="页脚占位符 5"/>
          <p:cNvSpPr>
            <a:spLocks noGrp="1"/>
          </p:cNvSpPr>
          <p:nvPr>
            <p:ph type="ftr" sz="quarter" idx="11"/>
          </p:nvPr>
        </p:nvSpPr>
        <p:spPr/>
        <p:txBody>
          <a:bodyPr/>
          <a:p>
            <a:endParaRPr altLang="en-US" lang="zh-CN"/>
          </a:p>
        </p:txBody>
      </p:sp>
      <p:sp>
        <p:nvSpPr>
          <p:cNvPr id="1048680" name="灯片编号占位符 6"/>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6" name=""/>
        <p:cNvGrpSpPr/>
        <p:nvPr/>
      </p:nvGrpSpPr>
      <p:grpSpPr>
        <a:xfrm>
          <a:off x="0" y="0"/>
          <a:ext cx="0" cy="0"/>
          <a:chOff x="0" y="0"/>
          <a:chExt cx="0" cy="0"/>
        </a:xfrm>
      </p:grpSpPr>
      <p:sp>
        <p:nvSpPr>
          <p:cNvPr id="1048642"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43"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44"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645" name="日期占位符 4"/>
          <p:cNvSpPr>
            <a:spLocks noGrp="1"/>
          </p:cNvSpPr>
          <p:nvPr>
            <p:ph type="dt" sz="half" idx="10"/>
          </p:nvPr>
        </p:nvSpPr>
        <p:spPr/>
        <p:txBody>
          <a:bodyPr/>
          <a:p>
            <a:fld id="{F3FBD9D8-00EC-4D12-B78E-1DA996BE6864}" type="datetimeFigureOut">
              <a:rPr altLang="en-US" lang="zh-CN" smtClean="0"/>
            </a:fld>
            <a:endParaRPr altLang="en-US" lang="zh-CN"/>
          </a:p>
        </p:txBody>
      </p:sp>
      <p:sp>
        <p:nvSpPr>
          <p:cNvPr id="1048646" name="页脚占位符 5"/>
          <p:cNvSpPr>
            <a:spLocks noGrp="1"/>
          </p:cNvSpPr>
          <p:nvPr>
            <p:ph type="ftr" sz="quarter" idx="11"/>
          </p:nvPr>
        </p:nvSpPr>
        <p:spPr/>
        <p:txBody>
          <a:bodyPr/>
          <a:p>
            <a:endParaRPr altLang="en-US" lang="zh-CN"/>
          </a:p>
        </p:txBody>
      </p:sp>
      <p:sp>
        <p:nvSpPr>
          <p:cNvPr id="1048647" name="灯片编号占位符 6"/>
          <p:cNvSpPr>
            <a:spLocks noGrp="1"/>
          </p:cNvSpPr>
          <p:nvPr>
            <p:ph type="sldNum" sz="quarter" idx="12"/>
          </p:nvPr>
        </p:nvSpPr>
        <p:spPr/>
        <p:txBody>
          <a:bodyPr/>
          <a:p>
            <a:fld id="{435BE381-8C8C-474D-A902-87322301DB34}"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ea typeface="Arial" panose="020B0604020202020204" pitchFamily="34" charset="0"/>
              </a:defRPr>
            </a:lvl1pPr>
          </a:lstStyle>
          <a:p>
            <a:fld id="{F3FBD9D8-00EC-4D12-B78E-1DA996BE6864}"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ea typeface="Arial" panose="020B0604020202020204" pitchFamily="34" charset="0"/>
              </a:defRPr>
            </a:lvl1pPr>
          </a:lstStyle>
          <a:p>
            <a:fld id="{435BE381-8C8C-474D-A902-87322301DB34}"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4" name="矩形 9"/>
          <p:cNvSpPr/>
          <p:nvPr/>
        </p:nvSpPr>
        <p:spPr>
          <a:xfrm>
            <a:off x="2936082" y="366174"/>
            <a:ext cx="6733984" cy="358140"/>
          </a:xfrm>
          <a:prstGeom prst="rect"/>
        </p:spPr>
        <p:txBody>
          <a:bodyPr wrap="square">
            <a:spAutoFit/>
          </a:bodyPr>
          <a:p>
            <a:pPr algn="ctr"/>
            <a:endParaRPr altLang="zh-CN" lang="en-US" spc="300">
              <a:solidFill>
                <a:schemeClr val="bg1"/>
              </a:solidFill>
              <a:latin typeface="Arial" panose="020B0604020202020204" pitchFamily="34" charset="0"/>
              <a:ea typeface="Arial" panose="020B0604020202020204" pitchFamily="34" charset="0"/>
            </a:endParaRPr>
          </a:p>
        </p:txBody>
      </p:sp>
      <p:sp>
        <p:nvSpPr>
          <p:cNvPr id="1048625" name=""/>
          <p:cNvSpPr txBox="1"/>
          <p:nvPr/>
        </p:nvSpPr>
        <p:spPr>
          <a:xfrm>
            <a:off x="4096000" y="3219450"/>
            <a:ext cx="3933202" cy="510540"/>
          </a:xfrm>
          <a:prstGeom prst="rect"/>
        </p:spPr>
        <p:txBody>
          <a:bodyPr rtlCol="0" wrap="square">
            <a:spAutoFit/>
          </a:bodyPr>
          <a:p>
            <a:r>
              <a:rPr sz="2800" lang="in-ID">
                <a:solidFill>
                  <a:srgbClr val="000000"/>
                </a:solidFill>
              </a:rPr>
              <a:t/>
            </a:r>
            <a:endParaRPr sz="2800" lang="in-ID">
              <a:solidFill>
                <a:srgbClr val="000000"/>
              </a:solidFill>
            </a:endParaRPr>
          </a:p>
        </p:txBody>
      </p:sp>
      <p:sp>
        <p:nvSpPr>
          <p:cNvPr id="1048626" name=""/>
          <p:cNvSpPr txBox="1"/>
          <p:nvPr/>
        </p:nvSpPr>
        <p:spPr>
          <a:xfrm>
            <a:off x="-371058" y="2449829"/>
            <a:ext cx="12266930" cy="1539240"/>
          </a:xfrm>
          <a:prstGeom prst="rect"/>
        </p:spPr>
        <p:txBody>
          <a:bodyPr rtlCol="0" wrap="square">
            <a:spAutoFit/>
          </a:bodyPr>
          <a:p>
            <a:pPr algn="ctr"/>
            <a:r>
              <a:rPr sz="4800" lang="en-US">
                <a:solidFill>
                  <a:srgbClr val="FFFFFF"/>
                </a:solidFill>
              </a:rPr>
              <a:t>P</a:t>
            </a:r>
            <a:r>
              <a:rPr sz="4800" lang="en-US">
                <a:solidFill>
                  <a:srgbClr val="FFFFFF"/>
                </a:solidFill>
              </a:rPr>
              <a:t>E</a:t>
            </a:r>
            <a:r>
              <a:rPr sz="4800" lang="en-US">
                <a:solidFill>
                  <a:srgbClr val="FFFFFF"/>
                </a:solidFill>
              </a:rPr>
              <a:t>M</a:t>
            </a:r>
            <a:r>
              <a:rPr sz="4800" lang="en-US">
                <a:solidFill>
                  <a:srgbClr val="FFFFFF"/>
                </a:solidFill>
              </a:rPr>
              <a:t>R</a:t>
            </a:r>
            <a:r>
              <a:rPr sz="4800" lang="en-US">
                <a:solidFill>
                  <a:srgbClr val="FFFFFF"/>
                </a:solidFill>
              </a:rPr>
              <a:t>O</a:t>
            </a:r>
            <a:r>
              <a:rPr sz="4800" lang="en-US">
                <a:solidFill>
                  <a:srgbClr val="FFFFFF"/>
                </a:solidFill>
              </a:rPr>
              <a:t>GRAMAN</a:t>
            </a:r>
            <a:r>
              <a:rPr sz="4800" lang="en-US">
                <a:solidFill>
                  <a:srgbClr val="FFFFFF"/>
                </a:solidFill>
              </a:rPr>
              <a:t> </a:t>
            </a:r>
            <a:r>
              <a:rPr sz="4800" lang="en-US">
                <a:solidFill>
                  <a:srgbClr val="FFFFFF"/>
                </a:solidFill>
              </a:rPr>
              <a:t>B</a:t>
            </a:r>
            <a:r>
              <a:rPr sz="4800" lang="en-US">
                <a:solidFill>
                  <a:srgbClr val="FFFFFF"/>
                </a:solidFill>
              </a:rPr>
              <a:t>E</a:t>
            </a:r>
            <a:r>
              <a:rPr sz="4800" lang="en-US">
                <a:solidFill>
                  <a:srgbClr val="FFFFFF"/>
                </a:solidFill>
              </a:rPr>
              <a:t>R</a:t>
            </a:r>
            <a:r>
              <a:rPr sz="4800" lang="en-US">
                <a:solidFill>
                  <a:srgbClr val="FFFFFF"/>
                </a:solidFill>
              </a:rPr>
              <a:t>O</a:t>
            </a:r>
            <a:r>
              <a:rPr sz="4800" lang="en-US">
                <a:solidFill>
                  <a:srgbClr val="FFFFFF"/>
                </a:solidFill>
              </a:rPr>
              <a:t>RIENTASI</a:t>
            </a:r>
            <a:r>
              <a:rPr sz="4800" lang="en-US">
                <a:solidFill>
                  <a:srgbClr val="FFFFFF"/>
                </a:solidFill>
              </a:rPr>
              <a:t> OBJEK</a:t>
            </a:r>
            <a:r>
              <a:rPr sz="4800" lang="en-US">
                <a:solidFill>
                  <a:srgbClr val="FFFFFF"/>
                </a:solidFill>
              </a:rPr>
              <a:t>(</a:t>
            </a:r>
            <a:r>
              <a:rPr sz="4800" lang="en-US">
                <a:solidFill>
                  <a:srgbClr val="FFFFFF"/>
                </a:solidFill>
              </a:rPr>
              <a:t>P</a:t>
            </a:r>
            <a:r>
              <a:rPr sz="4800" lang="en-US">
                <a:solidFill>
                  <a:srgbClr val="FFFFFF"/>
                </a:solidFill>
              </a:rPr>
              <a:t>B</a:t>
            </a:r>
            <a:r>
              <a:rPr sz="4800" lang="en-US">
                <a:solidFill>
                  <a:srgbClr val="FFFFFF"/>
                </a:solidFill>
              </a:rPr>
              <a:t>O</a:t>
            </a:r>
            <a:r>
              <a:rPr sz="4800" lang="en-US">
                <a:solidFill>
                  <a:srgbClr val="FFFFFF"/>
                </a:solidFill>
              </a:rPr>
              <a:t>)</a:t>
            </a:r>
            <a:endParaRPr sz="2800" lang="in-ID">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7" name="五边形 3"/>
          <p:cNvSpPr/>
          <p:nvPr/>
        </p:nvSpPr>
        <p:spPr>
          <a:xfrm>
            <a:off x="0" y="0"/>
            <a:ext cx="6096000" cy="6858000"/>
          </a:xfrm>
          <a:prstGeom prst="homePlate"/>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8" name="矩形 4"/>
          <p:cNvSpPr/>
          <p:nvPr/>
        </p:nvSpPr>
        <p:spPr>
          <a:xfrm>
            <a:off x="3770019" y="0"/>
            <a:ext cx="4607733" cy="1043939"/>
          </a:xfrm>
          <a:prstGeom prst="rect"/>
        </p:spPr>
        <p:txBody>
          <a:bodyPr wrap="square">
            <a:spAutoFit/>
          </a:bodyPr>
          <a:p>
            <a:pPr algn="ct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P</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E</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N</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G</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E</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R</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TIAN</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 </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P</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B</a:t>
            </a:r>
            <a:r>
              <a:rPr altLang="zh-CN" sz="4000" lang="en-US">
                <a:solidFill>
                  <a:srgbClr val="FFFFFF"/>
                </a:solidFill>
                <a:latin typeface="Arial" panose="020B0604020202020204" pitchFamily="34" charset="0"/>
                <a:ea typeface="Arial" panose="020B0604020202020204" pitchFamily="34" charset="0"/>
                <a:cs typeface="Arial" panose="020B0604020202020204" pitchFamily="34" charset="0"/>
              </a:rPr>
              <a:t>O</a:t>
            </a:r>
            <a:endParaRPr altLang="zh-CN" sz="2400" lang="en-US">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a:p>
            <a:pPr algn="ctr"/>
            <a:endParaRPr altLang="zh-CN" sz="2400" lang="en-US">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589" name="矩形 5"/>
          <p:cNvSpPr/>
          <p:nvPr/>
        </p:nvSpPr>
        <p:spPr>
          <a:xfrm>
            <a:off x="157099" y="688338"/>
            <a:ext cx="11990672" cy="5615940"/>
          </a:xfrm>
          <a:prstGeom prst="rect"/>
        </p:spPr>
        <p:txBody>
          <a:bodyPr wrap="square">
            <a:spAutoFit/>
          </a:bodyPr>
          <a:p>
            <a:endParaRPr altLang="en-US" sz="1600" lang="zh-CN">
              <a:solidFill>
                <a:schemeClr val="tx1">
                  <a:lumMod val="85000"/>
                  <a:lumOff val="15000"/>
                </a:schemeClr>
              </a:solidFill>
              <a:latin typeface="Arial" panose="020B0604020202020204" pitchFamily="34" charset="0"/>
              <a:ea typeface="Arial" panose="020B0604020202020204" pitchFamily="34" charset="0"/>
            </a:endParaRPr>
          </a:p>
          <a:p>
            <a:r>
              <a:rPr altLang="en-US" sz="4400" lang="en-US">
                <a:solidFill>
                  <a:srgbClr val="FFFFFF"/>
                </a:solidFill>
                <a:latin typeface="Arial" panose="020B0604020202020204" pitchFamily="34" charset="0"/>
                <a:ea typeface="Arial" panose="020B0604020202020204" pitchFamily="34" charset="0"/>
              </a:rPr>
              <a:t>Pemrograman berorientasi objek (PBO) adalah paradigma pemrograman yang menggunakan objek sebagai unit dasar dari program. Pemrograman berorientasi objek memiliki banyak fungsi dan kegunaan, seperti memungkinkan pemrogram untuk membuat kode yang lebih mudah dipahami, dipelihara, dan digunakan kembali</a:t>
            </a:r>
            <a:endParaRPr altLang="en-US" sz="1600" lang="zh-CN">
              <a:solidFill>
                <a:schemeClr val="tx1">
                  <a:lumMod val="85000"/>
                  <a:lumOff val="1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0" name="矩形 27"/>
          <p:cNvSpPr/>
          <p:nvPr/>
        </p:nvSpPr>
        <p:spPr>
          <a:xfrm>
            <a:off x="7610475" y="4640170"/>
            <a:ext cx="2771775" cy="2219326"/>
          </a:xfrm>
          <a:prstGeom prst="rect"/>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1" name="矩形 26"/>
          <p:cNvSpPr/>
          <p:nvPr/>
        </p:nvSpPr>
        <p:spPr>
          <a:xfrm>
            <a:off x="7610475" y="2307167"/>
            <a:ext cx="2771775" cy="2219326"/>
          </a:xfrm>
          <a:prstGeom prst="rect"/>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2" name="矩形 3"/>
          <p:cNvSpPr/>
          <p:nvPr/>
        </p:nvSpPr>
        <p:spPr>
          <a:xfrm>
            <a:off x="7610475" y="0"/>
            <a:ext cx="2771775" cy="2219326"/>
          </a:xfrm>
          <a:prstGeom prst="rect"/>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4" name="组合 12"/>
          <p:cNvGrpSpPr/>
          <p:nvPr/>
        </p:nvGrpSpPr>
        <p:grpSpPr>
          <a:xfrm>
            <a:off x="8570001" y="663642"/>
            <a:ext cx="852721" cy="850766"/>
            <a:chOff x="3272771" y="4374377"/>
            <a:chExt cx="472326" cy="471243"/>
          </a:xfrm>
        </p:grpSpPr>
        <p:sp>
          <p:nvSpPr>
            <p:cNvPr id="1048593" name="Oval 75"/>
            <p:cNvSpPr>
              <a:spLocks noChangeArrowheads="1"/>
            </p:cNvSpPr>
            <p:nvPr/>
          </p:nvSpPr>
          <p:spPr bwMode="auto">
            <a:xfrm>
              <a:off x="3478602" y="4476209"/>
              <a:ext cx="61749" cy="61749"/>
            </a:xfrm>
            <a:prstGeom prst="ellipse"/>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594" name="Freeform 76"/>
            <p:cNvSpPr/>
            <p:nvPr/>
          </p:nvSpPr>
          <p:spPr bwMode="auto">
            <a:xfrm>
              <a:off x="3396270" y="4394960"/>
              <a:ext cx="225330" cy="307662"/>
            </a:xfrm>
            <a:custGeom>
              <a:avLst/>
              <a:gdLst>
                <a:gd name="T0" fmla="*/ 63 w 88"/>
                <a:gd name="T1" fmla="*/ 84 h 120"/>
                <a:gd name="T2" fmla="*/ 44 w 88"/>
                <a:gd name="T3" fmla="*/ 120 h 120"/>
                <a:gd name="T4" fmla="*/ 26 w 88"/>
                <a:gd name="T5" fmla="*/ 84 h 120"/>
                <a:gd name="T6" fmla="*/ 0 w 88"/>
                <a:gd name="T7" fmla="*/ 44 h 120"/>
                <a:gd name="T8" fmla="*/ 44 w 88"/>
                <a:gd name="T9" fmla="*/ 0 h 120"/>
                <a:gd name="T10" fmla="*/ 88 w 88"/>
                <a:gd name="T11" fmla="*/ 44 h 120"/>
                <a:gd name="T12" fmla="*/ 63 w 88"/>
                <a:gd name="T13" fmla="*/ 84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63" y="84"/>
                  </a:moveTo>
                  <a:cubicBezTo>
                    <a:pt x="44" y="120"/>
                    <a:pt x="44" y="120"/>
                    <a:pt x="44" y="120"/>
                  </a:cubicBezTo>
                  <a:cubicBezTo>
                    <a:pt x="26" y="84"/>
                    <a:pt x="26" y="84"/>
                    <a:pt x="26" y="84"/>
                  </a:cubicBezTo>
                  <a:cubicBezTo>
                    <a:pt x="11" y="77"/>
                    <a:pt x="0" y="61"/>
                    <a:pt x="0" y="44"/>
                  </a:cubicBezTo>
                  <a:cubicBezTo>
                    <a:pt x="0" y="20"/>
                    <a:pt x="20" y="0"/>
                    <a:pt x="44" y="0"/>
                  </a:cubicBezTo>
                  <a:cubicBezTo>
                    <a:pt x="68" y="0"/>
                    <a:pt x="88" y="20"/>
                    <a:pt x="88" y="44"/>
                  </a:cubicBezTo>
                  <a:cubicBezTo>
                    <a:pt x="88" y="61"/>
                    <a:pt x="78" y="77"/>
                    <a:pt x="63" y="84"/>
                  </a:cubicBezTo>
                  <a:close/>
                </a:path>
              </a:pathLst>
            </a:custGeom>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595" name="Line 77"/>
            <p:cNvSpPr>
              <a:spLocks noChangeShapeType="1"/>
            </p:cNvSpPr>
            <p:nvPr/>
          </p:nvSpPr>
          <p:spPr bwMode="auto">
            <a:xfrm>
              <a:off x="3437436" y="4374377"/>
              <a:ext cx="0" cy="0"/>
            </a:xfrm>
            <a:prstGeom prst="line"/>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596" name="Freeform 78"/>
            <p:cNvSpPr/>
            <p:nvPr/>
          </p:nvSpPr>
          <p:spPr bwMode="auto">
            <a:xfrm>
              <a:off x="3272771" y="4374377"/>
              <a:ext cx="472326" cy="471243"/>
            </a:xfrm>
            <a:custGeom>
              <a:avLst/>
              <a:gdLst>
                <a:gd name="T0" fmla="*/ 152 w 436"/>
                <a:gd name="T1" fmla="*/ 0 h 435"/>
                <a:gd name="T2" fmla="*/ 0 w 436"/>
                <a:gd name="T3" fmla="*/ 38 h 435"/>
                <a:gd name="T4" fmla="*/ 0 w 436"/>
                <a:gd name="T5" fmla="*/ 397 h 435"/>
                <a:gd name="T6" fmla="*/ 152 w 436"/>
                <a:gd name="T7" fmla="*/ 359 h 435"/>
                <a:gd name="T8" fmla="*/ 284 w 436"/>
                <a:gd name="T9" fmla="*/ 435 h 435"/>
                <a:gd name="T10" fmla="*/ 436 w 436"/>
                <a:gd name="T11" fmla="*/ 397 h 435"/>
                <a:gd name="T12" fmla="*/ 436 w 436"/>
                <a:gd name="T13" fmla="*/ 38 h 435"/>
                <a:gd name="T14" fmla="*/ 308 w 436"/>
                <a:gd name="T15" fmla="*/ 68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6" h="435">
                  <a:moveTo>
                    <a:pt x="152" y="0"/>
                  </a:moveTo>
                  <a:lnTo>
                    <a:pt x="0" y="38"/>
                  </a:lnTo>
                  <a:lnTo>
                    <a:pt x="0" y="397"/>
                  </a:lnTo>
                  <a:lnTo>
                    <a:pt x="152" y="359"/>
                  </a:lnTo>
                  <a:lnTo>
                    <a:pt x="284" y="435"/>
                  </a:lnTo>
                  <a:lnTo>
                    <a:pt x="436" y="397"/>
                  </a:lnTo>
                  <a:lnTo>
                    <a:pt x="436" y="38"/>
                  </a:lnTo>
                  <a:lnTo>
                    <a:pt x="308" y="68"/>
                  </a:lnTo>
                </a:path>
              </a:pathLst>
            </a:custGeom>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597" name="Line 79"/>
            <p:cNvSpPr>
              <a:spLocks noChangeShapeType="1"/>
            </p:cNvSpPr>
            <p:nvPr/>
          </p:nvSpPr>
          <p:spPr bwMode="auto">
            <a:xfrm flipV="1">
              <a:off x="3580434" y="4594290"/>
              <a:ext cx="0" cy="251330"/>
            </a:xfrm>
            <a:prstGeom prst="line"/>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598" name="Line 80"/>
            <p:cNvSpPr>
              <a:spLocks noChangeShapeType="1"/>
            </p:cNvSpPr>
            <p:nvPr/>
          </p:nvSpPr>
          <p:spPr bwMode="auto">
            <a:xfrm flipV="1">
              <a:off x="3437436" y="4374377"/>
              <a:ext cx="0" cy="45499"/>
            </a:xfrm>
            <a:prstGeom prst="line"/>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599" name="Line 81"/>
            <p:cNvSpPr>
              <a:spLocks noChangeShapeType="1"/>
            </p:cNvSpPr>
            <p:nvPr/>
          </p:nvSpPr>
          <p:spPr bwMode="auto">
            <a:xfrm flipV="1">
              <a:off x="3437436" y="4594290"/>
              <a:ext cx="0" cy="168998"/>
            </a:xfrm>
            <a:prstGeom prst="line"/>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600" name="Line 82"/>
            <p:cNvSpPr>
              <a:spLocks noChangeShapeType="1"/>
            </p:cNvSpPr>
            <p:nvPr/>
          </p:nvSpPr>
          <p:spPr bwMode="auto">
            <a:xfrm flipH="1" flipV="1">
              <a:off x="3437436" y="4374377"/>
              <a:ext cx="43333" cy="22750"/>
            </a:xfrm>
            <a:prstGeom prst="line"/>
            <a:noFill/>
            <a:ln w="30163" cap="rnd">
              <a:solidFill>
                <a:srgbClr val="FFFFFF"/>
              </a:solidFill>
              <a:prstDash val="solid"/>
              <a:round/>
            </a:ln>
          </p:spPr>
          <p:txBody>
            <a:bodyPr anchor="t" anchorCtr="0" bIns="45720" compatLnSpc="1" lIns="91440" numCol="1" rIns="91440" tIns="45720" vert="horz" wrap="square"/>
            <a:p>
              <a:endParaRPr altLang="en-US" lang="zh-CN"/>
            </a:p>
          </p:txBody>
        </p:sp>
      </p:grpSp>
      <p:grpSp>
        <p:nvGrpSpPr>
          <p:cNvPr id="25" name="组合 21"/>
          <p:cNvGrpSpPr/>
          <p:nvPr/>
        </p:nvGrpSpPr>
        <p:grpSpPr>
          <a:xfrm>
            <a:off x="8551824" y="3008223"/>
            <a:ext cx="889074" cy="887035"/>
            <a:chOff x="852640" y="4374377"/>
            <a:chExt cx="472326" cy="471243"/>
          </a:xfrm>
        </p:grpSpPr>
        <p:sp>
          <p:nvSpPr>
            <p:cNvPr id="1048601" name="Oval 69"/>
            <p:cNvSpPr>
              <a:spLocks noChangeArrowheads="1"/>
            </p:cNvSpPr>
            <p:nvPr/>
          </p:nvSpPr>
          <p:spPr bwMode="auto">
            <a:xfrm>
              <a:off x="852640" y="4374377"/>
              <a:ext cx="472326" cy="471243"/>
            </a:xfrm>
            <a:prstGeom prst="ellipse"/>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602" name="Freeform 70"/>
            <p:cNvSpPr/>
            <p:nvPr/>
          </p:nvSpPr>
          <p:spPr bwMode="auto">
            <a:xfrm>
              <a:off x="955555" y="4517375"/>
              <a:ext cx="225330" cy="225330"/>
            </a:xfrm>
            <a:custGeom>
              <a:avLst/>
              <a:gdLst>
                <a:gd name="T0" fmla="*/ 139 w 208"/>
                <a:gd name="T1" fmla="*/ 208 h 208"/>
                <a:gd name="T2" fmla="*/ 104 w 208"/>
                <a:gd name="T3" fmla="*/ 104 h 208"/>
                <a:gd name="T4" fmla="*/ 0 w 208"/>
                <a:gd name="T5" fmla="*/ 69 h 208"/>
                <a:gd name="T6" fmla="*/ 208 w 208"/>
                <a:gd name="T7" fmla="*/ 0 h 208"/>
                <a:gd name="T8" fmla="*/ 139 w 208"/>
                <a:gd name="T9" fmla="*/ 208 h 208"/>
              </a:gdLst>
              <a:ahLst/>
              <a:cxnLst>
                <a:cxn ang="0">
                  <a:pos x="T0" y="T1"/>
                </a:cxn>
                <a:cxn ang="0">
                  <a:pos x="T2" y="T3"/>
                </a:cxn>
                <a:cxn ang="0">
                  <a:pos x="T4" y="T5"/>
                </a:cxn>
                <a:cxn ang="0">
                  <a:pos x="T6" y="T7"/>
                </a:cxn>
                <a:cxn ang="0">
                  <a:pos x="T8" y="T9"/>
                </a:cxn>
              </a:cxnLst>
              <a:rect l="0" t="0" r="r" b="b"/>
              <a:pathLst>
                <a:path w="208" h="208">
                  <a:moveTo>
                    <a:pt x="139" y="208"/>
                  </a:moveTo>
                  <a:lnTo>
                    <a:pt x="104" y="104"/>
                  </a:lnTo>
                  <a:lnTo>
                    <a:pt x="0" y="69"/>
                  </a:lnTo>
                  <a:lnTo>
                    <a:pt x="208" y="0"/>
                  </a:lnTo>
                  <a:lnTo>
                    <a:pt x="139" y="208"/>
                  </a:lnTo>
                  <a:close/>
                </a:path>
              </a:pathLst>
            </a:custGeom>
            <a:noFill/>
            <a:ln w="30163" cap="rnd">
              <a:solidFill>
                <a:srgbClr val="FFFFFF"/>
              </a:solidFill>
              <a:prstDash val="solid"/>
              <a:round/>
            </a:ln>
          </p:spPr>
          <p:txBody>
            <a:bodyPr anchor="t" anchorCtr="0" bIns="45720" compatLnSpc="1" lIns="91440" numCol="1" rIns="91440" tIns="45720" vert="horz" wrap="square"/>
            <a:p>
              <a:endParaRPr altLang="en-US" lang="zh-CN"/>
            </a:p>
          </p:txBody>
        </p:sp>
      </p:grpSp>
      <p:grpSp>
        <p:nvGrpSpPr>
          <p:cNvPr id="26" name="组合 22"/>
          <p:cNvGrpSpPr/>
          <p:nvPr/>
        </p:nvGrpSpPr>
        <p:grpSpPr>
          <a:xfrm>
            <a:off x="8586445" y="5339916"/>
            <a:ext cx="819831" cy="819833"/>
            <a:chOff x="2062706" y="5583359"/>
            <a:chExt cx="472326" cy="472327"/>
          </a:xfrm>
        </p:grpSpPr>
        <p:sp>
          <p:nvSpPr>
            <p:cNvPr id="1048603" name="Freeform 96"/>
            <p:cNvSpPr/>
            <p:nvPr/>
          </p:nvSpPr>
          <p:spPr bwMode="auto">
            <a:xfrm>
              <a:off x="2268536" y="5583359"/>
              <a:ext cx="60666" cy="51999"/>
            </a:xfrm>
            <a:custGeom>
              <a:avLst/>
              <a:gdLst>
                <a:gd name="T0" fmla="*/ 24 w 24"/>
                <a:gd name="T1" fmla="*/ 20 h 20"/>
                <a:gd name="T2" fmla="*/ 24 w 24"/>
                <a:gd name="T3" fmla="*/ 12 h 20"/>
                <a:gd name="T4" fmla="*/ 12 w 24"/>
                <a:gd name="T5" fmla="*/ 0 h 20"/>
                <a:gd name="T6" fmla="*/ 0 w 24"/>
                <a:gd name="T7" fmla="*/ 12 h 20"/>
                <a:gd name="T8" fmla="*/ 0 w 24"/>
                <a:gd name="T9" fmla="*/ 20 h 20"/>
              </a:gdLst>
              <a:ahLst/>
              <a:cxnLst>
                <a:cxn ang="0">
                  <a:pos x="T0" y="T1"/>
                </a:cxn>
                <a:cxn ang="0">
                  <a:pos x="T2" y="T3"/>
                </a:cxn>
                <a:cxn ang="0">
                  <a:pos x="T4" y="T5"/>
                </a:cxn>
                <a:cxn ang="0">
                  <a:pos x="T6" y="T7"/>
                </a:cxn>
                <a:cxn ang="0">
                  <a:pos x="T8" y="T9"/>
                </a:cxn>
              </a:cxnLst>
              <a:rect l="0" t="0" r="r" b="b"/>
              <a:pathLst>
                <a:path w="24" h="20">
                  <a:moveTo>
                    <a:pt x="24" y="20"/>
                  </a:moveTo>
                  <a:cubicBezTo>
                    <a:pt x="24" y="12"/>
                    <a:pt x="24" y="12"/>
                    <a:pt x="24" y="12"/>
                  </a:cubicBezTo>
                  <a:cubicBezTo>
                    <a:pt x="24" y="5"/>
                    <a:pt x="19" y="0"/>
                    <a:pt x="12" y="0"/>
                  </a:cubicBezTo>
                  <a:cubicBezTo>
                    <a:pt x="6" y="0"/>
                    <a:pt x="0" y="5"/>
                    <a:pt x="0" y="12"/>
                  </a:cubicBezTo>
                  <a:cubicBezTo>
                    <a:pt x="0" y="20"/>
                    <a:pt x="0" y="20"/>
                    <a:pt x="0" y="20"/>
                  </a:cubicBezTo>
                </a:path>
              </a:pathLst>
            </a:custGeom>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604" name="Line 97"/>
            <p:cNvSpPr>
              <a:spLocks noChangeShapeType="1"/>
            </p:cNvSpPr>
            <p:nvPr/>
          </p:nvSpPr>
          <p:spPr bwMode="auto">
            <a:xfrm>
              <a:off x="2268536" y="5748024"/>
              <a:ext cx="0" cy="41166"/>
            </a:xfrm>
            <a:prstGeom prst="line"/>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605" name="Line 98"/>
            <p:cNvSpPr>
              <a:spLocks noChangeShapeType="1"/>
            </p:cNvSpPr>
            <p:nvPr/>
          </p:nvSpPr>
          <p:spPr bwMode="auto">
            <a:xfrm flipV="1">
              <a:off x="2329202" y="5748024"/>
              <a:ext cx="0" cy="41166"/>
            </a:xfrm>
            <a:prstGeom prst="line"/>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606" name="Freeform 99"/>
            <p:cNvSpPr/>
            <p:nvPr/>
          </p:nvSpPr>
          <p:spPr bwMode="auto">
            <a:xfrm>
              <a:off x="2268536" y="5891022"/>
              <a:ext cx="60666" cy="164664"/>
            </a:xfrm>
            <a:custGeom>
              <a:avLst/>
              <a:gdLst>
                <a:gd name="T0" fmla="*/ 0 w 56"/>
                <a:gd name="T1" fmla="*/ 0 h 152"/>
                <a:gd name="T2" fmla="*/ 0 w 56"/>
                <a:gd name="T3" fmla="*/ 152 h 152"/>
                <a:gd name="T4" fmla="*/ 56 w 56"/>
                <a:gd name="T5" fmla="*/ 152 h 152"/>
                <a:gd name="T6" fmla="*/ 56 w 56"/>
                <a:gd name="T7" fmla="*/ 0 h 152"/>
              </a:gdLst>
              <a:ahLst/>
              <a:cxnLst>
                <a:cxn ang="0">
                  <a:pos x="T0" y="T1"/>
                </a:cxn>
                <a:cxn ang="0">
                  <a:pos x="T2" y="T3"/>
                </a:cxn>
                <a:cxn ang="0">
                  <a:pos x="T4" y="T5"/>
                </a:cxn>
                <a:cxn ang="0">
                  <a:pos x="T6" y="T7"/>
                </a:cxn>
              </a:cxnLst>
              <a:rect l="0" t="0" r="r" b="b"/>
              <a:pathLst>
                <a:path w="56" h="152">
                  <a:moveTo>
                    <a:pt x="0" y="0"/>
                  </a:moveTo>
                  <a:lnTo>
                    <a:pt x="0" y="152"/>
                  </a:lnTo>
                  <a:lnTo>
                    <a:pt x="56" y="152"/>
                  </a:lnTo>
                  <a:lnTo>
                    <a:pt x="56" y="0"/>
                  </a:lnTo>
                </a:path>
              </a:pathLst>
            </a:custGeom>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607" name="Freeform 100"/>
            <p:cNvSpPr/>
            <p:nvPr/>
          </p:nvSpPr>
          <p:spPr bwMode="auto">
            <a:xfrm>
              <a:off x="2103872" y="5645108"/>
              <a:ext cx="431160" cy="102915"/>
            </a:xfrm>
            <a:custGeom>
              <a:avLst/>
              <a:gdLst>
                <a:gd name="T0" fmla="*/ 327 w 398"/>
                <a:gd name="T1" fmla="*/ 95 h 95"/>
                <a:gd name="T2" fmla="*/ 0 w 398"/>
                <a:gd name="T3" fmla="*/ 95 h 95"/>
                <a:gd name="T4" fmla="*/ 19 w 398"/>
                <a:gd name="T5" fmla="*/ 47 h 95"/>
                <a:gd name="T6" fmla="*/ 0 w 398"/>
                <a:gd name="T7" fmla="*/ 0 h 95"/>
                <a:gd name="T8" fmla="*/ 327 w 398"/>
                <a:gd name="T9" fmla="*/ 0 h 95"/>
                <a:gd name="T10" fmla="*/ 398 w 398"/>
                <a:gd name="T11" fmla="*/ 47 h 95"/>
                <a:gd name="T12" fmla="*/ 327 w 398"/>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98" h="95">
                  <a:moveTo>
                    <a:pt x="327" y="95"/>
                  </a:moveTo>
                  <a:lnTo>
                    <a:pt x="0" y="95"/>
                  </a:lnTo>
                  <a:lnTo>
                    <a:pt x="19" y="47"/>
                  </a:lnTo>
                  <a:lnTo>
                    <a:pt x="0" y="0"/>
                  </a:lnTo>
                  <a:lnTo>
                    <a:pt x="327" y="0"/>
                  </a:lnTo>
                  <a:lnTo>
                    <a:pt x="398" y="47"/>
                  </a:lnTo>
                  <a:lnTo>
                    <a:pt x="327" y="95"/>
                  </a:lnTo>
                  <a:close/>
                </a:path>
              </a:pathLst>
            </a:custGeom>
            <a:noFill/>
            <a:ln w="30163" cap="rnd">
              <a:solidFill>
                <a:srgbClr val="FFFFFF"/>
              </a:solidFill>
              <a:prstDash val="solid"/>
              <a:round/>
            </a:ln>
          </p:spPr>
          <p:txBody>
            <a:bodyPr anchor="t" anchorCtr="0" bIns="45720" compatLnSpc="1" lIns="91440" numCol="1" rIns="91440" tIns="45720" vert="horz" wrap="square"/>
            <a:p>
              <a:endParaRPr altLang="en-US" lang="zh-CN"/>
            </a:p>
          </p:txBody>
        </p:sp>
        <p:sp>
          <p:nvSpPr>
            <p:cNvPr id="1048608" name="Freeform 101"/>
            <p:cNvSpPr/>
            <p:nvPr/>
          </p:nvSpPr>
          <p:spPr bwMode="auto">
            <a:xfrm>
              <a:off x="2062706" y="5789190"/>
              <a:ext cx="431160" cy="101832"/>
            </a:xfrm>
            <a:custGeom>
              <a:avLst/>
              <a:gdLst>
                <a:gd name="T0" fmla="*/ 71 w 398"/>
                <a:gd name="T1" fmla="*/ 0 h 94"/>
                <a:gd name="T2" fmla="*/ 398 w 398"/>
                <a:gd name="T3" fmla="*/ 0 h 94"/>
                <a:gd name="T4" fmla="*/ 379 w 398"/>
                <a:gd name="T5" fmla="*/ 47 h 94"/>
                <a:gd name="T6" fmla="*/ 398 w 398"/>
                <a:gd name="T7" fmla="*/ 94 h 94"/>
                <a:gd name="T8" fmla="*/ 71 w 398"/>
                <a:gd name="T9" fmla="*/ 94 h 94"/>
                <a:gd name="T10" fmla="*/ 0 w 398"/>
                <a:gd name="T11" fmla="*/ 47 h 94"/>
                <a:gd name="T12" fmla="*/ 71 w 398"/>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398" h="94">
                  <a:moveTo>
                    <a:pt x="71" y="0"/>
                  </a:moveTo>
                  <a:lnTo>
                    <a:pt x="398" y="0"/>
                  </a:lnTo>
                  <a:lnTo>
                    <a:pt x="379" y="47"/>
                  </a:lnTo>
                  <a:lnTo>
                    <a:pt x="398" y="94"/>
                  </a:lnTo>
                  <a:lnTo>
                    <a:pt x="71" y="94"/>
                  </a:lnTo>
                  <a:lnTo>
                    <a:pt x="0" y="47"/>
                  </a:lnTo>
                  <a:lnTo>
                    <a:pt x="71" y="0"/>
                  </a:lnTo>
                  <a:close/>
                </a:path>
              </a:pathLst>
            </a:custGeom>
            <a:noFill/>
            <a:ln w="30163" cap="rnd">
              <a:solidFill>
                <a:srgbClr val="FFFFFF"/>
              </a:solidFill>
              <a:prstDash val="solid"/>
              <a:round/>
            </a:ln>
          </p:spPr>
          <p:txBody>
            <a:bodyPr anchor="t" anchorCtr="0" bIns="45720" compatLnSpc="1" lIns="91440" numCol="1" rIns="91440" tIns="45720" vert="horz" wrap="square"/>
            <a:p>
              <a:endParaRPr altLang="en-US" lang="zh-CN"/>
            </a:p>
          </p:txBody>
        </p:sp>
      </p:grpSp>
      <p:sp>
        <p:nvSpPr>
          <p:cNvPr id="1048609" name="矩形 28"/>
          <p:cNvSpPr/>
          <p:nvPr/>
        </p:nvSpPr>
        <p:spPr>
          <a:xfrm>
            <a:off x="411941" y="110557"/>
            <a:ext cx="5713730" cy="688339"/>
          </a:xfrm>
          <a:prstGeom prst="rect"/>
        </p:spPr>
        <p:txBody>
          <a:bodyPr wrap="square">
            <a:spAutoFit/>
          </a:bodyPr>
          <a:p>
            <a:pPr algn="ctr"/>
            <a:r>
              <a:rPr altLang="zh-CN" sz="4000" lang="en-US">
                <a:solidFill>
                  <a:schemeClr val="bg1"/>
                </a:solidFill>
                <a:latin typeface="Arial" panose="020B0604020202020204" pitchFamily="34" charset="0"/>
                <a:ea typeface="Arial" panose="020B0604020202020204" pitchFamily="34" charset="0"/>
                <a:cs typeface="Arial" panose="020B0604020202020204" pitchFamily="34" charset="0"/>
              </a:rPr>
              <a:t>T</a:t>
            </a:r>
            <a:r>
              <a:rPr altLang="zh-CN" sz="4000" lang="en-US">
                <a:solidFill>
                  <a:schemeClr val="bg1"/>
                </a:solidFill>
                <a:latin typeface="Arial" panose="020B0604020202020204" pitchFamily="34" charset="0"/>
                <a:ea typeface="Arial" panose="020B0604020202020204" pitchFamily="34" charset="0"/>
                <a:cs typeface="Arial" panose="020B0604020202020204" pitchFamily="34" charset="0"/>
              </a:rPr>
              <a:t>U</a:t>
            </a:r>
            <a:r>
              <a:rPr altLang="zh-CN" sz="4000" lang="en-US">
                <a:solidFill>
                  <a:schemeClr val="bg1"/>
                </a:solidFill>
                <a:latin typeface="Arial" panose="020B0604020202020204" pitchFamily="34" charset="0"/>
                <a:ea typeface="Arial" panose="020B0604020202020204" pitchFamily="34" charset="0"/>
                <a:cs typeface="Arial" panose="020B0604020202020204" pitchFamily="34" charset="0"/>
              </a:rPr>
              <a:t>J</a:t>
            </a:r>
            <a:r>
              <a:rPr altLang="zh-CN" sz="4000" lang="en-US">
                <a:solidFill>
                  <a:schemeClr val="bg1"/>
                </a:solidFill>
                <a:latin typeface="Arial" panose="020B0604020202020204" pitchFamily="34" charset="0"/>
                <a:ea typeface="Arial" panose="020B0604020202020204" pitchFamily="34" charset="0"/>
                <a:cs typeface="Arial" panose="020B0604020202020204" pitchFamily="34" charset="0"/>
              </a:rPr>
              <a:t>UAN</a:t>
            </a:r>
            <a:r>
              <a:rPr altLang="zh-CN" sz="4000" lang="en-US">
                <a:solidFill>
                  <a:schemeClr val="bg1"/>
                </a:solidFill>
                <a:latin typeface="Arial" panose="020B0604020202020204" pitchFamily="34" charset="0"/>
                <a:ea typeface="Arial" panose="020B0604020202020204" pitchFamily="34" charset="0"/>
                <a:cs typeface="Arial" panose="020B0604020202020204" pitchFamily="34" charset="0"/>
              </a:rPr>
              <a:t> </a:t>
            </a:r>
            <a:r>
              <a:rPr altLang="zh-CN" sz="4000" lang="en-US">
                <a:solidFill>
                  <a:schemeClr val="bg1"/>
                </a:solidFill>
                <a:latin typeface="Arial" panose="020B0604020202020204" pitchFamily="34" charset="0"/>
                <a:ea typeface="Arial" panose="020B0604020202020204" pitchFamily="34" charset="0"/>
                <a:cs typeface="Arial" panose="020B0604020202020204" pitchFamily="34" charset="0"/>
              </a:rPr>
              <a:t>P</a:t>
            </a:r>
            <a:r>
              <a:rPr altLang="zh-CN" sz="4000" lang="en-US">
                <a:solidFill>
                  <a:schemeClr val="bg1"/>
                </a:solidFill>
                <a:latin typeface="Arial" panose="020B0604020202020204" pitchFamily="34" charset="0"/>
                <a:ea typeface="Arial" panose="020B0604020202020204" pitchFamily="34" charset="0"/>
                <a:cs typeface="Arial" panose="020B0604020202020204" pitchFamily="34" charset="0"/>
              </a:rPr>
              <a:t>B</a:t>
            </a:r>
            <a:r>
              <a:rPr altLang="zh-CN" sz="4000" lang="en-US">
                <a:solidFill>
                  <a:schemeClr val="bg1"/>
                </a:solidFill>
                <a:latin typeface="Arial" panose="020B0604020202020204" pitchFamily="34" charset="0"/>
                <a:ea typeface="Arial" panose="020B0604020202020204" pitchFamily="34" charset="0"/>
                <a:cs typeface="Arial" panose="020B0604020202020204" pitchFamily="34" charset="0"/>
              </a:rPr>
              <a:t>O</a:t>
            </a:r>
            <a:endParaRPr altLang="en-US" sz="3000" lang="zh-CN">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1048610" name="矩形 29"/>
          <p:cNvSpPr/>
          <p:nvPr/>
        </p:nvSpPr>
        <p:spPr>
          <a:xfrm>
            <a:off x="-7405" y="472319"/>
            <a:ext cx="7537556" cy="5958840"/>
          </a:xfrm>
          <a:prstGeom prst="rect"/>
        </p:spPr>
        <p:txBody>
          <a:bodyPr wrap="square">
            <a:spAutoFit/>
          </a:bodyPr>
          <a:p>
            <a:r>
              <a:rPr altLang="en-US" sz="3600" lang="en-US">
                <a:solidFill>
                  <a:schemeClr val="bg1"/>
                </a:solidFill>
                <a:latin typeface="Arial" panose="020B0604020202020204" pitchFamily="34" charset="0"/>
                <a:ea typeface="Arial" panose="020B0604020202020204" pitchFamily="34" charset="0"/>
              </a:rPr>
              <a:t> </a:t>
            </a:r>
            <a:endParaRPr altLang="en-US" lang="zh-CN">
              <a:solidFill>
                <a:schemeClr val="bg1"/>
              </a:solidFill>
              <a:latin typeface="Arial" panose="020B0604020202020204" pitchFamily="34" charset="0"/>
              <a:ea typeface="Arial" panose="020B0604020202020204" pitchFamily="34" charset="0"/>
            </a:endParaRPr>
          </a:p>
          <a:p>
            <a:r>
              <a:rPr altLang="en-US" sz="3600" lang="en-US">
                <a:solidFill>
                  <a:schemeClr val="bg1"/>
                </a:solidFill>
                <a:latin typeface="Arial" panose="020B0604020202020204" pitchFamily="34" charset="0"/>
                <a:ea typeface="Arial" panose="020B0604020202020204" pitchFamily="34" charset="0"/>
              </a:rPr>
              <a:t>Tujuan dari PBO/OOP diciptakan adalah untuk mempermudah pengembangan program dengan cara mengikuti model yang telah ada dikehidupan sehari-hari. Jadi setiap bagian dari suatu permasalahan adalah objek, sedangkan objek itu sendiri merupakan gabungan dari beberapa objek yang lebih kecil lagi.</a:t>
            </a:r>
            <a:endParaRPr altLang="en-US" lang="zh-CN">
              <a:solidFill>
                <a:schemeClr val="bg1"/>
              </a:solidFill>
              <a:latin typeface="Arial" panose="020B0604020202020204" pitchFamily="34" charset="0"/>
              <a:ea typeface="Arial" panose="020B0604020202020204" pitchFamily="34" charset="0"/>
            </a:endParaRPr>
          </a:p>
        </p:txBody>
      </p:sp>
      <p:sp>
        <p:nvSpPr>
          <p:cNvPr id="1048611" name="矩形 30"/>
          <p:cNvSpPr/>
          <p:nvPr/>
        </p:nvSpPr>
        <p:spPr>
          <a:xfrm>
            <a:off x="10462571" y="0"/>
            <a:ext cx="125170" cy="2219326"/>
          </a:xfrm>
          <a:prstGeom prst="rect"/>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2" name="矩形 31"/>
          <p:cNvSpPr/>
          <p:nvPr/>
        </p:nvSpPr>
        <p:spPr>
          <a:xfrm>
            <a:off x="10462571" y="2307167"/>
            <a:ext cx="125170" cy="2219326"/>
          </a:xfrm>
          <a:prstGeom prst="rect"/>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3" name="矩形 32"/>
          <p:cNvSpPr/>
          <p:nvPr/>
        </p:nvSpPr>
        <p:spPr>
          <a:xfrm>
            <a:off x="10462571" y="4640170"/>
            <a:ext cx="125170" cy="2219326"/>
          </a:xfrm>
          <a:prstGeom prst="rect"/>
          <a:solidFill>
            <a:srgbClr val="DAC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pic>
        <p:nvPicPr>
          <p:cNvPr id="2097153" name="图片 13"/>
          <p:cNvPicPr>
            <a:picLocks noChangeAspect="1"/>
          </p:cNvPicPr>
          <p:nvPr/>
        </p:nvPicPr>
        <p:blipFill>
          <a:blip xmlns:r="http://schemas.openxmlformats.org/officeDocument/2006/relationships" r:embed="rId1" cstate="print"/>
          <a:srcRect l="43593"/>
          <a:stretch>
            <a:fillRect/>
          </a:stretch>
        </p:blipFill>
        <p:spPr>
          <a:xfrm>
            <a:off x="6389408" y="0"/>
            <a:ext cx="5802593" cy="6858000"/>
          </a:xfrm>
          <a:custGeom>
            <a:avLst/>
            <a:gdLst>
              <a:gd name="connsiteX0" fmla="*/ 1652451 w 5802593"/>
              <a:gd name="connsiteY0" fmla="*/ 0 h 6858000"/>
              <a:gd name="connsiteX1" fmla="*/ 5802593 w 5802593"/>
              <a:gd name="connsiteY1" fmla="*/ 0 h 6858000"/>
              <a:gd name="connsiteX2" fmla="*/ 5802593 w 5802593"/>
              <a:gd name="connsiteY2" fmla="*/ 6858000 h 6858000"/>
              <a:gd name="connsiteX3" fmla="*/ 0 w 58025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802593" h="6858000">
                <a:moveTo>
                  <a:pt x="1652451" y="0"/>
                </a:moveTo>
                <a:lnTo>
                  <a:pt x="5802593" y="0"/>
                </a:lnTo>
                <a:lnTo>
                  <a:pt x="5802593" y="6858000"/>
                </a:lnTo>
                <a:lnTo>
                  <a:pt x="0" y="6858000"/>
                </a:lnTo>
                <a:close/>
              </a:path>
            </a:pathLst>
          </a:custGeom>
        </p:spPr>
      </p:pic>
      <p:sp>
        <p:nvSpPr>
          <p:cNvPr id="1048616" name="矩形 15"/>
          <p:cNvSpPr/>
          <p:nvPr/>
        </p:nvSpPr>
        <p:spPr>
          <a:xfrm>
            <a:off x="744586" y="0"/>
            <a:ext cx="6077585" cy="751840"/>
          </a:xfrm>
          <a:prstGeom prst="rect"/>
        </p:spPr>
        <p:txBody>
          <a:bodyPr wrap="square">
            <a:spAutoFit/>
          </a:bodyPr>
          <a:p>
            <a:pPr algn="ctr"/>
            <a:r>
              <a:rPr altLang="zh-CN" sz="4400" lang="en-US">
                <a:solidFill>
                  <a:schemeClr val="bg1"/>
                </a:solidFill>
                <a:latin typeface="Arial" panose="020B0604020202020204" pitchFamily="34" charset="0"/>
                <a:ea typeface="Arial" panose="020B0604020202020204" pitchFamily="34" charset="0"/>
                <a:cs typeface="Arial" panose="020B0604020202020204" pitchFamily="34" charset="0"/>
              </a:rPr>
              <a:t>U</a:t>
            </a:r>
            <a:r>
              <a:rPr altLang="zh-CN" sz="4400" lang="en-US">
                <a:solidFill>
                  <a:schemeClr val="bg1"/>
                </a:solidFill>
                <a:latin typeface="Arial" panose="020B0604020202020204" pitchFamily="34" charset="0"/>
                <a:ea typeface="Arial" panose="020B0604020202020204" pitchFamily="34" charset="0"/>
                <a:cs typeface="Arial" panose="020B0604020202020204" pitchFamily="34" charset="0"/>
              </a:rPr>
              <a:t>N</a:t>
            </a:r>
            <a:r>
              <a:rPr altLang="zh-CN" sz="4400" lang="en-US">
                <a:solidFill>
                  <a:schemeClr val="bg1"/>
                </a:solidFill>
                <a:latin typeface="Arial" panose="020B0604020202020204" pitchFamily="34" charset="0"/>
                <a:ea typeface="Arial" panose="020B0604020202020204" pitchFamily="34" charset="0"/>
                <a:cs typeface="Arial" panose="020B0604020202020204" pitchFamily="34" charset="0"/>
              </a:rPr>
              <a:t>S</a:t>
            </a:r>
            <a:r>
              <a:rPr altLang="zh-CN" sz="4400" lang="en-US">
                <a:solidFill>
                  <a:schemeClr val="bg1"/>
                </a:solidFill>
                <a:latin typeface="Arial" panose="020B0604020202020204" pitchFamily="34" charset="0"/>
                <a:ea typeface="Arial" panose="020B0604020202020204" pitchFamily="34" charset="0"/>
                <a:cs typeface="Arial" panose="020B0604020202020204" pitchFamily="34" charset="0"/>
              </a:rPr>
              <a:t>U</a:t>
            </a:r>
            <a:r>
              <a:rPr altLang="zh-CN" sz="4400" lang="en-US">
                <a:solidFill>
                  <a:schemeClr val="bg1"/>
                </a:solidFill>
                <a:latin typeface="Arial" panose="020B0604020202020204" pitchFamily="34" charset="0"/>
                <a:ea typeface="Arial" panose="020B0604020202020204" pitchFamily="34" charset="0"/>
                <a:cs typeface="Arial" panose="020B0604020202020204" pitchFamily="34" charset="0"/>
              </a:rPr>
              <a:t>R</a:t>
            </a:r>
            <a:r>
              <a:rPr altLang="zh-CN" sz="4400" lang="en-US">
                <a:solidFill>
                  <a:schemeClr val="bg1"/>
                </a:solidFill>
                <a:latin typeface="Arial" panose="020B0604020202020204" pitchFamily="34" charset="0"/>
                <a:ea typeface="Arial" panose="020B0604020202020204" pitchFamily="34" charset="0"/>
                <a:cs typeface="Arial" panose="020B0604020202020204" pitchFamily="34" charset="0"/>
              </a:rPr>
              <a:t> </a:t>
            </a:r>
            <a:r>
              <a:rPr altLang="zh-CN" sz="4400" lang="en-US">
                <a:solidFill>
                  <a:schemeClr val="bg1"/>
                </a:solidFill>
                <a:latin typeface="Arial" panose="020B0604020202020204" pitchFamily="34" charset="0"/>
                <a:ea typeface="Arial" panose="020B0604020202020204" pitchFamily="34" charset="0"/>
                <a:cs typeface="Arial" panose="020B0604020202020204" pitchFamily="34" charset="0"/>
              </a:rPr>
              <a:t>P</a:t>
            </a:r>
            <a:r>
              <a:rPr altLang="zh-CN" sz="4400" lang="en-US">
                <a:solidFill>
                  <a:schemeClr val="bg1"/>
                </a:solidFill>
                <a:latin typeface="Arial" panose="020B0604020202020204" pitchFamily="34" charset="0"/>
                <a:ea typeface="Arial" panose="020B0604020202020204" pitchFamily="34" charset="0"/>
                <a:cs typeface="Arial" panose="020B0604020202020204" pitchFamily="34" charset="0"/>
              </a:rPr>
              <a:t>B</a:t>
            </a:r>
            <a:r>
              <a:rPr altLang="zh-CN" sz="4400" lang="en-US">
                <a:solidFill>
                  <a:schemeClr val="bg1"/>
                </a:solidFill>
                <a:latin typeface="Arial" panose="020B0604020202020204" pitchFamily="34" charset="0"/>
                <a:ea typeface="Arial" panose="020B0604020202020204" pitchFamily="34" charset="0"/>
                <a:cs typeface="Arial" panose="020B0604020202020204" pitchFamily="34" charset="0"/>
              </a:rPr>
              <a:t>O</a:t>
            </a:r>
            <a:endParaRPr altLang="en-US" sz="3200" lang="zh-CN">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1048617" name="矩形 16"/>
          <p:cNvSpPr/>
          <p:nvPr/>
        </p:nvSpPr>
        <p:spPr>
          <a:xfrm>
            <a:off x="0" y="751839"/>
            <a:ext cx="6938193" cy="5692140"/>
          </a:xfrm>
          <a:prstGeom prst="rect"/>
        </p:spPr>
        <p:txBody>
          <a:bodyPr wrap="square">
            <a:spAutoFit/>
          </a:bodyPr>
          <a:p>
            <a:endParaRPr altLang="en-US" sz="1800" lang="zh-CN">
              <a:solidFill>
                <a:schemeClr val="bg1"/>
              </a:solidFill>
              <a:latin typeface="Arial" panose="020B0604020202020204" pitchFamily="34" charset="0"/>
              <a:ea typeface="Arial" panose="020B0604020202020204" pitchFamily="34" charset="0"/>
            </a:endParaRPr>
          </a:p>
          <a:p>
            <a:r>
              <a:rPr altLang="zh-CN" sz="3600" lang="en-US">
                <a:solidFill>
                  <a:schemeClr val="bg1"/>
                </a:solidFill>
                <a:latin typeface="Arial" panose="020B0604020202020204" pitchFamily="34" charset="0"/>
                <a:ea typeface="Arial" panose="020B0604020202020204" pitchFamily="34" charset="0"/>
                <a:cs typeface="Arial" panose="020B0604020202020204" pitchFamily="34" charset="0"/>
              </a:rPr>
              <a:t>Object Oriented Programming (OOP) atau Pemrograman Berorientasi Objek (PBO) adalah metode pemrograman yang berorientasikan kepada objek, yaitu semua data dan method didefinisikan ke dalam beberapa class atau objek-objek agar bisa saling bekerja sama dalam memecahkan masalah.</a:t>
            </a:r>
            <a:endParaRPr altLang="en-US" lang="zh-CN">
              <a:solidFill>
                <a:schemeClr val="bg1"/>
              </a:solidFill>
              <a:latin typeface="Arial" panose="020B060402020202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1" name=""/>
          <p:cNvSpPr>
            <a:spLocks noGrp="1"/>
          </p:cNvSpPr>
          <p:nvPr>
            <p:ph type="title"/>
          </p:nvPr>
        </p:nvSpPr>
        <p:spPr/>
        <p:txBody>
          <a:bodyPr/>
          <a:p>
            <a:pPr algn="ctr"/>
            <a:r>
              <a:rPr lang="en-US">
                <a:solidFill>
                  <a:srgbClr val="FFFFFF"/>
                </a:solidFill>
              </a:rPr>
              <a:t>MANFAAT</a:t>
            </a:r>
            <a:r>
              <a:rPr lang="en-US">
                <a:solidFill>
                  <a:srgbClr val="FFFFFF"/>
                </a:solidFill>
              </a:rPr>
              <a:t> </a:t>
            </a:r>
            <a:r>
              <a:rPr lang="en-US">
                <a:solidFill>
                  <a:srgbClr val="FFFFFF"/>
                </a:solidFill>
              </a:rPr>
              <a:t>P</a:t>
            </a:r>
            <a:r>
              <a:rPr lang="en-US">
                <a:solidFill>
                  <a:srgbClr val="FFFFFF"/>
                </a:solidFill>
              </a:rPr>
              <a:t>B</a:t>
            </a:r>
            <a:r>
              <a:rPr lang="en-US">
                <a:solidFill>
                  <a:srgbClr val="FFFFFF"/>
                </a:solidFill>
              </a:rPr>
              <a:t>O</a:t>
            </a:r>
            <a:endParaRPr lang="in-ID"/>
          </a:p>
        </p:txBody>
      </p:sp>
      <p:sp>
        <p:nvSpPr>
          <p:cNvPr id="1048692" name=""/>
          <p:cNvSpPr>
            <a:spLocks noGrp="1"/>
          </p:cNvSpPr>
          <p:nvPr>
            <p:ph idx="1"/>
          </p:nvPr>
        </p:nvSpPr>
        <p:spPr>
          <a:xfrm>
            <a:off x="838199" y="1253330"/>
            <a:ext cx="10515600" cy="4351338"/>
          </a:xfrm>
        </p:spPr>
        <p:txBody>
          <a:bodyPr>
            <a:noAutofit/>
          </a:bodyPr>
          <a:p>
            <a:pPr indent="0" marL="0">
              <a:buNone/>
            </a:pPr>
            <a:endParaRPr sz="2800" lang="in-ID"/>
          </a:p>
          <a:p>
            <a:pPr indent="0" marL="0">
              <a:buNone/>
            </a:pPr>
            <a:r>
              <a:rPr sz="4000" lang="en-US">
                <a:solidFill>
                  <a:srgbClr val="FFFFFF"/>
                </a:solidFill>
              </a:rPr>
              <a:t>Keuntungan Pemrograman berorientasi objek atau object oriented programming (OOP) yang lain adalah : </a:t>
            </a:r>
            <a:endParaRPr sz="3600" lang="in-ID"/>
          </a:p>
          <a:p>
            <a:pPr/>
            <a:r>
              <a:rPr sz="4000" lang="en-US">
                <a:solidFill>
                  <a:srgbClr val="FFFFFF"/>
                </a:solidFill>
              </a:rPr>
              <a:t>Dapat diandalkan </a:t>
            </a:r>
            <a:endParaRPr sz="3600" lang="in-ID"/>
          </a:p>
          <a:p>
            <a:pPr/>
            <a:r>
              <a:rPr sz="4000" lang="en-US">
                <a:solidFill>
                  <a:srgbClr val="FFFFFF"/>
                </a:solidFill>
              </a:rPr>
              <a:t>Dapat dipakai kembali </a:t>
            </a:r>
            <a:endParaRPr sz="3600" lang="in-ID"/>
          </a:p>
          <a:p>
            <a:pPr/>
            <a:r>
              <a:rPr sz="4000" lang="en-US">
                <a:solidFill>
                  <a:srgbClr val="FFFFFF"/>
                </a:solidFill>
              </a:rPr>
              <a:t>Mudah dirawat </a:t>
            </a:r>
            <a:endParaRPr sz="3600" lang="in-ID"/>
          </a:p>
          <a:p>
            <a:pPr/>
            <a:r>
              <a:rPr sz="4000" lang="en-US">
                <a:solidFill>
                  <a:srgbClr val="FFFFFF"/>
                </a:solidFill>
              </a:rPr>
              <a:t>Dapat diperluas </a:t>
            </a:r>
            <a:endParaRPr sz="3600" lang="in-ID"/>
          </a:p>
          <a:p>
            <a:pPr/>
            <a:r>
              <a:rPr sz="4000" lang="en-US">
                <a:solidFill>
                  <a:srgbClr val="FFFFFF"/>
                </a:solidFill>
              </a:rPr>
              <a:t>Efisiensi waktu</a:t>
            </a:r>
            <a:endParaRPr lang="in-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7" name="矩形 4"/>
          <p:cNvSpPr/>
          <p:nvPr/>
        </p:nvSpPr>
        <p:spPr>
          <a:xfrm>
            <a:off x="2049066" y="2064687"/>
            <a:ext cx="8093869" cy="2728626"/>
          </a:xfrm>
          <a:prstGeom prst="rect"/>
          <a:noFill/>
          <a:ln w="19050">
            <a:solidFill>
              <a:srgbClr val="342E28"/>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8" name="文本框 7"/>
          <p:cNvSpPr txBox="1"/>
          <p:nvPr/>
        </p:nvSpPr>
        <p:spPr>
          <a:xfrm>
            <a:off x="5267325" y="4086225"/>
            <a:ext cx="1771650" cy="368300"/>
          </a:xfrm>
          <a:prstGeom prst="rect"/>
          <a:noFill/>
        </p:spPr>
        <p:txBody>
          <a:bodyPr rtlCol="0" wrap="square">
            <a:spAutoFit/>
          </a:bodyPr>
          <a:p>
            <a:pPr algn="ctr"/>
            <a:r>
              <a:rPr altLang="zh-CN" lang="en-US" smtClean="0">
                <a:solidFill>
                  <a:schemeClr val="tx1">
                    <a:lumMod val="85000"/>
                    <a:lumOff val="15000"/>
                  </a:schemeClr>
                </a:solidFill>
                <a:latin typeface="Arial" panose="020B0604020202020204" pitchFamily="34" charset="0"/>
                <a:ea typeface="Arial" panose="020B0604020202020204" pitchFamily="34" charset="0"/>
              </a:rPr>
              <a:t>2017/5/14</a:t>
            </a:r>
            <a:endParaRPr altLang="en-US" lang="zh-CN">
              <a:solidFill>
                <a:schemeClr val="tx1">
                  <a:lumMod val="85000"/>
                  <a:lumOff val="15000"/>
                </a:schemeClr>
              </a:solidFill>
              <a:latin typeface="Arial" panose="020B0604020202020204" pitchFamily="34" charset="0"/>
              <a:ea typeface="Arial" panose="020B0604020202020204" pitchFamily="34" charset="0"/>
            </a:endParaRPr>
          </a:p>
        </p:txBody>
      </p:sp>
      <p:sp>
        <p:nvSpPr>
          <p:cNvPr id="1048629" name="矩形 12"/>
          <p:cNvSpPr/>
          <p:nvPr/>
        </p:nvSpPr>
        <p:spPr>
          <a:xfrm>
            <a:off x="1808480" y="1816100"/>
            <a:ext cx="8277225" cy="2879725"/>
          </a:xfrm>
          <a:prstGeom prst="rect"/>
          <a:solidFill>
            <a:srgbClr val="3399FF"/>
          </a:solidFill>
          <a:ln w="635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u="none">
              <a:effectLst/>
            </a:endParaRPr>
          </a:p>
        </p:txBody>
      </p:sp>
      <p:sp>
        <p:nvSpPr>
          <p:cNvPr id="1048630" name="文本框 1"/>
          <p:cNvSpPr txBox="1"/>
          <p:nvPr/>
        </p:nvSpPr>
        <p:spPr>
          <a:xfrm>
            <a:off x="2589893" y="2759709"/>
            <a:ext cx="6270565" cy="993142"/>
          </a:xfrm>
          <a:prstGeom prst="rect"/>
          <a:noFill/>
        </p:spPr>
        <p:txBody>
          <a:bodyPr anchor="ctr" rtlCol="0" wrap="square">
            <a:spAutoFit/>
          </a:bodyPr>
          <a:p>
            <a:pPr algn="dist"/>
            <a:r>
              <a:rPr altLang="zh-CN" sz="6000" lang="en-US" smtClean="0">
                <a:solidFill>
                  <a:schemeClr val="tx1">
                    <a:lumMod val="85000"/>
                    <a:lumOff val="15000"/>
                  </a:schemeClr>
                </a:solidFill>
                <a:latin typeface="Arial" panose="020B0604020202020204" pitchFamily="34" charset="0"/>
                <a:ea typeface="Arial" panose="020B0604020202020204" pitchFamily="34" charset="0"/>
              </a:rPr>
              <a:t>T</a:t>
            </a:r>
            <a:r>
              <a:rPr altLang="zh-CN" sz="6000" lang="en-US" smtClean="0">
                <a:solidFill>
                  <a:schemeClr val="tx1">
                    <a:lumMod val="85000"/>
                    <a:lumOff val="15000"/>
                  </a:schemeClr>
                </a:solidFill>
                <a:latin typeface="Arial" panose="020B0604020202020204" pitchFamily="34" charset="0"/>
                <a:ea typeface="Arial" panose="020B0604020202020204" pitchFamily="34" charset="0"/>
              </a:rPr>
              <a:t>E</a:t>
            </a:r>
            <a:r>
              <a:rPr altLang="zh-CN" sz="6000" lang="en-US" smtClean="0">
                <a:solidFill>
                  <a:schemeClr val="tx1">
                    <a:lumMod val="85000"/>
                    <a:lumOff val="15000"/>
                  </a:schemeClr>
                </a:solidFill>
                <a:latin typeface="Arial" panose="020B0604020202020204" pitchFamily="34" charset="0"/>
                <a:ea typeface="Arial" panose="020B0604020202020204" pitchFamily="34" charset="0"/>
              </a:rPr>
              <a:t>R</a:t>
            </a:r>
            <a:r>
              <a:rPr altLang="zh-CN" sz="6000" lang="en-US" smtClean="0">
                <a:solidFill>
                  <a:schemeClr val="tx1">
                    <a:lumMod val="85000"/>
                    <a:lumOff val="15000"/>
                  </a:schemeClr>
                </a:solidFill>
                <a:latin typeface="Arial" panose="020B0604020202020204" pitchFamily="34" charset="0"/>
                <a:ea typeface="Arial" panose="020B0604020202020204" pitchFamily="34" charset="0"/>
              </a:rPr>
              <a:t>I</a:t>
            </a:r>
            <a:r>
              <a:rPr altLang="zh-CN" sz="6000" lang="en-US" smtClean="0">
                <a:solidFill>
                  <a:schemeClr val="tx1">
                    <a:lumMod val="85000"/>
                    <a:lumOff val="15000"/>
                  </a:schemeClr>
                </a:solidFill>
                <a:latin typeface="Arial" panose="020B0604020202020204" pitchFamily="34" charset="0"/>
                <a:ea typeface="Arial" panose="020B0604020202020204" pitchFamily="34" charset="0"/>
              </a:rPr>
              <a:t>MA</a:t>
            </a:r>
            <a:r>
              <a:rPr altLang="zh-CN" sz="6000" lang="en-US" smtClean="0">
                <a:solidFill>
                  <a:schemeClr val="tx1">
                    <a:lumMod val="85000"/>
                    <a:lumOff val="15000"/>
                  </a:schemeClr>
                </a:solidFill>
                <a:latin typeface="Arial" panose="020B0604020202020204" pitchFamily="34" charset="0"/>
                <a:ea typeface="Arial" panose="020B0604020202020204" pitchFamily="34" charset="0"/>
              </a:rPr>
              <a:t> KASIH</a:t>
            </a:r>
            <a:endParaRPr altLang="zh-CN" sz="6000" lang="en-US" smtClean="0">
              <a:solidFill>
                <a:schemeClr val="tx1">
                  <a:lumMod val="85000"/>
                  <a:lumOff val="15000"/>
                </a:schemeClr>
              </a:solidFill>
              <a:latin typeface="Arial" panose="020B060402020202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Company>Sky123.Org</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E微尘</dc:creator>
  <cp:lastModifiedBy>wps</cp:lastModifiedBy>
  <dcterms:created xsi:type="dcterms:W3CDTF">2015-05-09T06:08:00Z</dcterms:created>
  <dcterms:modified xsi:type="dcterms:W3CDTF">2023-08-02T03:02:31Z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6b48ce0777154fe59b68ec3ea084a62f</vt:lpwstr>
  </property>
</Properties>
</file>