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CF3F5E1-47C1-444A-B1B7-E1527D0BB84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8FC979-9F7A-4708-B646-2C2816DF6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MODEL DATA </a:t>
            </a:r>
            <a:r>
              <a:rPr lang="en-US" sz="5400" dirty="0" err="1" smtClean="0"/>
              <a:t>RELASIONAL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0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61" t="15608" r="11310" b="30997"/>
          <a:stretch/>
        </p:blipFill>
        <p:spPr bwMode="auto">
          <a:xfrm>
            <a:off x="838200" y="685800"/>
            <a:ext cx="6966857" cy="37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6840" r="10863" b="18675"/>
          <a:stretch/>
        </p:blipFill>
        <p:spPr bwMode="auto">
          <a:xfrm>
            <a:off x="762000" y="457200"/>
            <a:ext cx="6981371" cy="45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25" t="14581" r="7292" b="8613"/>
          <a:stretch/>
        </p:blipFill>
        <p:spPr bwMode="auto">
          <a:xfrm>
            <a:off x="762000" y="533400"/>
            <a:ext cx="7518400" cy="54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06" t="17045" r="8185" b="5943"/>
          <a:stretch/>
        </p:blipFill>
        <p:spPr bwMode="auto">
          <a:xfrm>
            <a:off x="838200" y="533400"/>
            <a:ext cx="7199086" cy="54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4581" r="14434" b="26069"/>
          <a:stretch/>
        </p:blipFill>
        <p:spPr bwMode="auto">
          <a:xfrm>
            <a:off x="477788" y="533400"/>
            <a:ext cx="783225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22179" r="14137" b="20934"/>
          <a:stretch/>
        </p:blipFill>
        <p:spPr bwMode="auto">
          <a:xfrm>
            <a:off x="762000" y="609600"/>
            <a:ext cx="795478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20331" r="15328" b="16416"/>
          <a:stretch/>
        </p:blipFill>
        <p:spPr bwMode="auto">
          <a:xfrm>
            <a:off x="762000" y="533400"/>
            <a:ext cx="757052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11" t="15402" r="12499" b="14363"/>
          <a:stretch/>
        </p:blipFill>
        <p:spPr bwMode="auto">
          <a:xfrm>
            <a:off x="762000" y="457200"/>
            <a:ext cx="7467600" cy="542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64" t="19921" r="11607" b="26068"/>
          <a:stretch/>
        </p:blipFill>
        <p:spPr bwMode="auto">
          <a:xfrm>
            <a:off x="685799" y="533400"/>
            <a:ext cx="806619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62" t="15197" r="11012" b="9023"/>
          <a:stretch/>
        </p:blipFill>
        <p:spPr bwMode="auto">
          <a:xfrm>
            <a:off x="685800" y="533400"/>
            <a:ext cx="6995887" cy="535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71" t="13759" r="18899" b="32640"/>
          <a:stretch/>
        </p:blipFill>
        <p:spPr bwMode="auto">
          <a:xfrm>
            <a:off x="838199" y="533400"/>
            <a:ext cx="739986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14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5" t="13349" r="10715" b="8817"/>
          <a:stretch/>
        </p:blipFill>
        <p:spPr bwMode="auto">
          <a:xfrm>
            <a:off x="762000" y="609600"/>
            <a:ext cx="7068457" cy="550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4170" r="9077" b="7380"/>
          <a:stretch/>
        </p:blipFill>
        <p:spPr bwMode="auto">
          <a:xfrm>
            <a:off x="838200" y="457200"/>
            <a:ext cx="7141029" cy="554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9304" r="11011" b="32435"/>
          <a:stretch/>
        </p:blipFill>
        <p:spPr bwMode="auto">
          <a:xfrm>
            <a:off x="70008" y="609600"/>
            <a:ext cx="809341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9715" r="12203" b="25658"/>
          <a:stretch/>
        </p:blipFill>
        <p:spPr bwMode="auto">
          <a:xfrm>
            <a:off x="111213" y="533400"/>
            <a:ext cx="809553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94" t="17456" r="34190" b="43731"/>
          <a:stretch/>
        </p:blipFill>
        <p:spPr bwMode="auto">
          <a:xfrm>
            <a:off x="838199" y="685800"/>
            <a:ext cx="752968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57" t="13349" r="8928" b="9639"/>
          <a:stretch/>
        </p:blipFill>
        <p:spPr bwMode="auto">
          <a:xfrm>
            <a:off x="838200" y="381000"/>
            <a:ext cx="7141029" cy="54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11" t="17456" r="9672" b="25452"/>
          <a:stretch/>
        </p:blipFill>
        <p:spPr bwMode="auto">
          <a:xfrm>
            <a:off x="762000" y="457200"/>
            <a:ext cx="7112001" cy="403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9715" r="8631" b="24015"/>
          <a:stretch/>
        </p:blipFill>
        <p:spPr bwMode="auto">
          <a:xfrm>
            <a:off x="762000" y="685800"/>
            <a:ext cx="7199085" cy="39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6" t="16840" r="8631" b="7791"/>
          <a:stretch/>
        </p:blipFill>
        <p:spPr bwMode="auto">
          <a:xfrm>
            <a:off x="762000" y="533400"/>
            <a:ext cx="7286171" cy="532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6" t="18483" r="8630" b="5122"/>
          <a:stretch/>
        </p:blipFill>
        <p:spPr bwMode="auto">
          <a:xfrm>
            <a:off x="762000" y="533400"/>
            <a:ext cx="7271657" cy="539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113" t="13144" r="12054" b="20934"/>
          <a:stretch/>
        </p:blipFill>
        <p:spPr bwMode="auto">
          <a:xfrm>
            <a:off x="914400" y="685800"/>
            <a:ext cx="6908801" cy="465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6635" r="18899" b="28533"/>
          <a:stretch/>
        </p:blipFill>
        <p:spPr bwMode="auto">
          <a:xfrm>
            <a:off x="761999" y="609600"/>
            <a:ext cx="804295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60" t="17867" r="8482" b="11693"/>
          <a:stretch/>
        </p:blipFill>
        <p:spPr bwMode="auto">
          <a:xfrm>
            <a:off x="762000" y="457200"/>
            <a:ext cx="7213600" cy="49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7" t="15401" r="9226" b="11283"/>
          <a:stretch/>
        </p:blipFill>
        <p:spPr bwMode="auto">
          <a:xfrm>
            <a:off x="762000" y="457200"/>
            <a:ext cx="7228114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6" t="17861" r="8185" b="13548"/>
          <a:stretch/>
        </p:blipFill>
        <p:spPr bwMode="auto">
          <a:xfrm>
            <a:off x="838200" y="609600"/>
            <a:ext cx="7315200" cy="484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5" t="15196" r="7887" b="17444"/>
          <a:stretch/>
        </p:blipFill>
        <p:spPr bwMode="auto">
          <a:xfrm>
            <a:off x="914400" y="457200"/>
            <a:ext cx="7344229" cy="476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6" t="17456" r="7441" b="7585"/>
          <a:stretch/>
        </p:blipFill>
        <p:spPr bwMode="auto">
          <a:xfrm>
            <a:off x="762000" y="609600"/>
            <a:ext cx="7402286" cy="529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5" t="14376" r="7292" b="9639"/>
          <a:stretch/>
        </p:blipFill>
        <p:spPr bwMode="auto">
          <a:xfrm>
            <a:off x="838200" y="533400"/>
            <a:ext cx="7402286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5" t="15813" r="9375" b="46399"/>
          <a:stretch/>
        </p:blipFill>
        <p:spPr bwMode="auto">
          <a:xfrm>
            <a:off x="762000" y="685800"/>
            <a:ext cx="7199086" cy="267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4170" r="16667" b="18881"/>
          <a:stretch/>
        </p:blipFill>
        <p:spPr bwMode="auto">
          <a:xfrm>
            <a:off x="762000" y="533400"/>
            <a:ext cx="6400800" cy="47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5814" r="16220" b="13335"/>
          <a:stretch/>
        </p:blipFill>
        <p:spPr bwMode="auto">
          <a:xfrm>
            <a:off x="838200" y="457200"/>
            <a:ext cx="6444343" cy="500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6635" r="12500" b="7996"/>
          <a:stretch/>
        </p:blipFill>
        <p:spPr bwMode="auto">
          <a:xfrm>
            <a:off x="838200" y="533400"/>
            <a:ext cx="6807200" cy="532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20331" r="9822" b="9639"/>
          <a:stretch/>
        </p:blipFill>
        <p:spPr bwMode="auto">
          <a:xfrm>
            <a:off x="838200" y="685800"/>
            <a:ext cx="7068457" cy="494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64" t="20947" r="17411" b="7997"/>
          <a:stretch/>
        </p:blipFill>
        <p:spPr bwMode="auto">
          <a:xfrm>
            <a:off x="685800" y="533400"/>
            <a:ext cx="6400801" cy="50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8" t="19715" r="11012" b="7791"/>
          <a:stretch/>
        </p:blipFill>
        <p:spPr bwMode="auto">
          <a:xfrm>
            <a:off x="838200" y="685800"/>
            <a:ext cx="6952343" cy="512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9" t="14581" r="16964" b="14773"/>
          <a:stretch/>
        </p:blipFill>
        <p:spPr bwMode="auto">
          <a:xfrm>
            <a:off x="838200" y="685800"/>
            <a:ext cx="6371772" cy="499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r>
              <a:rPr lang="en-US" dirty="0" smtClean="0"/>
              <a:t> 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113" t="18483" r="10565" b="10872"/>
          <a:stretch/>
        </p:blipFill>
        <p:spPr bwMode="auto">
          <a:xfrm>
            <a:off x="762000" y="609600"/>
            <a:ext cx="7053944" cy="499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62" t="16224" r="8779" b="8407"/>
          <a:stretch/>
        </p:blipFill>
        <p:spPr bwMode="auto">
          <a:xfrm>
            <a:off x="914400" y="533400"/>
            <a:ext cx="7213601" cy="53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88" t="12117" r="7441" b="10461"/>
          <a:stretch/>
        </p:blipFill>
        <p:spPr bwMode="auto">
          <a:xfrm>
            <a:off x="762000" y="533400"/>
            <a:ext cx="7663544" cy="54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25" t="15403" r="13244" b="28121"/>
          <a:stretch/>
        </p:blipFill>
        <p:spPr bwMode="auto">
          <a:xfrm>
            <a:off x="838199" y="533400"/>
            <a:ext cx="776824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11" t="18277" r="18154" b="13336"/>
          <a:stretch/>
        </p:blipFill>
        <p:spPr bwMode="auto">
          <a:xfrm>
            <a:off x="914400" y="685800"/>
            <a:ext cx="6284687" cy="48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82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2</Words>
  <Application>Microsoft Office PowerPoint</Application>
  <PresentationFormat>On-screen Show (4:3)</PresentationFormat>
  <Paragraphs>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Opulent</vt:lpstr>
      <vt:lpstr> MODEL DATA RELASIONAL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Selesai ……</vt:lpstr>
    </vt:vector>
  </TitlesOfParts>
  <Company>UNIMAL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 MODEL DATA RALASIONAL</dc:title>
  <dc:creator>Dahlan Abdullah</dc:creator>
  <cp:lastModifiedBy>M. NASIR</cp:lastModifiedBy>
  <cp:revision>9</cp:revision>
  <dcterms:created xsi:type="dcterms:W3CDTF">2011-02-01T17:30:27Z</dcterms:created>
  <dcterms:modified xsi:type="dcterms:W3CDTF">2021-11-04T09:53:12Z</dcterms:modified>
</cp:coreProperties>
</file>