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35" y="1527513"/>
            <a:ext cx="9439835" cy="48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458821"/>
            <a:ext cx="9906000" cy="48975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8606" y="519953"/>
            <a:ext cx="7156357" cy="88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527513"/>
            <a:ext cx="8543925" cy="48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B57-A78B-4172-A984-8E1E1C1755C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3132045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/>
          </a:p>
        </p:txBody>
      </p:sp>
      <p:sp>
        <p:nvSpPr>
          <p:cNvPr id="8" name="Rectangle 7"/>
          <p:cNvSpPr/>
          <p:nvPr/>
        </p:nvSpPr>
        <p:spPr>
          <a:xfrm>
            <a:off x="3281363" y="15875"/>
            <a:ext cx="66246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/>
          </a:p>
        </p:txBody>
      </p:sp>
      <p:pic>
        <p:nvPicPr>
          <p:cNvPr id="9" name="Picture 17" descr="Logo UBD Baru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347" y="548680"/>
            <a:ext cx="1857434" cy="8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411446"/>
            <a:ext cx="714543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25" dirty="0" err="1"/>
              <a:t>Fakultas</a:t>
            </a:r>
            <a:r>
              <a:rPr lang="en-US" sz="1625" dirty="0"/>
              <a:t> </a:t>
            </a:r>
            <a:r>
              <a:rPr lang="en-US" sz="1625" dirty="0" err="1"/>
              <a:t>Ilmu</a:t>
            </a:r>
            <a:r>
              <a:rPr lang="en-US" sz="1625" dirty="0"/>
              <a:t> </a:t>
            </a:r>
            <a:r>
              <a:rPr lang="en-US" sz="1625" dirty="0" err="1"/>
              <a:t>Komputer</a:t>
            </a:r>
            <a:r>
              <a:rPr lang="en-US" sz="1625" dirty="0"/>
              <a:t> </a:t>
            </a:r>
            <a:r>
              <a:rPr lang="en-US" sz="1625" dirty="0" err="1"/>
              <a:t>Universitas</a:t>
            </a:r>
            <a:r>
              <a:rPr lang="en-US" sz="1625" dirty="0"/>
              <a:t> </a:t>
            </a:r>
            <a:r>
              <a:rPr lang="en-US" sz="1625" dirty="0" err="1"/>
              <a:t>Bina</a:t>
            </a:r>
            <a:r>
              <a:rPr lang="en-US" sz="1625" dirty="0"/>
              <a:t> </a:t>
            </a:r>
            <a:r>
              <a:rPr lang="en-US" sz="1625" dirty="0" err="1"/>
              <a:t>Darma</a:t>
            </a:r>
            <a:endParaRPr lang="en-US" sz="1625" dirty="0"/>
          </a:p>
        </p:txBody>
      </p:sp>
      <p:sp>
        <p:nvSpPr>
          <p:cNvPr id="11" name="Rectangle 10"/>
          <p:cNvSpPr/>
          <p:nvPr/>
        </p:nvSpPr>
        <p:spPr>
          <a:xfrm>
            <a:off x="7320243" y="6407713"/>
            <a:ext cx="2585758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3" b="1" dirty="0"/>
              <a:t>Find us for Quality</a:t>
            </a:r>
          </a:p>
        </p:txBody>
      </p:sp>
    </p:spTree>
    <p:extLst>
      <p:ext uri="{BB962C8B-B14F-4D97-AF65-F5344CB8AC3E}">
        <p14:creationId xmlns:p14="http://schemas.microsoft.com/office/powerpoint/2010/main" val="35718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742950" rtl="0" eaLnBrk="1" latinLnBrk="0" hangingPunct="1">
        <a:lnSpc>
          <a:spcPct val="90000"/>
        </a:lnSpc>
        <a:spcBef>
          <a:spcPct val="0"/>
        </a:spcBef>
        <a:buNone/>
        <a:defRPr sz="3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742949" y="2070354"/>
            <a:ext cx="8007096" cy="3352800"/>
          </a:xfrm>
          <a:custGeom>
            <a:avLst/>
            <a:gdLst/>
            <a:ahLst/>
            <a:cxnLst/>
            <a:rect l="l" t="t" r="r" b="b"/>
            <a:pathLst>
              <a:path w="8007096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7448550" y="3352800"/>
                </a:lnTo>
                <a:lnTo>
                  <a:pt x="7494377" y="3350943"/>
                </a:lnTo>
                <a:lnTo>
                  <a:pt x="7539181" y="3345471"/>
                </a:lnTo>
                <a:lnTo>
                  <a:pt x="7582818" y="3336528"/>
                </a:lnTo>
                <a:lnTo>
                  <a:pt x="7625145" y="3324258"/>
                </a:lnTo>
                <a:lnTo>
                  <a:pt x="7666017" y="3308806"/>
                </a:lnTo>
                <a:lnTo>
                  <a:pt x="7705292" y="3290316"/>
                </a:lnTo>
                <a:lnTo>
                  <a:pt x="7742827" y="3268934"/>
                </a:lnTo>
                <a:lnTo>
                  <a:pt x="7778477" y="3244803"/>
                </a:lnTo>
                <a:lnTo>
                  <a:pt x="7812100" y="3218068"/>
                </a:lnTo>
                <a:lnTo>
                  <a:pt x="7843551" y="3188874"/>
                </a:lnTo>
                <a:lnTo>
                  <a:pt x="7872688" y="3157366"/>
                </a:lnTo>
                <a:lnTo>
                  <a:pt x="7899367" y="3123687"/>
                </a:lnTo>
                <a:lnTo>
                  <a:pt x="7923444" y="3087984"/>
                </a:lnTo>
                <a:lnTo>
                  <a:pt x="7944777" y="3050399"/>
                </a:lnTo>
                <a:lnTo>
                  <a:pt x="7963221" y="3011078"/>
                </a:lnTo>
                <a:lnTo>
                  <a:pt x="7978633" y="2970166"/>
                </a:lnTo>
                <a:lnTo>
                  <a:pt x="7990870" y="2927806"/>
                </a:lnTo>
                <a:lnTo>
                  <a:pt x="7999789" y="2884144"/>
                </a:lnTo>
                <a:lnTo>
                  <a:pt x="8005245" y="2839325"/>
                </a:lnTo>
                <a:lnTo>
                  <a:pt x="8007096" y="2793492"/>
                </a:lnTo>
                <a:lnTo>
                  <a:pt x="8007096" y="558546"/>
                </a:lnTo>
                <a:lnTo>
                  <a:pt x="8005245" y="512718"/>
                </a:lnTo>
                <a:lnTo>
                  <a:pt x="7999789" y="467914"/>
                </a:lnTo>
                <a:lnTo>
                  <a:pt x="7990870" y="424277"/>
                </a:lnTo>
                <a:lnTo>
                  <a:pt x="7978633" y="381950"/>
                </a:lnTo>
                <a:lnTo>
                  <a:pt x="7963221" y="341078"/>
                </a:lnTo>
                <a:lnTo>
                  <a:pt x="7944777" y="301803"/>
                </a:lnTo>
                <a:lnTo>
                  <a:pt x="7923444" y="264268"/>
                </a:lnTo>
                <a:lnTo>
                  <a:pt x="7899367" y="228618"/>
                </a:lnTo>
                <a:lnTo>
                  <a:pt x="7872688" y="194995"/>
                </a:lnTo>
                <a:lnTo>
                  <a:pt x="7843551" y="163544"/>
                </a:lnTo>
                <a:lnTo>
                  <a:pt x="7812100" y="134407"/>
                </a:lnTo>
                <a:lnTo>
                  <a:pt x="7778477" y="107728"/>
                </a:lnTo>
                <a:lnTo>
                  <a:pt x="7742827" y="83651"/>
                </a:lnTo>
                <a:lnTo>
                  <a:pt x="7705292" y="62318"/>
                </a:lnTo>
                <a:lnTo>
                  <a:pt x="7666017" y="43874"/>
                </a:lnTo>
                <a:lnTo>
                  <a:pt x="7625145" y="28462"/>
                </a:lnTo>
                <a:lnTo>
                  <a:pt x="7582818" y="16225"/>
                </a:lnTo>
                <a:lnTo>
                  <a:pt x="7539181" y="7306"/>
                </a:lnTo>
                <a:lnTo>
                  <a:pt x="7494377" y="1850"/>
                </a:lnTo>
                <a:lnTo>
                  <a:pt x="7448550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1985" y="4562094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7619" y="161544"/>
                </a:moveTo>
                <a:lnTo>
                  <a:pt x="169925" y="0"/>
                </a:lnTo>
                <a:lnTo>
                  <a:pt x="161543" y="6858"/>
                </a:lnTo>
                <a:lnTo>
                  <a:pt x="0" y="168402"/>
                </a:lnTo>
                <a:lnTo>
                  <a:pt x="7619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9605" y="45620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5889" y="456895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1985" y="4568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9031" y="457276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2" h="165353">
                <a:moveTo>
                  <a:pt x="6858" y="161543"/>
                </a:moveTo>
                <a:lnTo>
                  <a:pt x="168402" y="0"/>
                </a:lnTo>
                <a:lnTo>
                  <a:pt x="162306" y="3047"/>
                </a:lnTo>
                <a:lnTo>
                  <a:pt x="0" y="16535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05889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2841" y="45727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3"/>
                </a:moveTo>
                <a:lnTo>
                  <a:pt x="16459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9032" y="457428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4"/>
                </a:moveTo>
                <a:lnTo>
                  <a:pt x="165353" y="0"/>
                </a:lnTo>
                <a:lnTo>
                  <a:pt x="162305" y="1524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2174" y="4575810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4" h="164591">
                <a:moveTo>
                  <a:pt x="6858" y="162305"/>
                </a:moveTo>
                <a:lnTo>
                  <a:pt x="16916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99032" y="45758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5984" y="457581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7" y="162305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2173" y="45773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4553" y="4578857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4" h="164591">
                <a:moveTo>
                  <a:pt x="7619" y="161543"/>
                </a:moveTo>
                <a:lnTo>
                  <a:pt x="169163" y="0"/>
                </a:lnTo>
                <a:lnTo>
                  <a:pt x="161543" y="2285"/>
                </a:lnTo>
                <a:lnTo>
                  <a:pt x="0" y="164591"/>
                </a:lnTo>
                <a:lnTo>
                  <a:pt x="7619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92173" y="4578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887" y="45788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7602" y="45796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4553" y="45803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6934" y="4581144"/>
            <a:ext cx="169164" cy="163829"/>
          </a:xfrm>
          <a:custGeom>
            <a:avLst/>
            <a:gdLst/>
            <a:ahLst/>
            <a:cxnLst/>
            <a:rect l="l" t="t" r="r" b="b"/>
            <a:pathLst>
              <a:path w="169164" h="163829">
                <a:moveTo>
                  <a:pt x="7619" y="162305"/>
                </a:moveTo>
                <a:lnTo>
                  <a:pt x="16916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7619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4554" y="458114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2268" y="45811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9219" y="45819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6934" y="45826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8551" y="4583429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1544"/>
                </a:moveTo>
                <a:lnTo>
                  <a:pt x="169925" y="0"/>
                </a:lnTo>
                <a:lnTo>
                  <a:pt x="161543" y="1524"/>
                </a:lnTo>
                <a:lnTo>
                  <a:pt x="0" y="163068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76933" y="4583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4647" y="458342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2362" y="45834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70075" y="458419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8552" y="458419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59407" y="458495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3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68551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66265" y="458495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64742" y="45849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3218" y="45849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0931" y="458495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59408" y="45849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50263" y="4585716"/>
            <a:ext cx="170688" cy="161544"/>
          </a:xfrm>
          <a:custGeom>
            <a:avLst/>
            <a:gdLst/>
            <a:ahLst/>
            <a:cxnLst/>
            <a:rect l="l" t="t" r="r" b="b"/>
            <a:pathLst>
              <a:path w="170687" h="161544">
                <a:moveTo>
                  <a:pt x="9143" y="161544"/>
                </a:moveTo>
                <a:lnTo>
                  <a:pt x="170688" y="0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59407" y="4585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57121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54836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52549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50264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20546" y="4585716"/>
            <a:ext cx="191262" cy="161544"/>
          </a:xfrm>
          <a:custGeom>
            <a:avLst/>
            <a:gdLst/>
            <a:ahLst/>
            <a:cxnLst/>
            <a:rect l="l" t="t" r="r" b="b"/>
            <a:pathLst>
              <a:path w="191262" h="161544">
                <a:moveTo>
                  <a:pt x="29718" y="161544"/>
                </a:moveTo>
                <a:lnTo>
                  <a:pt x="191262" y="0"/>
                </a:lnTo>
                <a:lnTo>
                  <a:pt x="161544" y="0"/>
                </a:lnTo>
                <a:lnTo>
                  <a:pt x="0" y="161544"/>
                </a:lnTo>
                <a:lnTo>
                  <a:pt x="2971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50264" y="4585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88820" y="4495800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10668" y="161543"/>
                </a:moveTo>
                <a:lnTo>
                  <a:pt x="172212" y="0"/>
                </a:lnTo>
                <a:lnTo>
                  <a:pt x="161544" y="9905"/>
                </a:lnTo>
                <a:lnTo>
                  <a:pt x="0" y="172211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99488" y="4495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77390" y="4505705"/>
            <a:ext cx="172974" cy="171450"/>
          </a:xfrm>
          <a:custGeom>
            <a:avLst/>
            <a:gdLst/>
            <a:ahLst/>
            <a:cxnLst/>
            <a:rect l="l" t="t" r="r" b="b"/>
            <a:pathLst>
              <a:path w="172974" h="171450">
                <a:moveTo>
                  <a:pt x="11430" y="162305"/>
                </a:moveTo>
                <a:lnTo>
                  <a:pt x="172974" y="0"/>
                </a:lnTo>
                <a:lnTo>
                  <a:pt x="161544" y="9905"/>
                </a:lnTo>
                <a:lnTo>
                  <a:pt x="0" y="171449"/>
                </a:lnTo>
                <a:lnTo>
                  <a:pt x="11430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88820" y="45057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65959" y="4515611"/>
            <a:ext cx="172974" cy="169926"/>
          </a:xfrm>
          <a:custGeom>
            <a:avLst/>
            <a:gdLst/>
            <a:ahLst/>
            <a:cxnLst/>
            <a:rect l="l" t="t" r="r" b="b"/>
            <a:pathLst>
              <a:path w="172974" h="169925">
                <a:moveTo>
                  <a:pt x="11430" y="161543"/>
                </a:moveTo>
                <a:lnTo>
                  <a:pt x="172974" y="0"/>
                </a:lnTo>
                <a:lnTo>
                  <a:pt x="161544" y="7619"/>
                </a:lnTo>
                <a:lnTo>
                  <a:pt x="0" y="169925"/>
                </a:lnTo>
                <a:lnTo>
                  <a:pt x="11430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77389" y="4515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72055" y="4515611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1543"/>
                </a:moveTo>
                <a:lnTo>
                  <a:pt x="16687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65959" y="4519422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5" y="161544"/>
                </a:moveTo>
                <a:lnTo>
                  <a:pt x="167639" y="0"/>
                </a:lnTo>
                <a:lnTo>
                  <a:pt x="161543" y="3810"/>
                </a:lnTo>
                <a:lnTo>
                  <a:pt x="0" y="166116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53768" y="4523232"/>
            <a:ext cx="173736" cy="169164"/>
          </a:xfrm>
          <a:custGeom>
            <a:avLst/>
            <a:gdLst/>
            <a:ahLst/>
            <a:cxnLst/>
            <a:rect l="l" t="t" r="r" b="b"/>
            <a:pathLst>
              <a:path w="173736" h="169163">
                <a:moveTo>
                  <a:pt x="12192" y="162305"/>
                </a:moveTo>
                <a:lnTo>
                  <a:pt x="173736" y="0"/>
                </a:lnTo>
                <a:lnTo>
                  <a:pt x="162306" y="7619"/>
                </a:lnTo>
                <a:lnTo>
                  <a:pt x="0" y="169163"/>
                </a:lnTo>
                <a:lnTo>
                  <a:pt x="1219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65960" y="4523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62150" y="452323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2305"/>
                </a:moveTo>
                <a:lnTo>
                  <a:pt x="16535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58340" y="452627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53767" y="452856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41575" y="4530851"/>
            <a:ext cx="174497" cy="167640"/>
          </a:xfrm>
          <a:custGeom>
            <a:avLst/>
            <a:gdLst/>
            <a:ahLst/>
            <a:cxnLst/>
            <a:rect l="l" t="t" r="r" b="b"/>
            <a:pathLst>
              <a:path w="174498" h="167639">
                <a:moveTo>
                  <a:pt x="12192" y="161544"/>
                </a:moveTo>
                <a:lnTo>
                  <a:pt x="174498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53767" y="45308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50719" y="453085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47672" y="45323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44624" y="453390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41575" y="45354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27860" y="4536948"/>
            <a:ext cx="175260" cy="166878"/>
          </a:xfrm>
          <a:custGeom>
            <a:avLst/>
            <a:gdLst/>
            <a:ahLst/>
            <a:cxnLst/>
            <a:rect l="l" t="t" r="r" b="b"/>
            <a:pathLst>
              <a:path w="175260" h="166877">
                <a:moveTo>
                  <a:pt x="13716" y="161544"/>
                </a:moveTo>
                <a:lnTo>
                  <a:pt x="175260" y="0"/>
                </a:lnTo>
                <a:lnTo>
                  <a:pt x="161544" y="5334"/>
                </a:lnTo>
                <a:lnTo>
                  <a:pt x="0" y="166878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41576" y="4536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38528" y="45369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36241" y="453771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2305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33194" y="453923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30146" y="453999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927859" y="454152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13382" y="4542282"/>
            <a:ext cx="176022" cy="166116"/>
          </a:xfrm>
          <a:custGeom>
            <a:avLst/>
            <a:gdLst/>
            <a:ahLst/>
            <a:cxnLst/>
            <a:rect l="l" t="t" r="r" b="b"/>
            <a:pathLst>
              <a:path w="176022" h="166115">
                <a:moveTo>
                  <a:pt x="14477" y="161544"/>
                </a:moveTo>
                <a:lnTo>
                  <a:pt x="176021" y="0"/>
                </a:lnTo>
                <a:lnTo>
                  <a:pt x="161543" y="4572"/>
                </a:lnTo>
                <a:lnTo>
                  <a:pt x="0" y="166116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27860" y="45422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25574" y="45422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23287" y="45430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20240" y="45438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17953" y="45445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15668" y="45453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13381" y="45460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98142" y="4546854"/>
            <a:ext cx="176784" cy="164592"/>
          </a:xfrm>
          <a:custGeom>
            <a:avLst/>
            <a:gdLst/>
            <a:ahLst/>
            <a:cxnLst/>
            <a:rect l="l" t="t" r="r" b="b"/>
            <a:pathLst>
              <a:path w="176783" h="164591">
                <a:moveTo>
                  <a:pt x="15239" y="161543"/>
                </a:moveTo>
                <a:lnTo>
                  <a:pt x="176783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13382" y="4546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10334" y="45468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07285" y="45468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04237" y="45476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01190" y="454837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98141" y="454913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82902" y="4549901"/>
            <a:ext cx="176784" cy="163830"/>
          </a:xfrm>
          <a:custGeom>
            <a:avLst/>
            <a:gdLst/>
            <a:ahLst/>
            <a:cxnLst/>
            <a:rect l="l" t="t" r="r" b="b"/>
            <a:pathLst>
              <a:path w="176783" h="163829">
                <a:moveTo>
                  <a:pt x="15239" y="161544"/>
                </a:moveTo>
                <a:lnTo>
                  <a:pt x="17678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98142" y="4549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95094" y="454990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92046" y="4550663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88997" y="455066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85950" y="455142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82902" y="455142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66137" y="4552188"/>
            <a:ext cx="178308" cy="163068"/>
          </a:xfrm>
          <a:custGeom>
            <a:avLst/>
            <a:gdLst/>
            <a:ahLst/>
            <a:cxnLst/>
            <a:rect l="l" t="t" r="r" b="b"/>
            <a:pathLst>
              <a:path w="178307" h="163067">
                <a:moveTo>
                  <a:pt x="16763" y="161543"/>
                </a:moveTo>
                <a:lnTo>
                  <a:pt x="178307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82901" y="4552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78329" y="455218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74519" y="4552950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69948" y="455295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66138" y="4553711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48612" y="4553711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69" h="162305">
                <a:moveTo>
                  <a:pt x="17525" y="161543"/>
                </a:moveTo>
                <a:lnTo>
                  <a:pt x="179069" y="0"/>
                </a:lnTo>
                <a:lnTo>
                  <a:pt x="161543" y="761"/>
                </a:lnTo>
                <a:lnTo>
                  <a:pt x="0" y="162305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66138" y="4553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61566" y="455371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6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57756" y="4553711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4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53183" y="455371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48611" y="455371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6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75459" y="4554473"/>
            <a:ext cx="234695" cy="161544"/>
          </a:xfrm>
          <a:custGeom>
            <a:avLst/>
            <a:gdLst/>
            <a:ahLst/>
            <a:cxnLst/>
            <a:rect l="l" t="t" r="r" b="b"/>
            <a:pathLst>
              <a:path w="234695" h="161544">
                <a:moveTo>
                  <a:pt x="73151" y="161543"/>
                </a:moveTo>
                <a:lnTo>
                  <a:pt x="234695" y="0"/>
                </a:lnTo>
                <a:lnTo>
                  <a:pt x="161543" y="0"/>
                </a:lnTo>
                <a:lnTo>
                  <a:pt x="0" y="161543"/>
                </a:lnTo>
                <a:lnTo>
                  <a:pt x="73151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48611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46504" y="4553711"/>
            <a:ext cx="190500" cy="162306"/>
          </a:xfrm>
          <a:custGeom>
            <a:avLst/>
            <a:gdLst/>
            <a:ahLst/>
            <a:cxnLst/>
            <a:rect l="l" t="t" r="r" b="b"/>
            <a:pathLst>
              <a:path w="190500" h="162305">
                <a:moveTo>
                  <a:pt x="28956" y="162306"/>
                </a:moveTo>
                <a:lnTo>
                  <a:pt x="19050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8956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75460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65554" y="4553711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6" y="162306"/>
                </a:moveTo>
                <a:lnTo>
                  <a:pt x="171450" y="762"/>
                </a:lnTo>
                <a:lnTo>
                  <a:pt x="161544" y="0"/>
                </a:lnTo>
                <a:lnTo>
                  <a:pt x="0" y="162306"/>
                </a:lnTo>
                <a:lnTo>
                  <a:pt x="9906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756410" y="4553711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2306"/>
                </a:moveTo>
                <a:lnTo>
                  <a:pt x="170688" y="0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46504" y="4553711"/>
            <a:ext cx="171450" cy="161544"/>
          </a:xfrm>
          <a:custGeom>
            <a:avLst/>
            <a:gdLst/>
            <a:ahLst/>
            <a:cxnLst/>
            <a:rect l="l" t="t" r="r" b="b"/>
            <a:pathLst>
              <a:path w="171450" h="161544">
                <a:moveTo>
                  <a:pt x="9906" y="161543"/>
                </a:moveTo>
                <a:lnTo>
                  <a:pt x="171450" y="0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24406" y="4552187"/>
            <a:ext cx="183642" cy="163068"/>
          </a:xfrm>
          <a:custGeom>
            <a:avLst/>
            <a:gdLst/>
            <a:ahLst/>
            <a:cxnLst/>
            <a:rect l="l" t="t" r="r" b="b"/>
            <a:pathLst>
              <a:path w="183642" h="163067">
                <a:moveTo>
                  <a:pt x="22098" y="163067"/>
                </a:moveTo>
                <a:lnTo>
                  <a:pt x="18364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098" y="163067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46504" y="4553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41170" y="4553711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8" h="161544">
                <a:moveTo>
                  <a:pt x="5333" y="161543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35836" y="4552949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29739" y="4552950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5" y="161543"/>
                </a:moveTo>
                <a:lnTo>
                  <a:pt x="167639" y="0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24405" y="4552188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07641" y="4549902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7" h="163829">
                <a:moveTo>
                  <a:pt x="16763" y="163830"/>
                </a:moveTo>
                <a:lnTo>
                  <a:pt x="178307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63830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24405" y="4552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21357" y="455218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18309" y="455142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16024" y="455142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12975" y="455066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09928" y="4550663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07641" y="454990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00784" y="4548377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7" y="163068"/>
                </a:moveTo>
                <a:lnTo>
                  <a:pt x="168401" y="1524"/>
                </a:lnTo>
                <a:lnTo>
                  <a:pt x="162305" y="0"/>
                </a:lnTo>
                <a:lnTo>
                  <a:pt x="0" y="162306"/>
                </a:lnTo>
                <a:lnTo>
                  <a:pt x="6857" y="163068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07642" y="4549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06118" y="454990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04593" y="454990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03832" y="45491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02308" y="454913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00783" y="45483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696211" y="4546853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3829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00783" y="454837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00021" y="45483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98498" y="45476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697736" y="45476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696211" y="45468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690877" y="4543806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696211" y="4546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95449" y="45460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93926" y="454609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93164" y="45453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691640" y="45445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690877" y="45438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85543" y="454075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4592"/>
                </a:moveTo>
                <a:lnTo>
                  <a:pt x="166877" y="3048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64592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90877" y="45438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690115" y="454304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688592" y="45422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87830" y="45415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87067" y="45415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85543" y="4540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680972" y="4536947"/>
            <a:ext cx="166877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4572" y="165354"/>
                </a:moveTo>
                <a:lnTo>
                  <a:pt x="166878" y="3810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685544" y="45407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684782" y="4539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684020" y="4539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683258" y="45384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682495" y="45377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80971" y="4536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677162" y="4532376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3810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680972" y="45369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680210" y="4536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679448" y="4535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678686" y="45338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677923" y="45331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677161" y="45323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673351" y="452780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677161" y="4532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676399" y="4531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675638" y="45308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674876" y="45300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74114" y="45285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73352" y="45278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670303" y="4523232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673351" y="4527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672589" y="45270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71827" y="45255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671065" y="45239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670304" y="45232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68018" y="4517898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70304" y="4523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69542" y="45217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68780" y="4519421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668017" y="45178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665731" y="451256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68017" y="45178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67255" y="451561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666493" y="451408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665732" y="45125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663446" y="4505705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30" h="168401">
                <a:moveTo>
                  <a:pt x="2286" y="168401"/>
                </a:moveTo>
                <a:lnTo>
                  <a:pt x="163830" y="6857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665732" y="45125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64970" y="4508753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3"/>
                </a:moveTo>
                <a:lnTo>
                  <a:pt x="16230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663446" y="450570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661921" y="4496562"/>
            <a:ext cx="163829" cy="170688"/>
          </a:xfrm>
          <a:custGeom>
            <a:avLst/>
            <a:gdLst/>
            <a:ahLst/>
            <a:cxnLst/>
            <a:rect l="l" t="t" r="r" b="b"/>
            <a:pathLst>
              <a:path w="163830" h="170687">
                <a:moveTo>
                  <a:pt x="1524" y="170687"/>
                </a:moveTo>
                <a:lnTo>
                  <a:pt x="163830" y="9143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63445" y="45057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59636" y="4474463"/>
            <a:ext cx="164592" cy="184404"/>
          </a:xfrm>
          <a:custGeom>
            <a:avLst/>
            <a:gdLst/>
            <a:ahLst/>
            <a:cxnLst/>
            <a:rect l="l" t="t" r="r" b="b"/>
            <a:pathLst>
              <a:path w="164592" h="184403">
                <a:moveTo>
                  <a:pt x="2286" y="184404"/>
                </a:moveTo>
                <a:lnTo>
                  <a:pt x="164592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661922" y="44965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58111" y="4443983"/>
            <a:ext cx="163068" cy="192024"/>
          </a:xfrm>
          <a:custGeom>
            <a:avLst/>
            <a:gdLst/>
            <a:ahLst/>
            <a:cxnLst/>
            <a:rect l="l" t="t" r="r" b="b"/>
            <a:pathLst>
              <a:path w="163068" h="192024">
                <a:moveTo>
                  <a:pt x="1524" y="192024"/>
                </a:moveTo>
                <a:lnTo>
                  <a:pt x="163068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659635" y="44744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658111" y="4405883"/>
            <a:ext cx="161544" cy="199644"/>
          </a:xfrm>
          <a:custGeom>
            <a:avLst/>
            <a:gdLst/>
            <a:ahLst/>
            <a:cxnLst/>
            <a:rect l="l" t="t" r="r" b="b"/>
            <a:pathLst>
              <a:path w="161544" h="199644">
                <a:moveTo>
                  <a:pt x="0" y="199643"/>
                </a:moveTo>
                <a:lnTo>
                  <a:pt x="161544" y="38099"/>
                </a:lnTo>
                <a:lnTo>
                  <a:pt x="161544" y="0"/>
                </a:lnTo>
                <a:lnTo>
                  <a:pt x="0" y="161543"/>
                </a:lnTo>
                <a:lnTo>
                  <a:pt x="0" y="19964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658111" y="44439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658111" y="3708653"/>
            <a:ext cx="161544" cy="858774"/>
          </a:xfrm>
          <a:custGeom>
            <a:avLst/>
            <a:gdLst/>
            <a:ahLst/>
            <a:cxnLst/>
            <a:rect l="l" t="t" r="r" b="b"/>
            <a:pathLst>
              <a:path w="161544" h="858774">
                <a:moveTo>
                  <a:pt x="0" y="858774"/>
                </a:moveTo>
                <a:lnTo>
                  <a:pt x="161544" y="697230"/>
                </a:lnTo>
                <a:lnTo>
                  <a:pt x="161543" y="0"/>
                </a:lnTo>
                <a:lnTo>
                  <a:pt x="0" y="161544"/>
                </a:lnTo>
                <a:lnTo>
                  <a:pt x="0" y="85877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658111" y="44058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658111" y="3671316"/>
            <a:ext cx="161544" cy="198882"/>
          </a:xfrm>
          <a:custGeom>
            <a:avLst/>
            <a:gdLst/>
            <a:ahLst/>
            <a:cxnLst/>
            <a:rect l="l" t="t" r="r" b="b"/>
            <a:pathLst>
              <a:path w="161544" h="198882">
                <a:moveTo>
                  <a:pt x="0" y="198882"/>
                </a:moveTo>
                <a:lnTo>
                  <a:pt x="161544" y="37338"/>
                </a:lnTo>
                <a:lnTo>
                  <a:pt x="161544" y="0"/>
                </a:lnTo>
                <a:lnTo>
                  <a:pt x="0" y="162306"/>
                </a:lnTo>
                <a:lnTo>
                  <a:pt x="0" y="19888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658111" y="37086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658111" y="3642360"/>
            <a:ext cx="163067" cy="191262"/>
          </a:xfrm>
          <a:custGeom>
            <a:avLst/>
            <a:gdLst/>
            <a:ahLst/>
            <a:cxnLst/>
            <a:rect l="l" t="t" r="r" b="b"/>
            <a:pathLst>
              <a:path w="163068" h="191262">
                <a:moveTo>
                  <a:pt x="0" y="191262"/>
                </a:moveTo>
                <a:lnTo>
                  <a:pt x="161544" y="28956"/>
                </a:lnTo>
                <a:lnTo>
                  <a:pt x="163067" y="0"/>
                </a:lnTo>
                <a:lnTo>
                  <a:pt x="1523" y="161544"/>
                </a:lnTo>
                <a:lnTo>
                  <a:pt x="0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658111" y="36713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659635" y="3621024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30" h="182879">
                <a:moveTo>
                  <a:pt x="0" y="182879"/>
                </a:moveTo>
                <a:lnTo>
                  <a:pt x="161544" y="2133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659635" y="36423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661922" y="3613403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8" h="169163">
                <a:moveTo>
                  <a:pt x="0" y="169163"/>
                </a:moveTo>
                <a:lnTo>
                  <a:pt x="161544" y="761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661922" y="36210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663445" y="3607308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0" y="167639"/>
                </a:moveTo>
                <a:lnTo>
                  <a:pt x="161544" y="6095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663445" y="3613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663445" y="3610356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664207" y="3607307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664970" y="3594353"/>
            <a:ext cx="166878" cy="174498"/>
          </a:xfrm>
          <a:custGeom>
            <a:avLst/>
            <a:gdLst/>
            <a:ahLst/>
            <a:cxnLst/>
            <a:rect l="l" t="t" r="r" b="b"/>
            <a:pathLst>
              <a:path w="166877" h="174498">
                <a:moveTo>
                  <a:pt x="0" y="174498"/>
                </a:moveTo>
                <a:lnTo>
                  <a:pt x="161544" y="12954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664970" y="36073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664970" y="360425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666494" y="360045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761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667255" y="359740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2306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668779" y="359435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670304" y="3583686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0" y="172212"/>
                </a:moveTo>
                <a:lnTo>
                  <a:pt x="161544" y="1066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670304" y="35943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670304" y="358902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673351" y="358368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676400" y="3575303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3" h="169925">
                <a:moveTo>
                  <a:pt x="0" y="169925"/>
                </a:moveTo>
                <a:lnTo>
                  <a:pt x="161544" y="8381"/>
                </a:lnTo>
                <a:lnTo>
                  <a:pt x="169164" y="0"/>
                </a:lnTo>
                <a:lnTo>
                  <a:pt x="7620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676400" y="3583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112263" y="4231385"/>
            <a:ext cx="188214" cy="161544"/>
          </a:xfrm>
          <a:custGeom>
            <a:avLst/>
            <a:gdLst/>
            <a:ahLst/>
            <a:cxnLst/>
            <a:rect l="l" t="t" r="r" b="b"/>
            <a:pathLst>
              <a:path w="188213" h="161544">
                <a:moveTo>
                  <a:pt x="26669" y="161544"/>
                </a:moveTo>
                <a:lnTo>
                  <a:pt x="188213" y="0"/>
                </a:lnTo>
                <a:lnTo>
                  <a:pt x="161543" y="0"/>
                </a:lnTo>
                <a:lnTo>
                  <a:pt x="0" y="161544"/>
                </a:lnTo>
                <a:lnTo>
                  <a:pt x="2666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38933" y="4231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92223" y="3521964"/>
            <a:ext cx="161544" cy="191262"/>
          </a:xfrm>
          <a:custGeom>
            <a:avLst/>
            <a:gdLst/>
            <a:ahLst/>
            <a:cxnLst/>
            <a:rect l="l" t="t" r="r" b="b"/>
            <a:pathLst>
              <a:path w="161544" h="191262">
                <a:moveTo>
                  <a:pt x="0" y="191262"/>
                </a:moveTo>
                <a:lnTo>
                  <a:pt x="161544" y="29718"/>
                </a:lnTo>
                <a:lnTo>
                  <a:pt x="161544" y="0"/>
                </a:lnTo>
                <a:lnTo>
                  <a:pt x="0" y="161544"/>
                </a:lnTo>
                <a:lnTo>
                  <a:pt x="0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92223" y="3551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320545" y="3521963"/>
            <a:ext cx="633222" cy="161544"/>
          </a:xfrm>
          <a:custGeom>
            <a:avLst/>
            <a:gdLst/>
            <a:ahLst/>
            <a:cxnLst/>
            <a:rect l="l" t="t" r="r" b="b"/>
            <a:pathLst>
              <a:path w="633222" h="161544">
                <a:moveTo>
                  <a:pt x="471678" y="161544"/>
                </a:moveTo>
                <a:lnTo>
                  <a:pt x="633222" y="0"/>
                </a:lnTo>
                <a:lnTo>
                  <a:pt x="161544" y="0"/>
                </a:lnTo>
                <a:lnTo>
                  <a:pt x="0" y="161544"/>
                </a:lnTo>
                <a:lnTo>
                  <a:pt x="47167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92223" y="3521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105405" y="4231385"/>
            <a:ext cx="195071" cy="545592"/>
          </a:xfrm>
          <a:custGeom>
            <a:avLst/>
            <a:gdLst/>
            <a:ahLst/>
            <a:cxnLst/>
            <a:rect l="l" t="t" r="r" b="b"/>
            <a:pathLst>
              <a:path w="195071" h="545591">
                <a:moveTo>
                  <a:pt x="0" y="545591"/>
                </a:moveTo>
                <a:lnTo>
                  <a:pt x="161544" y="384047"/>
                </a:lnTo>
                <a:lnTo>
                  <a:pt x="195071" y="0"/>
                </a:lnTo>
                <a:lnTo>
                  <a:pt x="33527" y="161543"/>
                </a:lnTo>
                <a:lnTo>
                  <a:pt x="0" y="54559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105405" y="4615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320545" y="3683507"/>
            <a:ext cx="818388" cy="1093470"/>
          </a:xfrm>
          <a:custGeom>
            <a:avLst/>
            <a:gdLst/>
            <a:ahLst/>
            <a:cxnLst/>
            <a:rect l="l" t="t" r="r" b="b"/>
            <a:pathLst>
              <a:path w="818388" h="1093470">
                <a:moveTo>
                  <a:pt x="388116" y="37285"/>
                </a:moveTo>
                <a:lnTo>
                  <a:pt x="401423" y="32998"/>
                </a:lnTo>
                <a:lnTo>
                  <a:pt x="414527" y="30480"/>
                </a:lnTo>
                <a:lnTo>
                  <a:pt x="423672" y="29718"/>
                </a:lnTo>
                <a:lnTo>
                  <a:pt x="471677" y="29718"/>
                </a:lnTo>
                <a:lnTo>
                  <a:pt x="471677" y="0"/>
                </a:lnTo>
                <a:lnTo>
                  <a:pt x="0" y="0"/>
                </a:lnTo>
                <a:lnTo>
                  <a:pt x="0" y="29718"/>
                </a:lnTo>
                <a:lnTo>
                  <a:pt x="29717" y="29718"/>
                </a:lnTo>
                <a:lnTo>
                  <a:pt x="47243" y="30480"/>
                </a:lnTo>
                <a:lnTo>
                  <a:pt x="63797" y="33921"/>
                </a:lnTo>
                <a:lnTo>
                  <a:pt x="77763" y="38788"/>
                </a:lnTo>
                <a:lnTo>
                  <a:pt x="89362" y="44981"/>
                </a:lnTo>
                <a:lnTo>
                  <a:pt x="98819" y="52398"/>
                </a:lnTo>
                <a:lnTo>
                  <a:pt x="106353" y="60940"/>
                </a:lnTo>
                <a:lnTo>
                  <a:pt x="112189" y="70506"/>
                </a:lnTo>
                <a:lnTo>
                  <a:pt x="116548" y="80995"/>
                </a:lnTo>
                <a:lnTo>
                  <a:pt x="119653" y="92306"/>
                </a:lnTo>
                <a:lnTo>
                  <a:pt x="121726" y="104340"/>
                </a:lnTo>
                <a:lnTo>
                  <a:pt x="122988" y="116995"/>
                </a:lnTo>
                <a:lnTo>
                  <a:pt x="123663" y="130172"/>
                </a:lnTo>
                <a:lnTo>
                  <a:pt x="123973" y="143769"/>
                </a:lnTo>
                <a:lnTo>
                  <a:pt x="124140" y="157686"/>
                </a:lnTo>
                <a:lnTo>
                  <a:pt x="124386" y="171823"/>
                </a:lnTo>
                <a:lnTo>
                  <a:pt x="124934" y="186078"/>
                </a:lnTo>
                <a:lnTo>
                  <a:pt x="124967" y="906780"/>
                </a:lnTo>
                <a:lnTo>
                  <a:pt x="124206" y="943356"/>
                </a:lnTo>
                <a:lnTo>
                  <a:pt x="122734" y="976372"/>
                </a:lnTo>
                <a:lnTo>
                  <a:pt x="114071" y="1017384"/>
                </a:lnTo>
                <a:lnTo>
                  <a:pt x="92080" y="1046626"/>
                </a:lnTo>
                <a:lnTo>
                  <a:pt x="50483" y="1062348"/>
                </a:lnTo>
                <a:lnTo>
                  <a:pt x="38861" y="1063752"/>
                </a:lnTo>
                <a:lnTo>
                  <a:pt x="0" y="1063752"/>
                </a:lnTo>
                <a:lnTo>
                  <a:pt x="0" y="1093470"/>
                </a:lnTo>
                <a:lnTo>
                  <a:pt x="784860" y="1093470"/>
                </a:lnTo>
                <a:lnTo>
                  <a:pt x="818388" y="709422"/>
                </a:lnTo>
                <a:lnTo>
                  <a:pt x="791718" y="709422"/>
                </a:lnTo>
                <a:lnTo>
                  <a:pt x="784097" y="740664"/>
                </a:lnTo>
                <a:lnTo>
                  <a:pt x="776478" y="770382"/>
                </a:lnTo>
                <a:lnTo>
                  <a:pt x="768096" y="797814"/>
                </a:lnTo>
                <a:lnTo>
                  <a:pt x="760432" y="821976"/>
                </a:lnTo>
                <a:lnTo>
                  <a:pt x="752026" y="846389"/>
                </a:lnTo>
                <a:lnTo>
                  <a:pt x="747476" y="858582"/>
                </a:lnTo>
                <a:lnTo>
                  <a:pt x="742659" y="870711"/>
                </a:lnTo>
                <a:lnTo>
                  <a:pt x="737547" y="882733"/>
                </a:lnTo>
                <a:lnTo>
                  <a:pt x="732113" y="894604"/>
                </a:lnTo>
                <a:lnTo>
                  <a:pt x="726330" y="906283"/>
                </a:lnTo>
                <a:lnTo>
                  <a:pt x="720171" y="917728"/>
                </a:lnTo>
                <a:lnTo>
                  <a:pt x="706616" y="939741"/>
                </a:lnTo>
                <a:lnTo>
                  <a:pt x="691229" y="960304"/>
                </a:lnTo>
                <a:lnTo>
                  <a:pt x="673793" y="979078"/>
                </a:lnTo>
                <a:lnTo>
                  <a:pt x="656844" y="993648"/>
                </a:lnTo>
                <a:lnTo>
                  <a:pt x="645414" y="1002030"/>
                </a:lnTo>
                <a:lnTo>
                  <a:pt x="633222" y="1008888"/>
                </a:lnTo>
                <a:lnTo>
                  <a:pt x="621030" y="1014984"/>
                </a:lnTo>
                <a:lnTo>
                  <a:pt x="607313" y="1020318"/>
                </a:lnTo>
                <a:lnTo>
                  <a:pt x="592835" y="1024890"/>
                </a:lnTo>
                <a:lnTo>
                  <a:pt x="577596" y="1027938"/>
                </a:lnTo>
                <a:lnTo>
                  <a:pt x="562356" y="1030224"/>
                </a:lnTo>
                <a:lnTo>
                  <a:pt x="545591" y="1031748"/>
                </a:lnTo>
                <a:lnTo>
                  <a:pt x="528066" y="1032510"/>
                </a:lnTo>
                <a:lnTo>
                  <a:pt x="454913" y="1032510"/>
                </a:lnTo>
                <a:lnTo>
                  <a:pt x="425958" y="1031748"/>
                </a:lnTo>
                <a:lnTo>
                  <a:pt x="403859" y="1030224"/>
                </a:lnTo>
                <a:lnTo>
                  <a:pt x="387095" y="1027938"/>
                </a:lnTo>
                <a:lnTo>
                  <a:pt x="380238" y="1027176"/>
                </a:lnTo>
                <a:lnTo>
                  <a:pt x="352806" y="1005840"/>
                </a:lnTo>
                <a:lnTo>
                  <a:pt x="339089" y="952500"/>
                </a:lnTo>
                <a:lnTo>
                  <a:pt x="337566" y="922020"/>
                </a:lnTo>
                <a:lnTo>
                  <a:pt x="337566" y="150114"/>
                </a:lnTo>
                <a:lnTo>
                  <a:pt x="341375" y="99060"/>
                </a:lnTo>
                <a:lnTo>
                  <a:pt x="357254" y="60083"/>
                </a:lnTo>
                <a:lnTo>
                  <a:pt x="376274" y="43188"/>
                </a:lnTo>
                <a:lnTo>
                  <a:pt x="388116" y="3728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112263" y="4392929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104644" y="4392929"/>
            <a:ext cx="7619" cy="31242"/>
          </a:xfrm>
          <a:custGeom>
            <a:avLst/>
            <a:gdLst/>
            <a:ahLst/>
            <a:cxnLst/>
            <a:rect l="l" t="t" r="r" b="b"/>
            <a:pathLst>
              <a:path w="7619" h="31241">
                <a:moveTo>
                  <a:pt x="7619" y="0"/>
                </a:moveTo>
                <a:lnTo>
                  <a:pt x="0" y="3124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81022" y="4424172"/>
            <a:ext cx="23621" cy="82296"/>
          </a:xfrm>
          <a:custGeom>
            <a:avLst/>
            <a:gdLst/>
            <a:ahLst/>
            <a:cxnLst/>
            <a:rect l="l" t="t" r="r" b="b"/>
            <a:pathLst>
              <a:path w="23622" h="82296">
                <a:moveTo>
                  <a:pt x="23621" y="0"/>
                </a:moveTo>
                <a:lnTo>
                  <a:pt x="16001" y="29718"/>
                </a:lnTo>
                <a:lnTo>
                  <a:pt x="7619" y="57150"/>
                </a:lnTo>
                <a:lnTo>
                  <a:pt x="0" y="822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064258" y="4506467"/>
            <a:ext cx="16763" cy="44958"/>
          </a:xfrm>
          <a:custGeom>
            <a:avLst/>
            <a:gdLst/>
            <a:ahLst/>
            <a:cxnLst/>
            <a:rect l="l" t="t" r="r" b="b"/>
            <a:pathLst>
              <a:path w="16763" h="44958">
                <a:moveTo>
                  <a:pt x="16763" y="0"/>
                </a:moveTo>
                <a:lnTo>
                  <a:pt x="8381" y="23622"/>
                </a:lnTo>
                <a:lnTo>
                  <a:pt x="0" y="4495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047493" y="4551426"/>
            <a:ext cx="16763" cy="36576"/>
          </a:xfrm>
          <a:custGeom>
            <a:avLst/>
            <a:gdLst/>
            <a:ahLst/>
            <a:cxnLst/>
            <a:rect l="l" t="t" r="r" b="b"/>
            <a:pathLst>
              <a:path w="16763" h="36575">
                <a:moveTo>
                  <a:pt x="16763" y="0"/>
                </a:moveTo>
                <a:lnTo>
                  <a:pt x="8381" y="19050"/>
                </a:lnTo>
                <a:lnTo>
                  <a:pt x="0" y="3657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039112" y="4588001"/>
            <a:ext cx="8381" cy="16764"/>
          </a:xfrm>
          <a:custGeom>
            <a:avLst/>
            <a:gdLst/>
            <a:ahLst/>
            <a:cxnLst/>
            <a:rect l="l" t="t" r="r" b="b"/>
            <a:pathLst>
              <a:path w="8381" h="16763">
                <a:moveTo>
                  <a:pt x="8381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29967" y="4604766"/>
            <a:ext cx="9143" cy="14478"/>
          </a:xfrm>
          <a:custGeom>
            <a:avLst/>
            <a:gdLst/>
            <a:ahLst/>
            <a:cxnLst/>
            <a:rect l="l" t="t" r="r" b="b"/>
            <a:pathLst>
              <a:path w="9143" h="14477">
                <a:moveTo>
                  <a:pt x="9143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20061" y="4619244"/>
            <a:ext cx="9905" cy="13716"/>
          </a:xfrm>
          <a:custGeom>
            <a:avLst/>
            <a:gdLst/>
            <a:ahLst/>
            <a:cxnLst/>
            <a:rect l="l" t="t" r="r" b="b"/>
            <a:pathLst>
              <a:path w="9906" h="13715">
                <a:moveTo>
                  <a:pt x="9906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010155" y="4632960"/>
            <a:ext cx="9905" cy="12954"/>
          </a:xfrm>
          <a:custGeom>
            <a:avLst/>
            <a:gdLst/>
            <a:ahLst/>
            <a:cxnLst/>
            <a:rect l="l" t="t" r="r" b="b"/>
            <a:pathLst>
              <a:path w="9906" h="12953">
                <a:moveTo>
                  <a:pt x="9906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99487" y="4645914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8" h="11429">
                <a:moveTo>
                  <a:pt x="10668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88820" y="4657344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8" h="10667">
                <a:moveTo>
                  <a:pt x="1066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77390" y="4668011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30" h="9144">
                <a:moveTo>
                  <a:pt x="1143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965959" y="4677155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30" h="8382">
                <a:moveTo>
                  <a:pt x="11430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53768" y="4685538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2" h="6858">
                <a:moveTo>
                  <a:pt x="1219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41575" y="4692395"/>
            <a:ext cx="12192" cy="6096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1219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27860" y="4698492"/>
            <a:ext cx="13716" cy="5334"/>
          </a:xfrm>
          <a:custGeom>
            <a:avLst/>
            <a:gdLst/>
            <a:ahLst/>
            <a:cxnLst/>
            <a:rect l="l" t="t" r="r" b="b"/>
            <a:pathLst>
              <a:path w="13716" h="5334">
                <a:moveTo>
                  <a:pt x="1371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13382" y="4703826"/>
            <a:ext cx="14478" cy="4572"/>
          </a:xfrm>
          <a:custGeom>
            <a:avLst/>
            <a:gdLst/>
            <a:ahLst/>
            <a:cxnLst/>
            <a:rect l="l" t="t" r="r" b="b"/>
            <a:pathLst>
              <a:path w="14477" h="4572">
                <a:moveTo>
                  <a:pt x="1447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898142" y="4708398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15239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882902" y="4711445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39" h="2286">
                <a:moveTo>
                  <a:pt x="15239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866137" y="4713732"/>
            <a:ext cx="16764" cy="1524"/>
          </a:xfrm>
          <a:custGeom>
            <a:avLst/>
            <a:gdLst/>
            <a:ahLst/>
            <a:cxnLst/>
            <a:rect l="l" t="t" r="r" b="b"/>
            <a:pathLst>
              <a:path w="16763" h="1524">
                <a:moveTo>
                  <a:pt x="1676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848612" y="4715255"/>
            <a:ext cx="17526" cy="762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1752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775459" y="4716017"/>
            <a:ext cx="73152" cy="0"/>
          </a:xfrm>
          <a:custGeom>
            <a:avLst/>
            <a:gdLst/>
            <a:ahLst/>
            <a:cxnLst/>
            <a:rect l="l" t="t" r="r" b="b"/>
            <a:pathLst>
              <a:path w="73151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746504" y="4715255"/>
            <a:ext cx="28956" cy="761"/>
          </a:xfrm>
          <a:custGeom>
            <a:avLst/>
            <a:gdLst/>
            <a:ahLst/>
            <a:cxnLst/>
            <a:rect l="l" t="t" r="r" b="b"/>
            <a:pathLst>
              <a:path w="28956" h="762">
                <a:moveTo>
                  <a:pt x="2895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724406" y="4713731"/>
            <a:ext cx="22098" cy="1523"/>
          </a:xfrm>
          <a:custGeom>
            <a:avLst/>
            <a:gdLst/>
            <a:ahLst/>
            <a:cxnLst/>
            <a:rect l="l" t="t" r="r" b="b"/>
            <a:pathLst>
              <a:path w="22098" h="1524">
                <a:moveTo>
                  <a:pt x="22098" y="1524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707641" y="4711446"/>
            <a:ext cx="16764" cy="2285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1676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700784" y="4710683"/>
            <a:ext cx="6858" cy="761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6857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696211" y="4708397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690877" y="4705350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685543" y="4702302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680972" y="4698491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677162" y="4693920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673351" y="4689348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670303" y="4684776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668018" y="4679442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665731" y="4674108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663446" y="4667249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661921" y="4658868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58112" y="3782567"/>
            <a:ext cx="3810" cy="876300"/>
          </a:xfrm>
          <a:custGeom>
            <a:avLst/>
            <a:gdLst/>
            <a:ahLst/>
            <a:cxnLst/>
            <a:rect l="l" t="t" r="r" b="b"/>
            <a:pathLst>
              <a:path w="3810" h="876300">
                <a:moveTo>
                  <a:pt x="3810" y="876300"/>
                </a:moveTo>
                <a:lnTo>
                  <a:pt x="1524" y="853440"/>
                </a:lnTo>
                <a:lnTo>
                  <a:pt x="0" y="822960"/>
                </a:lnTo>
                <a:lnTo>
                  <a:pt x="0" y="784860"/>
                </a:lnTo>
                <a:lnTo>
                  <a:pt x="0" y="87629"/>
                </a:lnTo>
                <a:lnTo>
                  <a:pt x="0" y="51053"/>
                </a:lnTo>
                <a:lnTo>
                  <a:pt x="1524" y="21336"/>
                </a:lnTo>
                <a:lnTo>
                  <a:pt x="381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661922" y="3774947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7619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663445" y="3768852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0" y="6095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664970" y="3755897"/>
            <a:ext cx="5333" cy="12954"/>
          </a:xfrm>
          <a:custGeom>
            <a:avLst/>
            <a:gdLst/>
            <a:ahLst/>
            <a:cxnLst/>
            <a:rect l="l" t="t" r="r" b="b"/>
            <a:pathLst>
              <a:path w="5333" h="12953">
                <a:moveTo>
                  <a:pt x="0" y="12954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670304" y="3745230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5" h="10667">
                <a:moveTo>
                  <a:pt x="0" y="10667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676400" y="3736847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0" y="8381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684020" y="3729990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0" y="685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691639" y="3726179"/>
            <a:ext cx="6096" cy="3810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0" y="381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697735" y="3722369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704594" y="3720084"/>
            <a:ext cx="6858" cy="2286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0" y="228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711451" y="3717035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0" y="304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719072" y="3715511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1524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726692" y="3713987"/>
            <a:ext cx="8382" cy="1524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0" y="1524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735073" y="3713226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744217" y="3713226"/>
            <a:ext cx="9144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753361" y="3713226"/>
            <a:ext cx="38862" cy="0"/>
          </a:xfrm>
          <a:custGeom>
            <a:avLst/>
            <a:gdLst/>
            <a:ahLst/>
            <a:cxnLst/>
            <a:rect l="l" t="t" r="r" b="b"/>
            <a:pathLst>
              <a:path w="38862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792223" y="3683508"/>
            <a:ext cx="0" cy="29718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2971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320545" y="3683507"/>
            <a:ext cx="471678" cy="0"/>
          </a:xfrm>
          <a:custGeom>
            <a:avLst/>
            <a:gdLst/>
            <a:ahLst/>
            <a:cxnLst/>
            <a:rect l="l" t="t" r="r" b="b"/>
            <a:pathLst>
              <a:path w="471678">
                <a:moveTo>
                  <a:pt x="47167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20545" y="3683507"/>
            <a:ext cx="0" cy="29718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0"/>
                </a:moveTo>
                <a:lnTo>
                  <a:pt x="0" y="2971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320545" y="3713226"/>
            <a:ext cx="29718" cy="0"/>
          </a:xfrm>
          <a:custGeom>
            <a:avLst/>
            <a:gdLst/>
            <a:ahLst/>
            <a:cxnLst/>
            <a:rect l="l" t="t" r="r" b="b"/>
            <a:pathLst>
              <a:path w="29718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350264" y="3713226"/>
            <a:ext cx="17526" cy="761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0" y="0"/>
                </a:moveTo>
                <a:lnTo>
                  <a:pt x="17526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367789" y="3713988"/>
            <a:ext cx="8382" cy="1523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0" y="0"/>
                </a:moveTo>
                <a:lnTo>
                  <a:pt x="8382" y="1523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376172" y="3715511"/>
            <a:ext cx="7620" cy="1523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383792" y="3717035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390650" y="3719322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397507" y="3721607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403604" y="3724655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409700" y="3728466"/>
            <a:ext cx="9906" cy="8382"/>
          </a:xfrm>
          <a:custGeom>
            <a:avLst/>
            <a:gdLst/>
            <a:ahLst/>
            <a:cxnLst/>
            <a:rect l="l" t="t" r="r" b="b"/>
            <a:pathLst>
              <a:path w="9906" h="8382">
                <a:moveTo>
                  <a:pt x="0" y="0"/>
                </a:moveTo>
                <a:lnTo>
                  <a:pt x="9906" y="8382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419605" y="3736848"/>
            <a:ext cx="7620" cy="9144"/>
          </a:xfrm>
          <a:custGeom>
            <a:avLst/>
            <a:gdLst/>
            <a:ahLst/>
            <a:cxnLst/>
            <a:rect l="l" t="t" r="r" b="b"/>
            <a:pathLst>
              <a:path w="7619" h="9144">
                <a:moveTo>
                  <a:pt x="0" y="0"/>
                </a:moveTo>
                <a:lnTo>
                  <a:pt x="7620" y="914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427226" y="3745992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434083" y="3755135"/>
            <a:ext cx="3810" cy="10668"/>
          </a:xfrm>
          <a:custGeom>
            <a:avLst/>
            <a:gdLst/>
            <a:ahLst/>
            <a:cxnLst/>
            <a:rect l="l" t="t" r="r" b="b"/>
            <a:pathLst>
              <a:path w="3809" h="10667">
                <a:moveTo>
                  <a:pt x="0" y="0"/>
                </a:moveTo>
                <a:lnTo>
                  <a:pt x="3810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437894" y="3765804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0" y="0"/>
                </a:moveTo>
                <a:lnTo>
                  <a:pt x="1524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439417" y="3771900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0" y="0"/>
                </a:moveTo>
                <a:lnTo>
                  <a:pt x="1524" y="838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440942" y="3780282"/>
            <a:ext cx="4572" cy="897636"/>
          </a:xfrm>
          <a:custGeom>
            <a:avLst/>
            <a:gdLst/>
            <a:ahLst/>
            <a:cxnLst/>
            <a:rect l="l" t="t" r="r" b="b"/>
            <a:pathLst>
              <a:path w="4571" h="897636">
                <a:moveTo>
                  <a:pt x="0" y="0"/>
                </a:moveTo>
                <a:lnTo>
                  <a:pt x="2286" y="22098"/>
                </a:lnTo>
                <a:lnTo>
                  <a:pt x="3810" y="52577"/>
                </a:lnTo>
                <a:lnTo>
                  <a:pt x="4572" y="89916"/>
                </a:lnTo>
                <a:lnTo>
                  <a:pt x="4572" y="810006"/>
                </a:lnTo>
                <a:lnTo>
                  <a:pt x="3810" y="846582"/>
                </a:lnTo>
                <a:lnTo>
                  <a:pt x="2286" y="876300"/>
                </a:lnTo>
                <a:lnTo>
                  <a:pt x="0" y="89763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439418" y="4677917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437893" y="4685538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433322" y="4691633"/>
            <a:ext cx="4571" cy="12954"/>
          </a:xfrm>
          <a:custGeom>
            <a:avLst/>
            <a:gdLst/>
            <a:ahLst/>
            <a:cxnLst/>
            <a:rect l="l" t="t" r="r" b="b"/>
            <a:pathLst>
              <a:path w="4571" h="12953">
                <a:moveTo>
                  <a:pt x="4571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427226" y="4704588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419606" y="4715255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7619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411985" y="4723638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761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405889" y="4730495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399031" y="4734305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392174" y="4738116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384553" y="4740401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376934" y="4743450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7619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368551" y="4744973"/>
            <a:ext cx="8382" cy="1524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59407" y="4746498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3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50263" y="4747260"/>
            <a:ext cx="9144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914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20546" y="4747260"/>
            <a:ext cx="29718" cy="0"/>
          </a:xfrm>
          <a:custGeom>
            <a:avLst/>
            <a:gdLst/>
            <a:ahLst/>
            <a:cxnLst/>
            <a:rect l="l" t="t" r="r" b="b"/>
            <a:pathLst>
              <a:path w="29718">
                <a:moveTo>
                  <a:pt x="2971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20545" y="4747260"/>
            <a:ext cx="0" cy="29718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0"/>
                </a:moveTo>
                <a:lnTo>
                  <a:pt x="0" y="2971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320545" y="4776977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105405" y="4392929"/>
            <a:ext cx="33527" cy="384048"/>
          </a:xfrm>
          <a:custGeom>
            <a:avLst/>
            <a:gdLst/>
            <a:ahLst/>
            <a:cxnLst/>
            <a:rect l="l" t="t" r="r" b="b"/>
            <a:pathLst>
              <a:path w="33527" h="384048">
                <a:moveTo>
                  <a:pt x="0" y="384048"/>
                </a:moveTo>
                <a:lnTo>
                  <a:pt x="33527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367533" y="3496055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8" y="161544"/>
                </a:moveTo>
                <a:lnTo>
                  <a:pt x="172212" y="0"/>
                </a:lnTo>
                <a:lnTo>
                  <a:pt x="162306" y="762"/>
                </a:lnTo>
                <a:lnTo>
                  <a:pt x="0" y="162306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378201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376677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374391" y="34960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372868" y="349605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371343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369820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367534" y="34960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357627" y="3496817"/>
            <a:ext cx="172211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9906" y="161544"/>
                </a:moveTo>
                <a:lnTo>
                  <a:pt x="172212" y="0"/>
                </a:lnTo>
                <a:lnTo>
                  <a:pt x="162306" y="1524"/>
                </a:lnTo>
                <a:lnTo>
                  <a:pt x="0" y="163068"/>
                </a:lnTo>
                <a:lnTo>
                  <a:pt x="990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367533" y="34968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366009" y="349681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363724" y="34968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362199" y="34968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359914" y="34975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357628" y="34975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348483" y="3498341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143" y="161544"/>
                </a:moveTo>
                <a:lnTo>
                  <a:pt x="171449" y="0"/>
                </a:lnTo>
                <a:lnTo>
                  <a:pt x="161544" y="2286"/>
                </a:lnTo>
                <a:lnTo>
                  <a:pt x="0" y="164592"/>
                </a:lnTo>
                <a:lnTo>
                  <a:pt x="9143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357627" y="34983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355341" y="34983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6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353056" y="34991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6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350769" y="34998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348484" y="35006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6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339339" y="3500627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3" y="162305"/>
                </a:moveTo>
                <a:lnTo>
                  <a:pt x="170688" y="0"/>
                </a:lnTo>
                <a:lnTo>
                  <a:pt x="161544" y="4571"/>
                </a:lnTo>
                <a:lnTo>
                  <a:pt x="0" y="166115"/>
                </a:lnTo>
                <a:lnTo>
                  <a:pt x="9143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348483" y="3500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345435" y="350062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42387" y="350215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339340" y="35036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330957" y="3505200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1" y="161544"/>
                </a:moveTo>
                <a:lnTo>
                  <a:pt x="169925" y="0"/>
                </a:lnTo>
                <a:lnTo>
                  <a:pt x="161543" y="4572"/>
                </a:lnTo>
                <a:lnTo>
                  <a:pt x="0" y="16611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339339" y="3505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334767" y="350520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330957" y="350748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322575" y="3509772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1544"/>
                </a:moveTo>
                <a:lnTo>
                  <a:pt x="169925" y="0"/>
                </a:lnTo>
                <a:lnTo>
                  <a:pt x="161543" y="6858"/>
                </a:lnTo>
                <a:lnTo>
                  <a:pt x="0" y="168402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330957" y="3509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314194" y="3516629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1544"/>
                </a:moveTo>
                <a:lnTo>
                  <a:pt x="169925" y="0"/>
                </a:lnTo>
                <a:lnTo>
                  <a:pt x="162305" y="6858"/>
                </a:lnTo>
                <a:lnTo>
                  <a:pt x="0" y="168402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322576" y="3516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213610" y="3861054"/>
            <a:ext cx="417575" cy="161544"/>
          </a:xfrm>
          <a:custGeom>
            <a:avLst/>
            <a:gdLst/>
            <a:ahLst/>
            <a:cxnLst/>
            <a:rect l="l" t="t" r="r" b="b"/>
            <a:pathLst>
              <a:path w="417575" h="161544">
                <a:moveTo>
                  <a:pt x="256031" y="161543"/>
                </a:moveTo>
                <a:lnTo>
                  <a:pt x="417575" y="0"/>
                </a:lnTo>
                <a:lnTo>
                  <a:pt x="162305" y="0"/>
                </a:lnTo>
                <a:lnTo>
                  <a:pt x="0" y="161543"/>
                </a:lnTo>
                <a:lnTo>
                  <a:pt x="256031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469642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442210" y="3708654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0" y="170687"/>
                </a:moveTo>
                <a:lnTo>
                  <a:pt x="161544" y="8381"/>
                </a:lnTo>
                <a:lnTo>
                  <a:pt x="169164" y="0"/>
                </a:lnTo>
                <a:lnTo>
                  <a:pt x="7620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442210" y="371703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449829" y="3699510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449829" y="37086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456688" y="3689604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456688" y="36995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456688" y="369493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459735" y="368960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462783" y="3679698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0" y="171450"/>
                </a:moveTo>
                <a:lnTo>
                  <a:pt x="161544" y="9905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462783" y="36896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462783" y="368655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464307" y="3682746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465832" y="367969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467355" y="3669030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0" y="172212"/>
                </a:moveTo>
                <a:lnTo>
                  <a:pt x="161544" y="10668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467355" y="36796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467355" y="367436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469642" y="366902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471927" y="3657599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2" h="172974">
                <a:moveTo>
                  <a:pt x="0" y="172974"/>
                </a:moveTo>
                <a:lnTo>
                  <a:pt x="161544" y="1143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471927" y="36690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471927" y="3662933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0" y="167639"/>
                </a:moveTo>
                <a:lnTo>
                  <a:pt x="161544" y="6095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473451" y="3657599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0" y="166877"/>
                </a:moveTo>
                <a:lnTo>
                  <a:pt x="161544" y="533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474976" y="3646170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30" h="172974">
                <a:moveTo>
                  <a:pt x="0" y="172974"/>
                </a:moveTo>
                <a:lnTo>
                  <a:pt x="161544" y="1143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474976" y="36576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477261" y="3633978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8" h="173736">
                <a:moveTo>
                  <a:pt x="0" y="173736"/>
                </a:moveTo>
                <a:lnTo>
                  <a:pt x="161544" y="1219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477261" y="36461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478785" y="3621024"/>
            <a:ext cx="162306" cy="174498"/>
          </a:xfrm>
          <a:custGeom>
            <a:avLst/>
            <a:gdLst/>
            <a:ahLst/>
            <a:cxnLst/>
            <a:rect l="l" t="t" r="r" b="b"/>
            <a:pathLst>
              <a:path w="162306" h="174498">
                <a:moveTo>
                  <a:pt x="0" y="174498"/>
                </a:moveTo>
                <a:lnTo>
                  <a:pt x="161544" y="12954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478785" y="36339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478786" y="3608069"/>
            <a:ext cx="162306" cy="174498"/>
          </a:xfrm>
          <a:custGeom>
            <a:avLst/>
            <a:gdLst/>
            <a:ahLst/>
            <a:cxnLst/>
            <a:rect l="l" t="t" r="r" b="b"/>
            <a:pathLst>
              <a:path w="162306" h="174498">
                <a:moveTo>
                  <a:pt x="762" y="174498"/>
                </a:moveTo>
                <a:lnTo>
                  <a:pt x="162306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449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479548" y="36210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477261" y="3595878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8" h="173736">
                <a:moveTo>
                  <a:pt x="1524" y="173736"/>
                </a:moveTo>
                <a:lnTo>
                  <a:pt x="163068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478785" y="36080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474975" y="3584448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30" h="172974">
                <a:moveTo>
                  <a:pt x="2286" y="172974"/>
                </a:moveTo>
                <a:lnTo>
                  <a:pt x="16383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477261" y="35958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471928" y="3573018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2" h="172974">
                <a:moveTo>
                  <a:pt x="3048" y="172974"/>
                </a:moveTo>
                <a:lnTo>
                  <a:pt x="164592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474976" y="3584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473452" y="3578352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471927" y="3573017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467355" y="3562349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471927" y="3573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469641" y="3567683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467356" y="356234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462783" y="3551682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467355" y="35623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465831" y="355854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464308" y="355549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462783" y="355168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456687" y="3541776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6095" y="171450"/>
                </a:moveTo>
                <a:lnTo>
                  <a:pt x="167639" y="9905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462783" y="3551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460497" y="354863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458974" y="354482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456687" y="3541775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2286" y="165353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449830" y="3531870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6857" y="171450"/>
                </a:moveTo>
                <a:lnTo>
                  <a:pt x="168401" y="9905"/>
                </a:lnTo>
                <a:lnTo>
                  <a:pt x="161543" y="0"/>
                </a:lnTo>
                <a:lnTo>
                  <a:pt x="0" y="162306"/>
                </a:lnTo>
                <a:lnTo>
                  <a:pt x="6857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456688" y="3541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455164" y="353949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453640" y="353720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451353" y="353491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449830" y="353186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442209" y="3523488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7619" y="170687"/>
                </a:moveTo>
                <a:lnTo>
                  <a:pt x="169163" y="8381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449829" y="35318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448305" y="353034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446781" y="352882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445258" y="352729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443733" y="352501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442209" y="352348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434590" y="3516630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19" y="168401"/>
                </a:moveTo>
                <a:lnTo>
                  <a:pt x="169163" y="6857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442210" y="3523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441448" y="35227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439924" y="352120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438399" y="35196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436876" y="35189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436114" y="351739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434590" y="35166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426207" y="3509771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8401"/>
                </a:moveTo>
                <a:lnTo>
                  <a:pt x="16992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840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434589" y="3516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433065" y="35151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431542" y="35143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430018" y="351282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428493" y="351205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427732" y="35112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426208" y="350977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417063" y="3505200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3" y="166115"/>
                </a:moveTo>
                <a:lnTo>
                  <a:pt x="17068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611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426207" y="3509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424683" y="35090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423921" y="35090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422398" y="35082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421636" y="35074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420873" y="35067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419349" y="35059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418588" y="35051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417064" y="35051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407920" y="3500628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3" y="166115"/>
                </a:moveTo>
                <a:lnTo>
                  <a:pt x="170688" y="4571"/>
                </a:lnTo>
                <a:lnTo>
                  <a:pt x="161544" y="0"/>
                </a:lnTo>
                <a:lnTo>
                  <a:pt x="0" y="162305"/>
                </a:lnTo>
                <a:lnTo>
                  <a:pt x="9143" y="16611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417064" y="3505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416302" y="35044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414777" y="35036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414015" y="35036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412492" y="35029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411730" y="35021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410205" y="3502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409443" y="35013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407920" y="35006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398776" y="3498341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7" h="164591">
                <a:moveTo>
                  <a:pt x="9143" y="164591"/>
                </a:moveTo>
                <a:lnTo>
                  <a:pt x="17068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4591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407920" y="3500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407158" y="35006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405633" y="35006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404109" y="34998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403348" y="34998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401824" y="34991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401061" y="34991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399537" y="34983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398776" y="34983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388108" y="3496817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8" y="163067"/>
                </a:moveTo>
                <a:lnTo>
                  <a:pt x="172212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0668" y="163067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398776" y="3498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397252" y="3497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395727" y="3497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394203" y="34975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392680" y="34975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391155" y="34968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389631" y="34968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388108" y="34968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378201" y="3496055"/>
            <a:ext cx="172211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9906" y="162305"/>
                </a:moveTo>
                <a:lnTo>
                  <a:pt x="172212" y="761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388107" y="34968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87345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385821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384298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382774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2381249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379726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378202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263139" y="4563617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8" h="167639">
                <a:moveTo>
                  <a:pt x="5333" y="162305"/>
                </a:moveTo>
                <a:lnTo>
                  <a:pt x="0" y="167639"/>
                </a:lnTo>
                <a:lnTo>
                  <a:pt x="161543" y="6095"/>
                </a:lnTo>
                <a:lnTo>
                  <a:pt x="166877" y="0"/>
                </a:lnTo>
                <a:lnTo>
                  <a:pt x="5333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268473" y="45636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256281" y="4569713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7" y="161544"/>
                </a:moveTo>
                <a:lnTo>
                  <a:pt x="168401" y="0"/>
                </a:lnTo>
                <a:lnTo>
                  <a:pt x="161543" y="4572"/>
                </a:lnTo>
                <a:lnTo>
                  <a:pt x="0" y="166878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263139" y="4569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249424" y="4574286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7" y="162305"/>
                </a:moveTo>
                <a:lnTo>
                  <a:pt x="168401" y="0"/>
                </a:lnTo>
                <a:lnTo>
                  <a:pt x="161543" y="4571"/>
                </a:lnTo>
                <a:lnTo>
                  <a:pt x="0" y="166115"/>
                </a:lnTo>
                <a:lnTo>
                  <a:pt x="6857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256282" y="45742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252472" y="4574286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2305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249424" y="457657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1544"/>
                </a:moveTo>
                <a:lnTo>
                  <a:pt x="16459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241041" y="4578857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1543"/>
                </a:moveTo>
                <a:lnTo>
                  <a:pt x="169925" y="0"/>
                </a:lnTo>
                <a:lnTo>
                  <a:pt x="161543" y="3047"/>
                </a:lnTo>
                <a:lnTo>
                  <a:pt x="0" y="164591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249423" y="4578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246375" y="45788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244090" y="457962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241041" y="45803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232660" y="4581906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1544"/>
                </a:moveTo>
                <a:lnTo>
                  <a:pt x="16992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241042" y="45819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237994" y="45819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235708" y="45826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2232659" y="458342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223516" y="4584191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3" y="161543"/>
                </a:moveTo>
                <a:lnTo>
                  <a:pt x="17068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143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232660" y="45841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230374" y="45841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228087" y="45841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225802" y="45849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223515" y="45849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213610" y="4585716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6" y="161544"/>
                </a:moveTo>
                <a:lnTo>
                  <a:pt x="171450" y="0"/>
                </a:lnTo>
                <a:lnTo>
                  <a:pt x="162306" y="762"/>
                </a:lnTo>
                <a:lnTo>
                  <a:pt x="0" y="162306"/>
                </a:lnTo>
                <a:lnTo>
                  <a:pt x="990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223516" y="4585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221230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218943" y="45857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216658" y="45857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213609" y="458647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542794" y="4586477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6" h="190500">
                <a:moveTo>
                  <a:pt x="0" y="190500"/>
                </a:moveTo>
                <a:lnTo>
                  <a:pt x="162306" y="28955"/>
                </a:lnTo>
                <a:lnTo>
                  <a:pt x="162305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542794" y="46154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532888" y="4584954"/>
            <a:ext cx="172211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9906" y="163067"/>
                </a:moveTo>
                <a:lnTo>
                  <a:pt x="17221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63067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542794" y="458647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537460" y="4585716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5333" y="162306"/>
                </a:moveTo>
                <a:lnTo>
                  <a:pt x="167639" y="762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532888" y="4584954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522982" y="4583430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6" y="163067"/>
                </a:moveTo>
                <a:lnTo>
                  <a:pt x="17145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63067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532888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530602" y="458495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529077" y="45841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526791" y="45841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524506" y="458419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522981" y="458342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513838" y="4581143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3" y="163829"/>
                </a:moveTo>
                <a:lnTo>
                  <a:pt x="170688" y="2285"/>
                </a:lnTo>
                <a:lnTo>
                  <a:pt x="162306" y="0"/>
                </a:lnTo>
                <a:lnTo>
                  <a:pt x="0" y="161543"/>
                </a:lnTo>
                <a:lnTo>
                  <a:pt x="9143" y="163829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522982" y="4583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1458" y="458342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520695" y="45826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519171" y="45826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517648" y="45819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516886" y="45819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515361" y="45819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513837" y="45811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506218" y="4578096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7619" y="164592"/>
                </a:moveTo>
                <a:lnTo>
                  <a:pt x="16992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4592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513838" y="458114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513076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511552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510027" y="45796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509265" y="45796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507742" y="45788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506218" y="45780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499359" y="4575047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4592"/>
                </a:moveTo>
                <a:lnTo>
                  <a:pt x="168401" y="3048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4592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506217" y="45780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505455" y="45780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503931" y="45773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503170" y="45765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501646" y="45758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500883" y="45758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499359" y="45750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493264" y="4570476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5" y="166116"/>
                </a:moveTo>
                <a:lnTo>
                  <a:pt x="167639" y="4572"/>
                </a:lnTo>
                <a:lnTo>
                  <a:pt x="161543" y="0"/>
                </a:lnTo>
                <a:lnTo>
                  <a:pt x="0" y="162306"/>
                </a:lnTo>
                <a:lnTo>
                  <a:pt x="6095" y="16611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499360" y="45750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498598" y="45742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497836" y="45735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2496311" y="45727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495549" y="45719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494788" y="45712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493264" y="45704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488692" y="4565904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4572" y="166877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493264" y="45704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492502" y="456971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491739" y="45689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490977" y="45681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490215" y="45674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489454" y="45666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488692" y="45659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2484120" y="4560570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4572" y="166877"/>
                </a:moveTo>
                <a:lnTo>
                  <a:pt x="166116" y="533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488692" y="4565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487930" y="45651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487167" y="45643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486405" y="45636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485643" y="45620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2484882" y="45613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2484120" y="45605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481072" y="4554474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4" h="167639">
                <a:moveTo>
                  <a:pt x="3048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2484120" y="45605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2484120" y="45590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0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2483358" y="45582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2482595" y="45567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2481833" y="45552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481071" y="45544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2478024" y="4546091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3048" y="169925"/>
                </a:moveTo>
                <a:lnTo>
                  <a:pt x="16459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2481072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2480310" y="455142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2478786" y="454914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2478023" y="4546091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475737" y="4536185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30" h="171450">
                <a:moveTo>
                  <a:pt x="2286" y="171450"/>
                </a:moveTo>
                <a:lnTo>
                  <a:pt x="16383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2478023" y="4546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2476499" y="4540757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475738" y="4536186"/>
            <a:ext cx="162306" cy="166878"/>
          </a:xfrm>
          <a:custGeom>
            <a:avLst/>
            <a:gdLst/>
            <a:ahLst/>
            <a:cxnLst/>
            <a:rect l="l" t="t" r="r" b="b"/>
            <a:pathLst>
              <a:path w="162306" h="166877">
                <a:moveTo>
                  <a:pt x="762" y="166877"/>
                </a:moveTo>
                <a:lnTo>
                  <a:pt x="16230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473452" y="4523993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30" h="173736">
                <a:moveTo>
                  <a:pt x="2286" y="173736"/>
                </a:moveTo>
                <a:lnTo>
                  <a:pt x="163830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475738" y="4536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471927" y="4511040"/>
            <a:ext cx="163068" cy="175260"/>
          </a:xfrm>
          <a:custGeom>
            <a:avLst/>
            <a:gdLst/>
            <a:ahLst/>
            <a:cxnLst/>
            <a:rect l="l" t="t" r="r" b="b"/>
            <a:pathLst>
              <a:path w="163068" h="175260">
                <a:moveTo>
                  <a:pt x="1524" y="175260"/>
                </a:moveTo>
                <a:lnTo>
                  <a:pt x="163068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473451" y="452399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470403" y="4495037"/>
            <a:ext cx="163068" cy="177546"/>
          </a:xfrm>
          <a:custGeom>
            <a:avLst/>
            <a:gdLst/>
            <a:ahLst/>
            <a:cxnLst/>
            <a:rect l="l" t="t" r="r" b="b"/>
            <a:pathLst>
              <a:path w="163068" h="177546">
                <a:moveTo>
                  <a:pt x="1524" y="177546"/>
                </a:moveTo>
                <a:lnTo>
                  <a:pt x="163068" y="1600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754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471927" y="4511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2469642" y="4478274"/>
            <a:ext cx="162306" cy="178308"/>
          </a:xfrm>
          <a:custGeom>
            <a:avLst/>
            <a:gdLst/>
            <a:ahLst/>
            <a:cxnLst/>
            <a:rect l="l" t="t" r="r" b="b"/>
            <a:pathLst>
              <a:path w="162306" h="178308">
                <a:moveTo>
                  <a:pt x="762" y="178308"/>
                </a:moveTo>
                <a:lnTo>
                  <a:pt x="162306" y="1676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830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470404" y="44950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469642" y="4459223"/>
            <a:ext cx="161544" cy="180594"/>
          </a:xfrm>
          <a:custGeom>
            <a:avLst/>
            <a:gdLst/>
            <a:ahLst/>
            <a:cxnLst/>
            <a:rect l="l" t="t" r="r" b="b"/>
            <a:pathLst>
              <a:path w="161544" h="180594">
                <a:moveTo>
                  <a:pt x="0" y="180593"/>
                </a:moveTo>
                <a:lnTo>
                  <a:pt x="161544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2469642" y="44782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469642" y="3861053"/>
            <a:ext cx="161544" cy="759714"/>
          </a:xfrm>
          <a:custGeom>
            <a:avLst/>
            <a:gdLst/>
            <a:ahLst/>
            <a:cxnLst/>
            <a:rect l="l" t="t" r="r" b="b"/>
            <a:pathLst>
              <a:path w="161544" h="759713">
                <a:moveTo>
                  <a:pt x="0" y="759713"/>
                </a:moveTo>
                <a:lnTo>
                  <a:pt x="161544" y="598169"/>
                </a:lnTo>
                <a:lnTo>
                  <a:pt x="161543" y="0"/>
                </a:lnTo>
                <a:lnTo>
                  <a:pt x="0" y="161543"/>
                </a:lnTo>
                <a:lnTo>
                  <a:pt x="0" y="75971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2469642" y="4459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2277875" y="3657600"/>
            <a:ext cx="201265" cy="249174"/>
          </a:xfrm>
          <a:custGeom>
            <a:avLst/>
            <a:gdLst/>
            <a:ahLst/>
            <a:cxnLst/>
            <a:rect l="l" t="t" r="r" b="b"/>
            <a:pathLst>
              <a:path w="201265" h="249174">
                <a:moveTo>
                  <a:pt x="100326" y="0"/>
                </a:moveTo>
                <a:lnTo>
                  <a:pt x="89658" y="762"/>
                </a:lnTo>
                <a:lnTo>
                  <a:pt x="79752" y="2286"/>
                </a:lnTo>
                <a:lnTo>
                  <a:pt x="64620" y="7999"/>
                </a:lnTo>
                <a:lnTo>
                  <a:pt x="51077" y="15772"/>
                </a:lnTo>
                <a:lnTo>
                  <a:pt x="39123" y="25374"/>
                </a:lnTo>
                <a:lnTo>
                  <a:pt x="28758" y="36578"/>
                </a:lnTo>
                <a:lnTo>
                  <a:pt x="19984" y="49154"/>
                </a:lnTo>
                <a:lnTo>
                  <a:pt x="12802" y="62873"/>
                </a:lnTo>
                <a:lnTo>
                  <a:pt x="7211" y="77507"/>
                </a:lnTo>
                <a:lnTo>
                  <a:pt x="3213" y="92828"/>
                </a:lnTo>
                <a:lnTo>
                  <a:pt x="809" y="108605"/>
                </a:lnTo>
                <a:lnTo>
                  <a:pt x="0" y="124610"/>
                </a:lnTo>
                <a:lnTo>
                  <a:pt x="785" y="140615"/>
                </a:lnTo>
                <a:lnTo>
                  <a:pt x="3166" y="156391"/>
                </a:lnTo>
                <a:lnTo>
                  <a:pt x="7143" y="171709"/>
                </a:lnTo>
                <a:lnTo>
                  <a:pt x="12718" y="186340"/>
                </a:lnTo>
                <a:lnTo>
                  <a:pt x="19891" y="200055"/>
                </a:lnTo>
                <a:lnTo>
                  <a:pt x="28663" y="212626"/>
                </a:lnTo>
                <a:lnTo>
                  <a:pt x="39034" y="223823"/>
                </a:lnTo>
                <a:lnTo>
                  <a:pt x="51006" y="233418"/>
                </a:lnTo>
                <a:lnTo>
                  <a:pt x="64578" y="241183"/>
                </a:lnTo>
                <a:lnTo>
                  <a:pt x="79752" y="246888"/>
                </a:lnTo>
                <a:lnTo>
                  <a:pt x="89658" y="248411"/>
                </a:lnTo>
                <a:lnTo>
                  <a:pt x="100326" y="249174"/>
                </a:lnTo>
                <a:lnTo>
                  <a:pt x="117768" y="246923"/>
                </a:lnTo>
                <a:lnTo>
                  <a:pt x="133583" y="242058"/>
                </a:lnTo>
                <a:lnTo>
                  <a:pt x="147762" y="234842"/>
                </a:lnTo>
                <a:lnTo>
                  <a:pt x="160298" y="225534"/>
                </a:lnTo>
                <a:lnTo>
                  <a:pt x="171180" y="214397"/>
                </a:lnTo>
                <a:lnTo>
                  <a:pt x="180400" y="201691"/>
                </a:lnTo>
                <a:lnTo>
                  <a:pt x="187950" y="187678"/>
                </a:lnTo>
                <a:lnTo>
                  <a:pt x="193820" y="172617"/>
                </a:lnTo>
                <a:lnTo>
                  <a:pt x="198002" y="156772"/>
                </a:lnTo>
                <a:lnTo>
                  <a:pt x="200486" y="140403"/>
                </a:lnTo>
                <a:lnTo>
                  <a:pt x="201265" y="123770"/>
                </a:lnTo>
                <a:lnTo>
                  <a:pt x="200329" y="107136"/>
                </a:lnTo>
                <a:lnTo>
                  <a:pt x="197669" y="90761"/>
                </a:lnTo>
                <a:lnTo>
                  <a:pt x="193276" y="74907"/>
                </a:lnTo>
                <a:lnTo>
                  <a:pt x="187143" y="59834"/>
                </a:lnTo>
                <a:lnTo>
                  <a:pt x="179259" y="45804"/>
                </a:lnTo>
                <a:lnTo>
                  <a:pt x="169616" y="33077"/>
                </a:lnTo>
                <a:lnTo>
                  <a:pt x="158205" y="21916"/>
                </a:lnTo>
                <a:lnTo>
                  <a:pt x="145017" y="12581"/>
                </a:lnTo>
                <a:lnTo>
                  <a:pt x="130044" y="5333"/>
                </a:lnTo>
                <a:lnTo>
                  <a:pt x="120900" y="2285"/>
                </a:lnTo>
                <a:lnTo>
                  <a:pt x="110232" y="761"/>
                </a:lnTo>
                <a:lnTo>
                  <a:pt x="100326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213609" y="4022598"/>
            <a:ext cx="329184" cy="754380"/>
          </a:xfrm>
          <a:custGeom>
            <a:avLst/>
            <a:gdLst/>
            <a:ahLst/>
            <a:cxnLst/>
            <a:rect l="l" t="t" r="r" b="b"/>
            <a:pathLst>
              <a:path w="329184" h="754379">
                <a:moveTo>
                  <a:pt x="256032" y="598169"/>
                </a:moveTo>
                <a:lnTo>
                  <a:pt x="256032" y="0"/>
                </a:lnTo>
                <a:lnTo>
                  <a:pt x="0" y="0"/>
                </a:lnTo>
                <a:lnTo>
                  <a:pt x="0" y="30479"/>
                </a:lnTo>
                <a:lnTo>
                  <a:pt x="10668" y="31241"/>
                </a:lnTo>
                <a:lnTo>
                  <a:pt x="19812" y="32765"/>
                </a:lnTo>
                <a:lnTo>
                  <a:pt x="34880" y="36858"/>
                </a:lnTo>
                <a:lnTo>
                  <a:pt x="46575" y="43361"/>
                </a:lnTo>
                <a:lnTo>
                  <a:pt x="55353" y="51934"/>
                </a:lnTo>
                <a:lnTo>
                  <a:pt x="61669" y="62235"/>
                </a:lnTo>
                <a:lnTo>
                  <a:pt x="65979" y="73922"/>
                </a:lnTo>
                <a:lnTo>
                  <a:pt x="68739" y="86654"/>
                </a:lnTo>
                <a:lnTo>
                  <a:pt x="70406" y="100088"/>
                </a:lnTo>
                <a:lnTo>
                  <a:pt x="71436" y="113882"/>
                </a:lnTo>
                <a:lnTo>
                  <a:pt x="72283" y="127696"/>
                </a:lnTo>
                <a:lnTo>
                  <a:pt x="73152" y="138683"/>
                </a:lnTo>
                <a:lnTo>
                  <a:pt x="73152" y="598169"/>
                </a:lnTo>
                <a:lnTo>
                  <a:pt x="72562" y="611210"/>
                </a:lnTo>
                <a:lnTo>
                  <a:pt x="72306" y="624599"/>
                </a:lnTo>
                <a:lnTo>
                  <a:pt x="72038" y="638093"/>
                </a:lnTo>
                <a:lnTo>
                  <a:pt x="71412" y="651452"/>
                </a:lnTo>
                <a:lnTo>
                  <a:pt x="70084" y="664431"/>
                </a:lnTo>
                <a:lnTo>
                  <a:pt x="67708" y="676790"/>
                </a:lnTo>
                <a:lnTo>
                  <a:pt x="63939" y="688285"/>
                </a:lnTo>
                <a:lnTo>
                  <a:pt x="58431" y="698674"/>
                </a:lnTo>
                <a:lnTo>
                  <a:pt x="50839" y="707715"/>
                </a:lnTo>
                <a:lnTo>
                  <a:pt x="40818" y="715166"/>
                </a:lnTo>
                <a:lnTo>
                  <a:pt x="28023" y="720784"/>
                </a:lnTo>
                <a:lnTo>
                  <a:pt x="19050" y="723138"/>
                </a:lnTo>
                <a:lnTo>
                  <a:pt x="9906" y="724661"/>
                </a:lnTo>
                <a:lnTo>
                  <a:pt x="0" y="725423"/>
                </a:lnTo>
                <a:lnTo>
                  <a:pt x="0" y="754379"/>
                </a:lnTo>
                <a:lnTo>
                  <a:pt x="329184" y="754379"/>
                </a:lnTo>
                <a:lnTo>
                  <a:pt x="329184" y="725423"/>
                </a:lnTo>
                <a:lnTo>
                  <a:pt x="319278" y="723899"/>
                </a:lnTo>
                <a:lnTo>
                  <a:pt x="302357" y="720908"/>
                </a:lnTo>
                <a:lnTo>
                  <a:pt x="289005" y="715778"/>
                </a:lnTo>
                <a:lnTo>
                  <a:pt x="278771" y="708715"/>
                </a:lnTo>
                <a:lnTo>
                  <a:pt x="271201" y="699922"/>
                </a:lnTo>
                <a:lnTo>
                  <a:pt x="265846" y="689604"/>
                </a:lnTo>
                <a:lnTo>
                  <a:pt x="262254" y="677965"/>
                </a:lnTo>
                <a:lnTo>
                  <a:pt x="259972" y="665210"/>
                </a:lnTo>
                <a:lnTo>
                  <a:pt x="258549" y="651543"/>
                </a:lnTo>
                <a:lnTo>
                  <a:pt x="257534" y="637168"/>
                </a:lnTo>
                <a:lnTo>
                  <a:pt x="256475" y="622290"/>
                </a:lnTo>
                <a:lnTo>
                  <a:pt x="256032" y="617219"/>
                </a:lnTo>
                <a:lnTo>
                  <a:pt x="256032" y="598169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367533" y="3657600"/>
            <a:ext cx="10668" cy="762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357627" y="3658361"/>
            <a:ext cx="9906" cy="1524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990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348483" y="3659885"/>
            <a:ext cx="9144" cy="3048"/>
          </a:xfrm>
          <a:custGeom>
            <a:avLst/>
            <a:gdLst/>
            <a:ahLst/>
            <a:cxnLst/>
            <a:rect l="l" t="t" r="r" b="b"/>
            <a:pathLst>
              <a:path w="9143" h="3048">
                <a:moveTo>
                  <a:pt x="914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339339" y="3662933"/>
            <a:ext cx="9144" cy="3810"/>
          </a:xfrm>
          <a:custGeom>
            <a:avLst/>
            <a:gdLst/>
            <a:ahLst/>
            <a:cxnLst/>
            <a:rect l="l" t="t" r="r" b="b"/>
            <a:pathLst>
              <a:path w="9143" h="3810">
                <a:moveTo>
                  <a:pt x="914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330957" y="3666744"/>
            <a:ext cx="8382" cy="4572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8381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322575" y="3671316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314194" y="3678173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307336" y="3685032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6857" y="0"/>
                </a:moveTo>
                <a:lnTo>
                  <a:pt x="0" y="9144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300477" y="3694176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6857" y="0"/>
                </a:moveTo>
                <a:lnTo>
                  <a:pt x="0" y="9144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294381" y="3703320"/>
            <a:ext cx="6095" cy="9906"/>
          </a:xfrm>
          <a:custGeom>
            <a:avLst/>
            <a:gdLst/>
            <a:ahLst/>
            <a:cxnLst/>
            <a:rect l="l" t="t" r="r" b="b"/>
            <a:pathLst>
              <a:path w="6095" h="9905">
                <a:moveTo>
                  <a:pt x="6095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289048" y="3713226"/>
            <a:ext cx="5333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5333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285238" y="3723894"/>
            <a:ext cx="3809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3810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282190" y="3734561"/>
            <a:ext cx="3047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3048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279903" y="3745992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277618" y="3757422"/>
            <a:ext cx="2286" cy="50292"/>
          </a:xfrm>
          <a:custGeom>
            <a:avLst/>
            <a:gdLst/>
            <a:ahLst/>
            <a:cxnLst/>
            <a:rect l="l" t="t" r="r" b="b"/>
            <a:pathLst>
              <a:path w="2286" h="50291">
                <a:moveTo>
                  <a:pt x="2286" y="0"/>
                </a:moveTo>
                <a:lnTo>
                  <a:pt x="762" y="12192"/>
                </a:lnTo>
                <a:lnTo>
                  <a:pt x="0" y="25146"/>
                </a:lnTo>
                <a:lnTo>
                  <a:pt x="762" y="38100"/>
                </a:lnTo>
                <a:lnTo>
                  <a:pt x="2286" y="50292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279904" y="3807714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0" y="0"/>
                </a:moveTo>
                <a:lnTo>
                  <a:pt x="2286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282189" y="3819144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0" y="0"/>
                </a:moveTo>
                <a:lnTo>
                  <a:pt x="3048" y="1143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2285238" y="3830573"/>
            <a:ext cx="3810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0" y="0"/>
                </a:moveTo>
                <a:lnTo>
                  <a:pt x="3810" y="1066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2289048" y="3841242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0" y="0"/>
                </a:moveTo>
                <a:lnTo>
                  <a:pt x="5334" y="990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294382" y="3851148"/>
            <a:ext cx="6096" cy="9906"/>
          </a:xfrm>
          <a:custGeom>
            <a:avLst/>
            <a:gdLst/>
            <a:ahLst/>
            <a:cxnLst/>
            <a:rect l="l" t="t" r="r" b="b"/>
            <a:pathLst>
              <a:path w="6095" h="9905">
                <a:moveTo>
                  <a:pt x="0" y="0"/>
                </a:moveTo>
                <a:lnTo>
                  <a:pt x="6096" y="990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2300477" y="3861054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2307335" y="3870198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314194" y="3879342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0"/>
                </a:moveTo>
                <a:lnTo>
                  <a:pt x="8382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322576" y="3886200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0"/>
                </a:moveTo>
                <a:lnTo>
                  <a:pt x="8382" y="685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330957" y="3893057"/>
            <a:ext cx="8382" cy="4571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0" y="0"/>
                </a:moveTo>
                <a:lnTo>
                  <a:pt x="8382" y="4571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339339" y="3897629"/>
            <a:ext cx="9144" cy="3809"/>
          </a:xfrm>
          <a:custGeom>
            <a:avLst/>
            <a:gdLst/>
            <a:ahLst/>
            <a:cxnLst/>
            <a:rect l="l" t="t" r="r" b="b"/>
            <a:pathLst>
              <a:path w="9143" h="3810">
                <a:moveTo>
                  <a:pt x="0" y="0"/>
                </a:moveTo>
                <a:lnTo>
                  <a:pt x="9144" y="3809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348483" y="3901439"/>
            <a:ext cx="9144" cy="3047"/>
          </a:xfrm>
          <a:custGeom>
            <a:avLst/>
            <a:gdLst/>
            <a:ahLst/>
            <a:cxnLst/>
            <a:rect l="l" t="t" r="r" b="b"/>
            <a:pathLst>
              <a:path w="9143" h="3048">
                <a:moveTo>
                  <a:pt x="0" y="0"/>
                </a:moveTo>
                <a:lnTo>
                  <a:pt x="9144" y="3047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357627" y="3904488"/>
            <a:ext cx="9906" cy="1523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0" y="0"/>
                </a:moveTo>
                <a:lnTo>
                  <a:pt x="9906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367533" y="3906011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0"/>
                </a:moveTo>
                <a:lnTo>
                  <a:pt x="10668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378201" y="3906011"/>
            <a:ext cx="9906" cy="762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0" y="762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388107" y="3904487"/>
            <a:ext cx="9906" cy="1524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0" y="1524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398014" y="3901440"/>
            <a:ext cx="9906" cy="3048"/>
          </a:xfrm>
          <a:custGeom>
            <a:avLst/>
            <a:gdLst/>
            <a:ahLst/>
            <a:cxnLst/>
            <a:rect l="l" t="t" r="r" b="b"/>
            <a:pathLst>
              <a:path w="9906" h="3048">
                <a:moveTo>
                  <a:pt x="0" y="3048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407920" y="3897629"/>
            <a:ext cx="9144" cy="3810"/>
          </a:xfrm>
          <a:custGeom>
            <a:avLst/>
            <a:gdLst/>
            <a:ahLst/>
            <a:cxnLst/>
            <a:rect l="l" t="t" r="r" b="b"/>
            <a:pathLst>
              <a:path w="9143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417064" y="3893057"/>
            <a:ext cx="8382" cy="4572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0" y="457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425445" y="3886199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6857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433827" y="3879342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6857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442210" y="3870198"/>
            <a:ext cx="7620" cy="9144"/>
          </a:xfrm>
          <a:custGeom>
            <a:avLst/>
            <a:gdLst/>
            <a:ahLst/>
            <a:cxnLst/>
            <a:rect l="l" t="t" r="r" b="b"/>
            <a:pathLst>
              <a:path w="7619" h="9144">
                <a:moveTo>
                  <a:pt x="0" y="9144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449829" y="3861054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914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456688" y="3851148"/>
            <a:ext cx="6095" cy="9906"/>
          </a:xfrm>
          <a:custGeom>
            <a:avLst/>
            <a:gdLst/>
            <a:ahLst/>
            <a:cxnLst/>
            <a:rect l="l" t="t" r="r" b="b"/>
            <a:pathLst>
              <a:path w="6095" h="9905">
                <a:moveTo>
                  <a:pt x="0" y="9905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462783" y="3841242"/>
            <a:ext cx="4571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0" y="990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467355" y="3830574"/>
            <a:ext cx="4571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0" y="10668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471927" y="3819143"/>
            <a:ext cx="3047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0" y="11429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474976" y="3807714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0" y="11430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477261" y="3757422"/>
            <a:ext cx="2286" cy="50292"/>
          </a:xfrm>
          <a:custGeom>
            <a:avLst/>
            <a:gdLst/>
            <a:ahLst/>
            <a:cxnLst/>
            <a:rect l="l" t="t" r="r" b="b"/>
            <a:pathLst>
              <a:path w="2286" h="50291">
                <a:moveTo>
                  <a:pt x="0" y="50291"/>
                </a:moveTo>
                <a:lnTo>
                  <a:pt x="1523" y="38099"/>
                </a:lnTo>
                <a:lnTo>
                  <a:pt x="2285" y="25145"/>
                </a:lnTo>
                <a:lnTo>
                  <a:pt x="1523" y="12191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474975" y="3745992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2471928" y="3734562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3048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467355" y="3723893"/>
            <a:ext cx="4572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462783" y="3713226"/>
            <a:ext cx="4572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456687" y="3703320"/>
            <a:ext cx="6096" cy="9906"/>
          </a:xfrm>
          <a:custGeom>
            <a:avLst/>
            <a:gdLst/>
            <a:ahLst/>
            <a:cxnLst/>
            <a:rect l="l" t="t" r="r" b="b"/>
            <a:pathLst>
              <a:path w="6095" h="9905">
                <a:moveTo>
                  <a:pt x="6095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2449830" y="3694176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6857" y="9144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442209" y="3685032"/>
            <a:ext cx="7620" cy="9144"/>
          </a:xfrm>
          <a:custGeom>
            <a:avLst/>
            <a:gdLst/>
            <a:ahLst/>
            <a:cxnLst/>
            <a:rect l="l" t="t" r="r" b="b"/>
            <a:pathLst>
              <a:path w="7619" h="9144">
                <a:moveTo>
                  <a:pt x="7619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2434590" y="3678174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7619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426207" y="3671315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2417063" y="3666744"/>
            <a:ext cx="9144" cy="4571"/>
          </a:xfrm>
          <a:custGeom>
            <a:avLst/>
            <a:gdLst/>
            <a:ahLst/>
            <a:cxnLst/>
            <a:rect l="l" t="t" r="r" b="b"/>
            <a:pathLst>
              <a:path w="9143" h="4572">
                <a:moveTo>
                  <a:pt x="9143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2407920" y="3662934"/>
            <a:ext cx="9144" cy="3809"/>
          </a:xfrm>
          <a:custGeom>
            <a:avLst/>
            <a:gdLst/>
            <a:ahLst/>
            <a:cxnLst/>
            <a:rect l="l" t="t" r="r" b="b"/>
            <a:pathLst>
              <a:path w="9143" h="3810">
                <a:moveTo>
                  <a:pt x="914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398776" y="3659885"/>
            <a:ext cx="9144" cy="3047"/>
          </a:xfrm>
          <a:custGeom>
            <a:avLst/>
            <a:gdLst/>
            <a:ahLst/>
            <a:cxnLst/>
            <a:rect l="l" t="t" r="r" b="b"/>
            <a:pathLst>
              <a:path w="9143" h="3048">
                <a:moveTo>
                  <a:pt x="914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2388108" y="3658361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8" h="1524">
                <a:moveTo>
                  <a:pt x="1066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378201" y="3657599"/>
            <a:ext cx="9906" cy="761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9906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213610" y="4022598"/>
            <a:ext cx="256032" cy="0"/>
          </a:xfrm>
          <a:custGeom>
            <a:avLst/>
            <a:gdLst/>
            <a:ahLst/>
            <a:cxnLst/>
            <a:rect l="l" t="t" r="r" b="b"/>
            <a:pathLst>
              <a:path w="256031">
                <a:moveTo>
                  <a:pt x="25603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213610" y="402259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8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213610" y="4053077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0"/>
                </a:moveTo>
                <a:lnTo>
                  <a:pt x="10668" y="761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224277" y="405383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3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233422" y="4055364"/>
            <a:ext cx="9144" cy="2285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242566" y="4057650"/>
            <a:ext cx="7620" cy="3047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250185" y="4060698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257044" y="4063745"/>
            <a:ext cx="6096" cy="4571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263139" y="4068317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0"/>
                </a:moveTo>
                <a:lnTo>
                  <a:pt x="4572" y="4572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267711" y="4072889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0"/>
                </a:moveTo>
                <a:lnTo>
                  <a:pt x="3810" y="457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271522" y="4077461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0"/>
                </a:moveTo>
                <a:lnTo>
                  <a:pt x="3810" y="685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275332" y="4084320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278379" y="4092701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280666" y="4102607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282951" y="4114800"/>
            <a:ext cx="1524" cy="13716"/>
          </a:xfrm>
          <a:custGeom>
            <a:avLst/>
            <a:gdLst/>
            <a:ahLst/>
            <a:cxnLst/>
            <a:rect l="l" t="t" r="r" b="b"/>
            <a:pathLst>
              <a:path w="1524" h="13715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283714" y="4128516"/>
            <a:ext cx="3047" cy="557022"/>
          </a:xfrm>
          <a:custGeom>
            <a:avLst/>
            <a:gdLst/>
            <a:ahLst/>
            <a:cxnLst/>
            <a:rect l="l" t="t" r="r" b="b"/>
            <a:pathLst>
              <a:path w="3048" h="557022">
                <a:moveTo>
                  <a:pt x="762" y="0"/>
                </a:moveTo>
                <a:lnTo>
                  <a:pt x="2286" y="15240"/>
                </a:lnTo>
                <a:lnTo>
                  <a:pt x="3048" y="32766"/>
                </a:lnTo>
                <a:lnTo>
                  <a:pt x="3048" y="51816"/>
                </a:lnTo>
                <a:lnTo>
                  <a:pt x="3048" y="492252"/>
                </a:lnTo>
                <a:lnTo>
                  <a:pt x="2286" y="528066"/>
                </a:lnTo>
                <a:lnTo>
                  <a:pt x="1524" y="543306"/>
                </a:lnTo>
                <a:lnTo>
                  <a:pt x="0" y="557022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281428" y="4685538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279141" y="4696967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276856" y="4706111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273807" y="4713732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268473" y="4719066"/>
            <a:ext cx="5333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5333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263139" y="4725923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256281" y="4731257"/>
            <a:ext cx="6858" cy="5334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6857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249424" y="4736592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241041" y="4740401"/>
            <a:ext cx="8382" cy="3048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8381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232660" y="4743450"/>
            <a:ext cx="8382" cy="2286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223516" y="4745735"/>
            <a:ext cx="9144" cy="1524"/>
          </a:xfrm>
          <a:custGeom>
            <a:avLst/>
            <a:gdLst/>
            <a:ahLst/>
            <a:cxnLst/>
            <a:rect l="l" t="t" r="r" b="b"/>
            <a:pathLst>
              <a:path w="9143" h="1524">
                <a:moveTo>
                  <a:pt x="914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213610" y="4747260"/>
            <a:ext cx="9906" cy="762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9906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213610" y="474802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213610" y="4776977"/>
            <a:ext cx="329184" cy="0"/>
          </a:xfrm>
          <a:custGeom>
            <a:avLst/>
            <a:gdLst/>
            <a:ahLst/>
            <a:cxnLst/>
            <a:rect l="l" t="t" r="r" b="b"/>
            <a:pathLst>
              <a:path w="329184">
                <a:moveTo>
                  <a:pt x="0" y="0"/>
                </a:moveTo>
                <a:lnTo>
                  <a:pt x="32918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542794" y="4748021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532888" y="4746498"/>
            <a:ext cx="9906" cy="1523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990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522982" y="4744974"/>
            <a:ext cx="9906" cy="1523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990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513838" y="4742687"/>
            <a:ext cx="9144" cy="2285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914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506218" y="4739640"/>
            <a:ext cx="7620" cy="3047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499359" y="4736591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493264" y="4732782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609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488692" y="4727448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484120" y="4722114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457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481072" y="4716018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478024" y="4707635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475737" y="4697729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2286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473452" y="4686299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469641" y="4022598"/>
            <a:ext cx="3810" cy="663702"/>
          </a:xfrm>
          <a:custGeom>
            <a:avLst/>
            <a:gdLst/>
            <a:ahLst/>
            <a:cxnLst/>
            <a:rect l="l" t="t" r="r" b="b"/>
            <a:pathLst>
              <a:path w="3810" h="663701">
                <a:moveTo>
                  <a:pt x="3810" y="663701"/>
                </a:moveTo>
                <a:lnTo>
                  <a:pt x="2286" y="649985"/>
                </a:lnTo>
                <a:lnTo>
                  <a:pt x="762" y="633983"/>
                </a:lnTo>
                <a:lnTo>
                  <a:pt x="0" y="617219"/>
                </a:lnTo>
                <a:lnTo>
                  <a:pt x="0" y="598169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602992" y="3861054"/>
            <a:ext cx="409956" cy="161544"/>
          </a:xfrm>
          <a:custGeom>
            <a:avLst/>
            <a:gdLst/>
            <a:ahLst/>
            <a:cxnLst/>
            <a:rect l="l" t="t" r="r" b="b"/>
            <a:pathLst>
              <a:path w="409956" h="161544">
                <a:moveTo>
                  <a:pt x="248412" y="161543"/>
                </a:moveTo>
                <a:lnTo>
                  <a:pt x="409956" y="0"/>
                </a:lnTo>
                <a:lnTo>
                  <a:pt x="161544" y="0"/>
                </a:lnTo>
                <a:lnTo>
                  <a:pt x="0" y="161543"/>
                </a:lnTo>
                <a:lnTo>
                  <a:pt x="248412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851404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642616" y="4567428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3" y="161543"/>
                </a:moveTo>
                <a:lnTo>
                  <a:pt x="166877" y="0"/>
                </a:lnTo>
                <a:lnTo>
                  <a:pt x="161543" y="4571"/>
                </a:lnTo>
                <a:lnTo>
                  <a:pt x="0" y="166115"/>
                </a:lnTo>
                <a:lnTo>
                  <a:pt x="5333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647950" y="45674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635758" y="4572000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7" y="161543"/>
                </a:moveTo>
                <a:lnTo>
                  <a:pt x="168401" y="0"/>
                </a:lnTo>
                <a:lnTo>
                  <a:pt x="161543" y="4571"/>
                </a:lnTo>
                <a:lnTo>
                  <a:pt x="0" y="166115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642616" y="4572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628899" y="457657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1544"/>
                </a:moveTo>
                <a:lnTo>
                  <a:pt x="168401" y="0"/>
                </a:lnTo>
                <a:lnTo>
                  <a:pt x="161543" y="3048"/>
                </a:lnTo>
                <a:lnTo>
                  <a:pt x="0" y="164592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635757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2631947" y="457657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628900" y="457809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2620518" y="4579620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1543"/>
                </a:moveTo>
                <a:lnTo>
                  <a:pt x="169925" y="0"/>
                </a:lnTo>
                <a:lnTo>
                  <a:pt x="161543" y="3047"/>
                </a:lnTo>
                <a:lnTo>
                  <a:pt x="0" y="164591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628900" y="45796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625852" y="45796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623565" y="458038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2305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620518" y="45819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612135" y="4582667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1544"/>
                </a:moveTo>
                <a:lnTo>
                  <a:pt x="16992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620517" y="45826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18993" y="45826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616708" y="45834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614421" y="45834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612136" y="45841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602991" y="4584954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3" y="161543"/>
                </a:moveTo>
                <a:lnTo>
                  <a:pt x="17068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143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2612135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2609087" y="45849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2606040" y="458571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2602991" y="45857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2911601" y="4586477"/>
            <a:ext cx="161544" cy="190500"/>
          </a:xfrm>
          <a:custGeom>
            <a:avLst/>
            <a:gdLst/>
            <a:ahLst/>
            <a:cxnLst/>
            <a:rect l="l" t="t" r="r" b="b"/>
            <a:pathLst>
              <a:path w="161544" h="190500">
                <a:moveTo>
                  <a:pt x="0" y="190500"/>
                </a:moveTo>
                <a:lnTo>
                  <a:pt x="161544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2911601" y="4615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2903219" y="4584954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7"/>
                </a:moveTo>
                <a:lnTo>
                  <a:pt x="16992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3067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2911601" y="4586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2908553" y="45857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2906268" y="45849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903219" y="45849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895600" y="4582668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19" y="163830"/>
                </a:moveTo>
                <a:lnTo>
                  <a:pt x="169163" y="2286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3830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903220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901696" y="45841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900171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898648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897124" y="45826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895599" y="45826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888742" y="4579619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4592"/>
                </a:moveTo>
                <a:lnTo>
                  <a:pt x="168401" y="3048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4592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895600" y="45826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894838" y="45819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2893314" y="45819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2892552" y="458114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2891027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2890265" y="45803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2888742" y="45796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882646" y="457657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5" y="164591"/>
                </a:moveTo>
                <a:lnTo>
                  <a:pt x="16763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4591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2888742" y="45796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887980" y="45788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886455" y="45788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2885693" y="45780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884932" y="45773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2883408" y="45773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2882645" y="45765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2877311" y="4572762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5353"/>
                </a:moveTo>
                <a:lnTo>
                  <a:pt x="166877" y="3809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882645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2881883" y="45758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880359" y="45750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2879598" y="457504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878836" y="45742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2878073" y="45735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877311" y="45727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2871977" y="4568189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8" h="166115">
                <a:moveTo>
                  <a:pt x="5333" y="166115"/>
                </a:moveTo>
                <a:lnTo>
                  <a:pt x="166877" y="4571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611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2877311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2875787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2875026" y="45712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2874264" y="45704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2872740" y="45697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2871977" y="456818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868167" y="456361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2871977" y="45681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871215" y="45674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2870454" y="45666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2869692" y="45659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2868930" y="45643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2868167" y="45636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2864357" y="4558283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868167" y="4563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2867405" y="45628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2866643" y="45613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2865882" y="45605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865120" y="45590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864358" y="45582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861309" y="4551425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2864357" y="45582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2863595" y="45567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2862833" y="455447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2862071" y="455294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2861310" y="455142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859024" y="4543044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861310" y="45514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860548" y="4546854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6"/>
                </a:moveTo>
                <a:lnTo>
                  <a:pt x="162306" y="457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611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859024" y="4543044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6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856737" y="4532376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30" h="172212">
                <a:moveTo>
                  <a:pt x="2286" y="172212"/>
                </a:moveTo>
                <a:lnTo>
                  <a:pt x="16383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859023" y="4543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854452" y="4520184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30" h="173736">
                <a:moveTo>
                  <a:pt x="2286" y="173736"/>
                </a:moveTo>
                <a:lnTo>
                  <a:pt x="163830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856738" y="4532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853689" y="4505705"/>
            <a:ext cx="163068" cy="176022"/>
          </a:xfrm>
          <a:custGeom>
            <a:avLst/>
            <a:gdLst/>
            <a:ahLst/>
            <a:cxnLst/>
            <a:rect l="l" t="t" r="r" b="b"/>
            <a:pathLst>
              <a:path w="163068" h="176022">
                <a:moveTo>
                  <a:pt x="762" y="176022"/>
                </a:moveTo>
                <a:lnTo>
                  <a:pt x="163068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854451" y="452018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852165" y="4488942"/>
            <a:ext cx="163068" cy="178308"/>
          </a:xfrm>
          <a:custGeom>
            <a:avLst/>
            <a:gdLst/>
            <a:ahLst/>
            <a:cxnLst/>
            <a:rect l="l" t="t" r="r" b="b"/>
            <a:pathLst>
              <a:path w="163068" h="178308">
                <a:moveTo>
                  <a:pt x="1524" y="178307"/>
                </a:moveTo>
                <a:lnTo>
                  <a:pt x="163068" y="1676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853689" y="45057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851404" y="4450842"/>
            <a:ext cx="162306" cy="200406"/>
          </a:xfrm>
          <a:custGeom>
            <a:avLst/>
            <a:gdLst/>
            <a:ahLst/>
            <a:cxnLst/>
            <a:rect l="l" t="t" r="r" b="b"/>
            <a:pathLst>
              <a:path w="162306" h="200405">
                <a:moveTo>
                  <a:pt x="762" y="200406"/>
                </a:moveTo>
                <a:lnTo>
                  <a:pt x="162306" y="38100"/>
                </a:lnTo>
                <a:lnTo>
                  <a:pt x="161544" y="0"/>
                </a:lnTo>
                <a:lnTo>
                  <a:pt x="0" y="161544"/>
                </a:lnTo>
                <a:lnTo>
                  <a:pt x="762" y="20040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852166" y="44889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851404" y="4046981"/>
            <a:ext cx="161544" cy="565404"/>
          </a:xfrm>
          <a:custGeom>
            <a:avLst/>
            <a:gdLst/>
            <a:ahLst/>
            <a:cxnLst/>
            <a:rect l="l" t="t" r="r" b="b"/>
            <a:pathLst>
              <a:path w="161544" h="565403">
                <a:moveTo>
                  <a:pt x="0" y="565404"/>
                </a:moveTo>
                <a:lnTo>
                  <a:pt x="161544" y="403860"/>
                </a:lnTo>
                <a:lnTo>
                  <a:pt x="161543" y="0"/>
                </a:lnTo>
                <a:lnTo>
                  <a:pt x="0" y="161544"/>
                </a:lnTo>
                <a:lnTo>
                  <a:pt x="0" y="565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851404" y="44508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851404" y="4023360"/>
            <a:ext cx="173735" cy="185166"/>
          </a:xfrm>
          <a:custGeom>
            <a:avLst/>
            <a:gdLst/>
            <a:ahLst/>
            <a:cxnLst/>
            <a:rect l="l" t="t" r="r" b="b"/>
            <a:pathLst>
              <a:path w="173736" h="185165">
                <a:moveTo>
                  <a:pt x="0" y="185166"/>
                </a:moveTo>
                <a:lnTo>
                  <a:pt x="161544" y="23622"/>
                </a:lnTo>
                <a:lnTo>
                  <a:pt x="173735" y="0"/>
                </a:lnTo>
                <a:lnTo>
                  <a:pt x="12191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851404" y="40469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851404" y="4034790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39" h="173736">
                <a:moveTo>
                  <a:pt x="0" y="173736"/>
                </a:moveTo>
                <a:lnTo>
                  <a:pt x="161544" y="12192"/>
                </a:lnTo>
                <a:lnTo>
                  <a:pt x="167640" y="0"/>
                </a:lnTo>
                <a:lnTo>
                  <a:pt x="6095" y="162306"/>
                </a:lnTo>
                <a:lnTo>
                  <a:pt x="0" y="17373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857500" y="4023359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39" h="173736">
                <a:moveTo>
                  <a:pt x="0" y="173736"/>
                </a:moveTo>
                <a:lnTo>
                  <a:pt x="161544" y="11430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2863595" y="4003548"/>
            <a:ext cx="173736" cy="181356"/>
          </a:xfrm>
          <a:custGeom>
            <a:avLst/>
            <a:gdLst/>
            <a:ahLst/>
            <a:cxnLst/>
            <a:rect l="l" t="t" r="r" b="b"/>
            <a:pathLst>
              <a:path w="173736" h="181355">
                <a:moveTo>
                  <a:pt x="0" y="181355"/>
                </a:moveTo>
                <a:lnTo>
                  <a:pt x="161544" y="19811"/>
                </a:lnTo>
                <a:lnTo>
                  <a:pt x="173736" y="0"/>
                </a:lnTo>
                <a:lnTo>
                  <a:pt x="12191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2863595" y="40233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863595" y="4013454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869692" y="4003548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875788" y="3994404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875788" y="40035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881883" y="3986022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881883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888742" y="3979164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0" y="168401"/>
                </a:moveTo>
                <a:lnTo>
                  <a:pt x="161544" y="685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888742" y="39860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982467" y="4569714"/>
            <a:ext cx="167640" cy="166877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5333" y="162305"/>
                </a:moveTo>
                <a:lnTo>
                  <a:pt x="167639" y="0"/>
                </a:lnTo>
                <a:lnTo>
                  <a:pt x="161543" y="5333"/>
                </a:lnTo>
                <a:lnTo>
                  <a:pt x="0" y="166877"/>
                </a:lnTo>
                <a:lnTo>
                  <a:pt x="5333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987801" y="45697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975609" y="4575048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1544"/>
                </a:moveTo>
                <a:lnTo>
                  <a:pt x="168401" y="0"/>
                </a:lnTo>
                <a:lnTo>
                  <a:pt x="161543" y="3810"/>
                </a:lnTo>
                <a:lnTo>
                  <a:pt x="0" y="165354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982467" y="45750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2968752" y="4578857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1543"/>
                </a:moveTo>
                <a:lnTo>
                  <a:pt x="168401" y="0"/>
                </a:lnTo>
                <a:lnTo>
                  <a:pt x="161543" y="3047"/>
                </a:lnTo>
                <a:lnTo>
                  <a:pt x="0" y="164591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975610" y="4578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971800" y="457885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968752" y="458038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961131" y="4581906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19" y="161544"/>
                </a:moveTo>
                <a:lnTo>
                  <a:pt x="169163" y="0"/>
                </a:lnTo>
                <a:lnTo>
                  <a:pt x="161543" y="2286"/>
                </a:lnTo>
                <a:lnTo>
                  <a:pt x="0" y="164592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968751" y="45819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2965703" y="45819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2963418" y="45826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2961131" y="458342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952750" y="4584192"/>
            <a:ext cx="169926" cy="163829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2306"/>
                </a:moveTo>
                <a:lnTo>
                  <a:pt x="16992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8381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2961132" y="45841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2958084" y="458419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2955035" y="45849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2952749" y="45857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851404" y="3861053"/>
            <a:ext cx="161544" cy="259079"/>
          </a:xfrm>
          <a:custGeom>
            <a:avLst/>
            <a:gdLst/>
            <a:ahLst/>
            <a:cxnLst/>
            <a:rect l="l" t="t" r="r" b="b"/>
            <a:pathLst>
              <a:path w="161544" h="259079">
                <a:moveTo>
                  <a:pt x="0" y="259079"/>
                </a:moveTo>
                <a:lnTo>
                  <a:pt x="161544" y="97535"/>
                </a:lnTo>
                <a:lnTo>
                  <a:pt x="161544" y="0"/>
                </a:lnTo>
                <a:lnTo>
                  <a:pt x="0" y="161543"/>
                </a:lnTo>
                <a:lnTo>
                  <a:pt x="0" y="25907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851404" y="3958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3260598" y="4586477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5" h="190500">
                <a:moveTo>
                  <a:pt x="0" y="190500"/>
                </a:moveTo>
                <a:lnTo>
                  <a:pt x="162306" y="28955"/>
                </a:lnTo>
                <a:lnTo>
                  <a:pt x="162305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3260598" y="46154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3251454" y="4584954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144" y="163067"/>
                </a:moveTo>
                <a:lnTo>
                  <a:pt x="17145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3067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3260598" y="458647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3256026" y="4585716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2306"/>
                </a:moveTo>
                <a:lnTo>
                  <a:pt x="166878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3251454" y="458495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3242310" y="4582668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8" h="163829">
                <a:moveTo>
                  <a:pt x="9143" y="163830"/>
                </a:moveTo>
                <a:lnTo>
                  <a:pt x="17068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63830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3251454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249168" y="45841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247643" y="458342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246120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3244596" y="45826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242309" y="45826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3234690" y="4579619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4" h="164591">
                <a:moveTo>
                  <a:pt x="7619" y="164592"/>
                </a:moveTo>
                <a:lnTo>
                  <a:pt x="169163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242310" y="45826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241548" y="45819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3240024" y="45819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3238499" y="45811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3236976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3236214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3234690" y="45796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227831" y="457657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2" h="164591">
                <a:moveTo>
                  <a:pt x="6857" y="164591"/>
                </a:moveTo>
                <a:lnTo>
                  <a:pt x="168401" y="3047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4591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3234689" y="45796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3233165" y="45796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3232404" y="45788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3230880" y="45780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230117" y="45773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3228593" y="45773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3227832" y="45765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3221736" y="4572762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5" y="165353"/>
                </a:moveTo>
                <a:lnTo>
                  <a:pt x="167639" y="3809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535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3227832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3226308" y="45758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225545" y="45758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3224783" y="45750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3223259" y="45742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222498" y="45735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221736" y="45727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216401" y="4568951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5354"/>
                </a:moveTo>
                <a:lnTo>
                  <a:pt x="166877" y="381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221735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220211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3219449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218688" y="45712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3217926" y="45704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3217164" y="45697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3216402" y="45689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3211829" y="4564379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216401" y="4568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214877" y="45681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214115" y="456666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213354" y="45659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212592" y="45651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211830" y="45643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208019" y="455904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211829" y="4564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211067" y="45628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210305" y="45620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209543" y="45613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208782" y="45598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208020" y="45590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204972" y="455294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208020" y="4559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207258" y="455752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3207257" y="455676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206495" y="45552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205733" y="45537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3204971" y="45529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3202686" y="4544568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3204972" y="45529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3203448" y="4548378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3202686" y="4544568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762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3200399" y="4533899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2286" y="172212"/>
                </a:moveTo>
                <a:lnTo>
                  <a:pt x="16383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3202685" y="4544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3198114" y="4521708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2286" y="173736"/>
                </a:moveTo>
                <a:lnTo>
                  <a:pt x="16383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3200400" y="45339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3196590" y="4507229"/>
            <a:ext cx="163068" cy="176022"/>
          </a:xfrm>
          <a:custGeom>
            <a:avLst/>
            <a:gdLst/>
            <a:ahLst/>
            <a:cxnLst/>
            <a:rect l="l" t="t" r="r" b="b"/>
            <a:pathLst>
              <a:path w="163067" h="176022">
                <a:moveTo>
                  <a:pt x="1524" y="176022"/>
                </a:moveTo>
                <a:lnTo>
                  <a:pt x="163068" y="1447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3198114" y="4521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3195827" y="4490465"/>
            <a:ext cx="163068" cy="178308"/>
          </a:xfrm>
          <a:custGeom>
            <a:avLst/>
            <a:gdLst/>
            <a:ahLst/>
            <a:cxnLst/>
            <a:rect l="l" t="t" r="r" b="b"/>
            <a:pathLst>
              <a:path w="163067" h="178308">
                <a:moveTo>
                  <a:pt x="762" y="178307"/>
                </a:moveTo>
                <a:lnTo>
                  <a:pt x="163068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3196589" y="450722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3195065" y="4450842"/>
            <a:ext cx="162306" cy="201168"/>
          </a:xfrm>
          <a:custGeom>
            <a:avLst/>
            <a:gdLst/>
            <a:ahLst/>
            <a:cxnLst/>
            <a:rect l="l" t="t" r="r" b="b"/>
            <a:pathLst>
              <a:path w="162305" h="201167">
                <a:moveTo>
                  <a:pt x="762" y="201168"/>
                </a:moveTo>
                <a:lnTo>
                  <a:pt x="162306" y="396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20116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3195827" y="44904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195066" y="4157471"/>
            <a:ext cx="161544" cy="454914"/>
          </a:xfrm>
          <a:custGeom>
            <a:avLst/>
            <a:gdLst/>
            <a:ahLst/>
            <a:cxnLst/>
            <a:rect l="l" t="t" r="r" b="b"/>
            <a:pathLst>
              <a:path w="161544" h="454913">
                <a:moveTo>
                  <a:pt x="0" y="454913"/>
                </a:moveTo>
                <a:lnTo>
                  <a:pt x="161544" y="293369"/>
                </a:lnTo>
                <a:lnTo>
                  <a:pt x="161544" y="0"/>
                </a:lnTo>
                <a:lnTo>
                  <a:pt x="0" y="161543"/>
                </a:lnTo>
                <a:lnTo>
                  <a:pt x="0" y="45491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3195066" y="44508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194304" y="4097274"/>
            <a:ext cx="162306" cy="221742"/>
          </a:xfrm>
          <a:custGeom>
            <a:avLst/>
            <a:gdLst/>
            <a:ahLst/>
            <a:cxnLst/>
            <a:rect l="l" t="t" r="r" b="b"/>
            <a:pathLst>
              <a:path w="162306" h="221741">
                <a:moveTo>
                  <a:pt x="762" y="221742"/>
                </a:moveTo>
                <a:lnTo>
                  <a:pt x="162306" y="60198"/>
                </a:lnTo>
                <a:lnTo>
                  <a:pt x="161544" y="0"/>
                </a:lnTo>
                <a:lnTo>
                  <a:pt x="0" y="161544"/>
                </a:lnTo>
                <a:lnTo>
                  <a:pt x="762" y="22174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195066" y="4157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192780" y="4047743"/>
            <a:ext cx="163068" cy="211074"/>
          </a:xfrm>
          <a:custGeom>
            <a:avLst/>
            <a:gdLst/>
            <a:ahLst/>
            <a:cxnLst/>
            <a:rect l="l" t="t" r="r" b="b"/>
            <a:pathLst>
              <a:path w="163067" h="211074">
                <a:moveTo>
                  <a:pt x="1524" y="211074"/>
                </a:moveTo>
                <a:lnTo>
                  <a:pt x="163068" y="4953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21107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194304" y="40972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3191255" y="4027170"/>
            <a:ext cx="163068" cy="182118"/>
          </a:xfrm>
          <a:custGeom>
            <a:avLst/>
            <a:gdLst/>
            <a:ahLst/>
            <a:cxnLst/>
            <a:rect l="l" t="t" r="r" b="b"/>
            <a:pathLst>
              <a:path w="163067" h="182117">
                <a:moveTo>
                  <a:pt x="1524" y="182118"/>
                </a:moveTo>
                <a:lnTo>
                  <a:pt x="163068" y="2057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211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3192779" y="40477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188969" y="4008882"/>
            <a:ext cx="163830" cy="179832"/>
          </a:xfrm>
          <a:custGeom>
            <a:avLst/>
            <a:gdLst/>
            <a:ahLst/>
            <a:cxnLst/>
            <a:rect l="l" t="t" r="r" b="b"/>
            <a:pathLst>
              <a:path w="163829" h="179832">
                <a:moveTo>
                  <a:pt x="2286" y="179832"/>
                </a:moveTo>
                <a:lnTo>
                  <a:pt x="163830" y="1828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3191255" y="40271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3187446" y="3993642"/>
            <a:ext cx="163068" cy="176784"/>
          </a:xfrm>
          <a:custGeom>
            <a:avLst/>
            <a:gdLst/>
            <a:ahLst/>
            <a:cxnLst/>
            <a:rect l="l" t="t" r="r" b="b"/>
            <a:pathLst>
              <a:path w="163067" h="176784">
                <a:moveTo>
                  <a:pt x="1524" y="176783"/>
                </a:moveTo>
                <a:lnTo>
                  <a:pt x="163068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188970" y="40088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3184397" y="3980687"/>
            <a:ext cx="164592" cy="174498"/>
          </a:xfrm>
          <a:custGeom>
            <a:avLst/>
            <a:gdLst/>
            <a:ahLst/>
            <a:cxnLst/>
            <a:rect l="l" t="t" r="r" b="b"/>
            <a:pathLst>
              <a:path w="164591" h="174498">
                <a:moveTo>
                  <a:pt x="3048" y="174498"/>
                </a:moveTo>
                <a:lnTo>
                  <a:pt x="164592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3187445" y="39936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3181350" y="3965448"/>
            <a:ext cx="164592" cy="176784"/>
          </a:xfrm>
          <a:custGeom>
            <a:avLst/>
            <a:gdLst/>
            <a:ahLst/>
            <a:cxnLst/>
            <a:rect l="l" t="t" r="r" b="b"/>
            <a:pathLst>
              <a:path w="164591" h="176784">
                <a:moveTo>
                  <a:pt x="3048" y="176784"/>
                </a:moveTo>
                <a:lnTo>
                  <a:pt x="164592" y="1524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7678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3184398" y="3980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3176778" y="3951732"/>
            <a:ext cx="166116" cy="176022"/>
          </a:xfrm>
          <a:custGeom>
            <a:avLst/>
            <a:gdLst/>
            <a:ahLst/>
            <a:cxnLst/>
            <a:rect l="l" t="t" r="r" b="b"/>
            <a:pathLst>
              <a:path w="166115" h="176022">
                <a:moveTo>
                  <a:pt x="4572" y="176022"/>
                </a:moveTo>
                <a:lnTo>
                  <a:pt x="166116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602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3181350" y="396544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3179064" y="3958590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6" y="169163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3176778" y="3951731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3171443" y="3938016"/>
            <a:ext cx="166878" cy="175260"/>
          </a:xfrm>
          <a:custGeom>
            <a:avLst/>
            <a:gdLst/>
            <a:ahLst/>
            <a:cxnLst/>
            <a:rect l="l" t="t" r="r" b="b"/>
            <a:pathLst>
              <a:path w="166878" h="175260">
                <a:moveTo>
                  <a:pt x="5333" y="175260"/>
                </a:moveTo>
                <a:lnTo>
                  <a:pt x="166877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526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3176777" y="3951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3165348" y="3925062"/>
            <a:ext cx="167640" cy="174498"/>
          </a:xfrm>
          <a:custGeom>
            <a:avLst/>
            <a:gdLst/>
            <a:ahLst/>
            <a:cxnLst/>
            <a:rect l="l" t="t" r="r" b="b"/>
            <a:pathLst>
              <a:path w="167639" h="174498">
                <a:moveTo>
                  <a:pt x="6095" y="174498"/>
                </a:moveTo>
                <a:lnTo>
                  <a:pt x="167639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7449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3171444" y="39380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3169158" y="3933444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2286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3166871" y="3929633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2286" y="166116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3165348" y="3925061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3157728" y="3912869"/>
            <a:ext cx="169164" cy="173736"/>
          </a:xfrm>
          <a:custGeom>
            <a:avLst/>
            <a:gdLst/>
            <a:ahLst/>
            <a:cxnLst/>
            <a:rect l="l" t="t" r="r" b="b"/>
            <a:pathLst>
              <a:path w="169163" h="173736">
                <a:moveTo>
                  <a:pt x="7619" y="173736"/>
                </a:moveTo>
                <a:lnTo>
                  <a:pt x="169163" y="12192"/>
                </a:lnTo>
                <a:lnTo>
                  <a:pt x="162305" y="0"/>
                </a:lnTo>
                <a:lnTo>
                  <a:pt x="0" y="161544"/>
                </a:lnTo>
                <a:lnTo>
                  <a:pt x="7619" y="17373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3165348" y="39250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3161538" y="3918965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4" h="167639">
                <a:moveTo>
                  <a:pt x="3810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3157728" y="3912870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10" y="167639"/>
                </a:moveTo>
                <a:lnTo>
                  <a:pt x="165354" y="609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3150107" y="3900678"/>
            <a:ext cx="169926" cy="173736"/>
          </a:xfrm>
          <a:custGeom>
            <a:avLst/>
            <a:gdLst/>
            <a:ahLst/>
            <a:cxnLst/>
            <a:rect l="l" t="t" r="r" b="b"/>
            <a:pathLst>
              <a:path w="169926" h="173736">
                <a:moveTo>
                  <a:pt x="7619" y="173736"/>
                </a:moveTo>
                <a:lnTo>
                  <a:pt x="169925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7373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3157727" y="39128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3155441" y="390906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2286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3153156" y="3905250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2286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150107" y="390067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3141725" y="3890010"/>
            <a:ext cx="169926" cy="172212"/>
          </a:xfrm>
          <a:custGeom>
            <a:avLst/>
            <a:gdLst/>
            <a:ahLst/>
            <a:cxnLst/>
            <a:rect l="l" t="t" r="r" b="b"/>
            <a:pathLst>
              <a:path w="169925" h="172212">
                <a:moveTo>
                  <a:pt x="8381" y="172212"/>
                </a:moveTo>
                <a:lnTo>
                  <a:pt x="169925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221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3150107" y="3900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3147059" y="3896868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810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3144774" y="3893819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2286" y="165353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3141725" y="389001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3132582" y="3879342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8" h="172212">
                <a:moveTo>
                  <a:pt x="9143" y="172212"/>
                </a:moveTo>
                <a:lnTo>
                  <a:pt x="17068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7221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3141726" y="3890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3139440" y="3886962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137153" y="388467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3134868" y="388162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132581" y="387934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122676" y="386943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6" y="171450"/>
                </a:moveTo>
                <a:lnTo>
                  <a:pt x="17145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9906" y="17145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3132582" y="3879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30296" y="387705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3128771" y="387553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3126486" y="387324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3124199" y="387172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3122676" y="386943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3112008" y="3861053"/>
            <a:ext cx="172212" cy="169926"/>
          </a:xfrm>
          <a:custGeom>
            <a:avLst/>
            <a:gdLst/>
            <a:ahLst/>
            <a:cxnLst/>
            <a:rect l="l" t="t" r="r" b="b"/>
            <a:pathLst>
              <a:path w="172211" h="169925">
                <a:moveTo>
                  <a:pt x="10668" y="169925"/>
                </a:moveTo>
                <a:lnTo>
                  <a:pt x="172212" y="8381"/>
                </a:lnTo>
                <a:lnTo>
                  <a:pt x="161544" y="0"/>
                </a:lnTo>
                <a:lnTo>
                  <a:pt x="0" y="162305"/>
                </a:lnTo>
                <a:lnTo>
                  <a:pt x="10668" y="16992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3122676" y="38694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3120390" y="386791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3118865" y="386714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3117342" y="386562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3115056" y="38641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3113531" y="38625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3112008" y="386105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3100577" y="3854196"/>
            <a:ext cx="172974" cy="169164"/>
          </a:xfrm>
          <a:custGeom>
            <a:avLst/>
            <a:gdLst/>
            <a:ahLst/>
            <a:cxnLst/>
            <a:rect l="l" t="t" r="r" b="b"/>
            <a:pathLst>
              <a:path w="172974" h="169163">
                <a:moveTo>
                  <a:pt x="11430" y="169163"/>
                </a:moveTo>
                <a:lnTo>
                  <a:pt x="17297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6916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3112007" y="38610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3110483" y="38602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3108197" y="38595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3106674" y="385876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3105149" y="38572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3103626" y="38564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3102102" y="38557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3100577" y="38541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3088385" y="3848861"/>
            <a:ext cx="173736" cy="166878"/>
          </a:xfrm>
          <a:custGeom>
            <a:avLst/>
            <a:gdLst/>
            <a:ahLst/>
            <a:cxnLst/>
            <a:rect l="l" t="t" r="r" b="b"/>
            <a:pathLst>
              <a:path w="173735" h="166877">
                <a:moveTo>
                  <a:pt x="12192" y="166877"/>
                </a:moveTo>
                <a:lnTo>
                  <a:pt x="17373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6877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3100577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3099053" y="38534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3096768" y="385267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3095243" y="38519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3093720" y="38511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3092196" y="38503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3089909" y="38496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3088386" y="38488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3075431" y="3844289"/>
            <a:ext cx="174498" cy="166116"/>
          </a:xfrm>
          <a:custGeom>
            <a:avLst/>
            <a:gdLst/>
            <a:ahLst/>
            <a:cxnLst/>
            <a:rect l="l" t="t" r="r" b="b"/>
            <a:pathLst>
              <a:path w="174498" h="166115">
                <a:moveTo>
                  <a:pt x="12954" y="166115"/>
                </a:moveTo>
                <a:lnTo>
                  <a:pt x="174498" y="4571"/>
                </a:lnTo>
                <a:lnTo>
                  <a:pt x="162306" y="0"/>
                </a:lnTo>
                <a:lnTo>
                  <a:pt x="0" y="161543"/>
                </a:lnTo>
                <a:lnTo>
                  <a:pt x="12954" y="16611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3088385" y="3848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3086861" y="38480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3084575" y="38473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3083052" y="38465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3081527" y="38465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3079241" y="38458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3077718" y="38450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075431" y="3844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3062478" y="3841241"/>
            <a:ext cx="175260" cy="164592"/>
          </a:xfrm>
          <a:custGeom>
            <a:avLst/>
            <a:gdLst/>
            <a:ahLst/>
            <a:cxnLst/>
            <a:rect l="l" t="t" r="r" b="b"/>
            <a:pathLst>
              <a:path w="175260" h="164591">
                <a:moveTo>
                  <a:pt x="12954" y="164592"/>
                </a:moveTo>
                <a:lnTo>
                  <a:pt x="17526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075432" y="38442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073908" y="3844289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3071621" y="38435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070098" y="384276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3068574" y="38427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3066287" y="38420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3064764" y="38420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3062478" y="38412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3048761" y="3839717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6" y="163067"/>
                </a:moveTo>
                <a:lnTo>
                  <a:pt x="17526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3716" y="163067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3062477" y="38412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3060191" y="38412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3058668" y="384047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3056381" y="38404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3054858" y="38404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3052571" y="38397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3050286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3048761" y="38397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3034283" y="3838955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2305"/>
                </a:moveTo>
                <a:lnTo>
                  <a:pt x="176021" y="761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3048761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3046475" y="38389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3043428" y="38389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3041141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3038856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3036569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3034284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021329" y="3838955"/>
            <a:ext cx="174498" cy="161544"/>
          </a:xfrm>
          <a:custGeom>
            <a:avLst/>
            <a:gdLst/>
            <a:ahLst/>
            <a:cxnLst/>
            <a:rect l="l" t="t" r="r" b="b"/>
            <a:pathLst>
              <a:path w="174498" h="161544">
                <a:moveTo>
                  <a:pt x="12954" y="161544"/>
                </a:moveTo>
                <a:lnTo>
                  <a:pt x="174498" y="0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3034283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3031235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3028949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3026664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3024378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3021329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3009137" y="3838955"/>
            <a:ext cx="173736" cy="163068"/>
          </a:xfrm>
          <a:custGeom>
            <a:avLst/>
            <a:gdLst/>
            <a:ahLst/>
            <a:cxnLst/>
            <a:rect l="l" t="t" r="r" b="b"/>
            <a:pathLst>
              <a:path w="173736" h="163067">
                <a:moveTo>
                  <a:pt x="12192" y="161544"/>
                </a:moveTo>
                <a:lnTo>
                  <a:pt x="173736" y="0"/>
                </a:lnTo>
                <a:lnTo>
                  <a:pt x="162306" y="1524"/>
                </a:lnTo>
                <a:lnTo>
                  <a:pt x="0" y="163068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021329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3019043" y="38389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016758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3014471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012186" y="38397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009137" y="384047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997708" y="3840479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6" h="163829">
                <a:moveTo>
                  <a:pt x="11430" y="161544"/>
                </a:moveTo>
                <a:lnTo>
                  <a:pt x="17373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3009138" y="38404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3007614" y="384047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005328" y="38412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3003803" y="384124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3001518" y="38412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999231" y="38420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997708" y="384200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2986277" y="3842766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1430" y="161544"/>
                </a:moveTo>
                <a:lnTo>
                  <a:pt x="17297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2997707" y="3842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995421" y="38427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993136" y="38435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990849" y="38442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988564" y="3844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986278" y="38450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974847" y="3845813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1430" y="161544"/>
                </a:moveTo>
                <a:lnTo>
                  <a:pt x="17297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986277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983229" y="38458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980181" y="38465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977134" y="38481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974847" y="38488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963418" y="3849623"/>
            <a:ext cx="172974" cy="166878"/>
          </a:xfrm>
          <a:custGeom>
            <a:avLst/>
            <a:gdLst/>
            <a:ahLst/>
            <a:cxnLst/>
            <a:rect l="l" t="t" r="r" b="b"/>
            <a:pathLst>
              <a:path w="172974" h="166877">
                <a:moveTo>
                  <a:pt x="11430" y="161543"/>
                </a:moveTo>
                <a:lnTo>
                  <a:pt x="172974" y="0"/>
                </a:lnTo>
                <a:lnTo>
                  <a:pt x="161544" y="5333"/>
                </a:lnTo>
                <a:lnTo>
                  <a:pt x="0" y="166877"/>
                </a:lnTo>
                <a:lnTo>
                  <a:pt x="11430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974848" y="38496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971800" y="38496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968752" y="38511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965703" y="38519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963418" y="38534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951987" y="3854957"/>
            <a:ext cx="172974" cy="166878"/>
          </a:xfrm>
          <a:custGeom>
            <a:avLst/>
            <a:gdLst/>
            <a:ahLst/>
            <a:cxnLst/>
            <a:rect l="l" t="t" r="r" b="b"/>
            <a:pathLst>
              <a:path w="172974" h="166877">
                <a:moveTo>
                  <a:pt x="11430" y="161543"/>
                </a:moveTo>
                <a:lnTo>
                  <a:pt x="172974" y="0"/>
                </a:lnTo>
                <a:lnTo>
                  <a:pt x="161544" y="5333"/>
                </a:lnTo>
                <a:lnTo>
                  <a:pt x="0" y="166877"/>
                </a:lnTo>
                <a:lnTo>
                  <a:pt x="11430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963417" y="3854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959607" y="385495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955797" y="385648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2951988" y="38587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941320" y="3860291"/>
            <a:ext cx="172212" cy="168402"/>
          </a:xfrm>
          <a:custGeom>
            <a:avLst/>
            <a:gdLst/>
            <a:ahLst/>
            <a:cxnLst/>
            <a:rect l="l" t="t" r="r" b="b"/>
            <a:pathLst>
              <a:path w="172212" h="168401">
                <a:moveTo>
                  <a:pt x="10668" y="161543"/>
                </a:moveTo>
                <a:lnTo>
                  <a:pt x="172212" y="0"/>
                </a:lnTo>
                <a:lnTo>
                  <a:pt x="161544" y="6857"/>
                </a:lnTo>
                <a:lnTo>
                  <a:pt x="0" y="168401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2951988" y="38602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2946654" y="3860291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1543"/>
                </a:moveTo>
                <a:lnTo>
                  <a:pt x="166877" y="0"/>
                </a:lnTo>
                <a:lnTo>
                  <a:pt x="161543" y="3047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941320" y="3863339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2305"/>
                </a:moveTo>
                <a:lnTo>
                  <a:pt x="16687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2930652" y="3867150"/>
            <a:ext cx="172212" cy="169164"/>
          </a:xfrm>
          <a:custGeom>
            <a:avLst/>
            <a:gdLst/>
            <a:ahLst/>
            <a:cxnLst/>
            <a:rect l="l" t="t" r="r" b="b"/>
            <a:pathLst>
              <a:path w="172212" h="169163">
                <a:moveTo>
                  <a:pt x="10668" y="161543"/>
                </a:moveTo>
                <a:lnTo>
                  <a:pt x="172212" y="0"/>
                </a:lnTo>
                <a:lnTo>
                  <a:pt x="161544" y="7619"/>
                </a:lnTo>
                <a:lnTo>
                  <a:pt x="0" y="169163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2941320" y="3867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2919983" y="3874770"/>
            <a:ext cx="172212" cy="170688"/>
          </a:xfrm>
          <a:custGeom>
            <a:avLst/>
            <a:gdLst/>
            <a:ahLst/>
            <a:cxnLst/>
            <a:rect l="l" t="t" r="r" b="b"/>
            <a:pathLst>
              <a:path w="172212" h="170687">
                <a:moveTo>
                  <a:pt x="10668" y="161543"/>
                </a:moveTo>
                <a:lnTo>
                  <a:pt x="172212" y="0"/>
                </a:lnTo>
                <a:lnTo>
                  <a:pt x="161544" y="9143"/>
                </a:lnTo>
                <a:lnTo>
                  <a:pt x="0" y="170687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2930651" y="38747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2908553" y="3883913"/>
            <a:ext cx="172974" cy="171450"/>
          </a:xfrm>
          <a:custGeom>
            <a:avLst/>
            <a:gdLst/>
            <a:ahLst/>
            <a:cxnLst/>
            <a:rect l="l" t="t" r="r" b="b"/>
            <a:pathLst>
              <a:path w="172974" h="171450">
                <a:moveTo>
                  <a:pt x="11430" y="161544"/>
                </a:moveTo>
                <a:lnTo>
                  <a:pt x="172974" y="0"/>
                </a:lnTo>
                <a:lnTo>
                  <a:pt x="161544" y="9906"/>
                </a:lnTo>
                <a:lnTo>
                  <a:pt x="0" y="171450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2919983" y="3883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2897124" y="3893820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30" y="161543"/>
                </a:moveTo>
                <a:lnTo>
                  <a:pt x="172974" y="0"/>
                </a:lnTo>
                <a:lnTo>
                  <a:pt x="161544" y="10667"/>
                </a:lnTo>
                <a:lnTo>
                  <a:pt x="0" y="172211"/>
                </a:lnTo>
                <a:lnTo>
                  <a:pt x="11430" y="16154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2908554" y="38938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2602992" y="3999692"/>
            <a:ext cx="657606" cy="777285"/>
          </a:xfrm>
          <a:custGeom>
            <a:avLst/>
            <a:gdLst/>
            <a:ahLst/>
            <a:cxnLst/>
            <a:rect l="l" t="t" r="r" b="b"/>
            <a:pathLst>
              <a:path w="657605" h="777285">
                <a:moveTo>
                  <a:pt x="248412" y="22905"/>
                </a:moveTo>
                <a:lnTo>
                  <a:pt x="0" y="22905"/>
                </a:lnTo>
                <a:lnTo>
                  <a:pt x="0" y="53385"/>
                </a:lnTo>
                <a:lnTo>
                  <a:pt x="9906" y="54909"/>
                </a:lnTo>
                <a:lnTo>
                  <a:pt x="18288" y="57195"/>
                </a:lnTo>
                <a:lnTo>
                  <a:pt x="33188" y="62780"/>
                </a:lnTo>
                <a:lnTo>
                  <a:pt x="44245" y="70175"/>
                </a:lnTo>
                <a:lnTo>
                  <a:pt x="52072" y="79196"/>
                </a:lnTo>
                <a:lnTo>
                  <a:pt x="57287" y="89657"/>
                </a:lnTo>
                <a:lnTo>
                  <a:pt x="60504" y="101375"/>
                </a:lnTo>
                <a:lnTo>
                  <a:pt x="62339" y="114163"/>
                </a:lnTo>
                <a:lnTo>
                  <a:pt x="63408" y="127836"/>
                </a:lnTo>
                <a:lnTo>
                  <a:pt x="64327" y="142211"/>
                </a:lnTo>
                <a:lnTo>
                  <a:pt x="64770" y="147873"/>
                </a:lnTo>
                <a:lnTo>
                  <a:pt x="65532" y="186735"/>
                </a:lnTo>
                <a:lnTo>
                  <a:pt x="65532" y="612693"/>
                </a:lnTo>
                <a:lnTo>
                  <a:pt x="64630" y="624831"/>
                </a:lnTo>
                <a:lnTo>
                  <a:pt x="64360" y="637406"/>
                </a:lnTo>
                <a:lnTo>
                  <a:pt x="64393" y="663054"/>
                </a:lnTo>
                <a:lnTo>
                  <a:pt x="64031" y="675724"/>
                </a:lnTo>
                <a:lnTo>
                  <a:pt x="62975" y="688019"/>
                </a:lnTo>
                <a:lnTo>
                  <a:pt x="60893" y="699739"/>
                </a:lnTo>
                <a:lnTo>
                  <a:pt x="57454" y="710681"/>
                </a:lnTo>
                <a:lnTo>
                  <a:pt x="52326" y="720641"/>
                </a:lnTo>
                <a:lnTo>
                  <a:pt x="45177" y="729418"/>
                </a:lnTo>
                <a:lnTo>
                  <a:pt x="35676" y="736810"/>
                </a:lnTo>
                <a:lnTo>
                  <a:pt x="23491" y="742613"/>
                </a:lnTo>
                <a:lnTo>
                  <a:pt x="17526" y="744519"/>
                </a:lnTo>
                <a:lnTo>
                  <a:pt x="9144" y="746805"/>
                </a:lnTo>
                <a:lnTo>
                  <a:pt x="0" y="748329"/>
                </a:lnTo>
                <a:lnTo>
                  <a:pt x="0" y="777285"/>
                </a:lnTo>
                <a:lnTo>
                  <a:pt x="308610" y="777285"/>
                </a:lnTo>
                <a:lnTo>
                  <a:pt x="308610" y="748329"/>
                </a:lnTo>
                <a:lnTo>
                  <a:pt x="300228" y="746805"/>
                </a:lnTo>
                <a:lnTo>
                  <a:pt x="286628" y="742595"/>
                </a:lnTo>
                <a:lnTo>
                  <a:pt x="275748" y="736197"/>
                </a:lnTo>
                <a:lnTo>
                  <a:pt x="267278" y="727907"/>
                </a:lnTo>
                <a:lnTo>
                  <a:pt x="260913" y="718022"/>
                </a:lnTo>
                <a:lnTo>
                  <a:pt x="256344" y="706838"/>
                </a:lnTo>
                <a:lnTo>
                  <a:pt x="253263" y="694651"/>
                </a:lnTo>
                <a:lnTo>
                  <a:pt x="251363" y="681758"/>
                </a:lnTo>
                <a:lnTo>
                  <a:pt x="250336" y="668454"/>
                </a:lnTo>
                <a:lnTo>
                  <a:pt x="249875" y="655037"/>
                </a:lnTo>
                <a:lnTo>
                  <a:pt x="249672" y="641802"/>
                </a:lnTo>
                <a:lnTo>
                  <a:pt x="249420" y="629046"/>
                </a:lnTo>
                <a:lnTo>
                  <a:pt x="248810" y="617065"/>
                </a:lnTo>
                <a:lnTo>
                  <a:pt x="248412" y="612693"/>
                </a:lnTo>
                <a:lnTo>
                  <a:pt x="248412" y="208833"/>
                </a:lnTo>
                <a:lnTo>
                  <a:pt x="260604" y="185211"/>
                </a:lnTo>
                <a:lnTo>
                  <a:pt x="272796" y="165399"/>
                </a:lnTo>
                <a:lnTo>
                  <a:pt x="292202" y="140372"/>
                </a:lnTo>
                <a:lnTo>
                  <a:pt x="308797" y="125798"/>
                </a:lnTo>
                <a:lnTo>
                  <a:pt x="327211" y="114983"/>
                </a:lnTo>
                <a:lnTo>
                  <a:pt x="356171" y="109695"/>
                </a:lnTo>
                <a:lnTo>
                  <a:pt x="365707" y="111735"/>
                </a:lnTo>
                <a:lnTo>
                  <a:pt x="383894" y="122852"/>
                </a:lnTo>
                <a:lnTo>
                  <a:pt x="400050" y="148635"/>
                </a:lnTo>
                <a:lnTo>
                  <a:pt x="406146" y="176829"/>
                </a:lnTo>
                <a:lnTo>
                  <a:pt x="407670" y="201975"/>
                </a:lnTo>
                <a:lnTo>
                  <a:pt x="409194" y="234741"/>
                </a:lnTo>
                <a:lnTo>
                  <a:pt x="409194" y="649269"/>
                </a:lnTo>
                <a:lnTo>
                  <a:pt x="406908" y="677463"/>
                </a:lnTo>
                <a:lnTo>
                  <a:pt x="403860" y="698799"/>
                </a:lnTo>
                <a:lnTo>
                  <a:pt x="393322" y="722615"/>
                </a:lnTo>
                <a:lnTo>
                  <a:pt x="373941" y="740010"/>
                </a:lnTo>
                <a:lnTo>
                  <a:pt x="349758" y="748329"/>
                </a:lnTo>
                <a:lnTo>
                  <a:pt x="349758" y="777285"/>
                </a:lnTo>
                <a:lnTo>
                  <a:pt x="657606" y="777285"/>
                </a:lnTo>
                <a:lnTo>
                  <a:pt x="657606" y="748329"/>
                </a:lnTo>
                <a:lnTo>
                  <a:pt x="648462" y="746805"/>
                </a:lnTo>
                <a:lnTo>
                  <a:pt x="639318" y="744519"/>
                </a:lnTo>
                <a:lnTo>
                  <a:pt x="631698" y="741471"/>
                </a:lnTo>
                <a:lnTo>
                  <a:pt x="618115" y="734551"/>
                </a:lnTo>
                <a:lnTo>
                  <a:pt x="608694" y="725844"/>
                </a:lnTo>
                <a:lnTo>
                  <a:pt x="602536" y="715538"/>
                </a:lnTo>
                <a:lnTo>
                  <a:pt x="598739" y="703825"/>
                </a:lnTo>
                <a:lnTo>
                  <a:pt x="596405" y="690893"/>
                </a:lnTo>
                <a:lnTo>
                  <a:pt x="594632" y="676933"/>
                </a:lnTo>
                <a:lnTo>
                  <a:pt x="593598" y="669081"/>
                </a:lnTo>
                <a:lnTo>
                  <a:pt x="592836" y="652317"/>
                </a:lnTo>
                <a:lnTo>
                  <a:pt x="592074" y="612693"/>
                </a:lnTo>
                <a:lnTo>
                  <a:pt x="592074" y="319323"/>
                </a:lnTo>
                <a:lnTo>
                  <a:pt x="591312" y="259125"/>
                </a:lnTo>
                <a:lnTo>
                  <a:pt x="589788" y="209595"/>
                </a:lnTo>
                <a:lnTo>
                  <a:pt x="588264" y="189021"/>
                </a:lnTo>
                <a:lnTo>
                  <a:pt x="585978" y="170733"/>
                </a:lnTo>
                <a:lnTo>
                  <a:pt x="584454" y="155493"/>
                </a:lnTo>
                <a:lnTo>
                  <a:pt x="581406" y="142539"/>
                </a:lnTo>
                <a:lnTo>
                  <a:pt x="578358" y="128061"/>
                </a:lnTo>
                <a:lnTo>
                  <a:pt x="573786" y="113583"/>
                </a:lnTo>
                <a:lnTo>
                  <a:pt x="568452" y="99867"/>
                </a:lnTo>
                <a:lnTo>
                  <a:pt x="562356" y="86913"/>
                </a:lnTo>
                <a:lnTo>
                  <a:pt x="547116" y="62529"/>
                </a:lnTo>
                <a:lnTo>
                  <a:pt x="535213" y="47675"/>
                </a:lnTo>
                <a:lnTo>
                  <a:pt x="522617" y="34979"/>
                </a:lnTo>
                <a:lnTo>
                  <a:pt x="509408" y="24367"/>
                </a:lnTo>
                <a:lnTo>
                  <a:pt x="495670" y="15767"/>
                </a:lnTo>
                <a:lnTo>
                  <a:pt x="481485" y="9103"/>
                </a:lnTo>
                <a:lnTo>
                  <a:pt x="466936" y="4304"/>
                </a:lnTo>
                <a:lnTo>
                  <a:pt x="452106" y="1294"/>
                </a:lnTo>
                <a:lnTo>
                  <a:pt x="437076" y="0"/>
                </a:lnTo>
                <a:lnTo>
                  <a:pt x="421930" y="348"/>
                </a:lnTo>
                <a:lnTo>
                  <a:pt x="406750" y="2265"/>
                </a:lnTo>
                <a:lnTo>
                  <a:pt x="391619" y="5676"/>
                </a:lnTo>
                <a:lnTo>
                  <a:pt x="376620" y="10509"/>
                </a:lnTo>
                <a:lnTo>
                  <a:pt x="361835" y="16689"/>
                </a:lnTo>
                <a:lnTo>
                  <a:pt x="347346" y="24143"/>
                </a:lnTo>
                <a:lnTo>
                  <a:pt x="333237" y="32797"/>
                </a:lnTo>
                <a:lnTo>
                  <a:pt x="319590" y="42577"/>
                </a:lnTo>
                <a:lnTo>
                  <a:pt x="306487" y="53410"/>
                </a:lnTo>
                <a:lnTo>
                  <a:pt x="294011" y="65221"/>
                </a:lnTo>
                <a:lnTo>
                  <a:pt x="282245" y="77937"/>
                </a:lnTo>
                <a:lnTo>
                  <a:pt x="271272" y="91485"/>
                </a:lnTo>
                <a:lnTo>
                  <a:pt x="259842" y="105201"/>
                </a:lnTo>
                <a:lnTo>
                  <a:pt x="248412" y="120441"/>
                </a:lnTo>
                <a:lnTo>
                  <a:pt x="248412" y="2290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2602992" y="4022598"/>
            <a:ext cx="248411" cy="0"/>
          </a:xfrm>
          <a:custGeom>
            <a:avLst/>
            <a:gdLst/>
            <a:ahLst/>
            <a:cxnLst/>
            <a:rect l="l" t="t" r="r" b="b"/>
            <a:pathLst>
              <a:path w="248412">
                <a:moveTo>
                  <a:pt x="24841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2602992" y="402259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8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2602992" y="4053077"/>
            <a:ext cx="9906" cy="1523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0" y="0"/>
                </a:moveTo>
                <a:lnTo>
                  <a:pt x="9906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612898" y="4054601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621279" y="4056888"/>
            <a:ext cx="8382" cy="3047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0" y="0"/>
                </a:moveTo>
                <a:lnTo>
                  <a:pt x="8382" y="3047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2629661" y="4059935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2636520" y="4062983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2642616" y="4066794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2648711" y="4070604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0" y="0"/>
                </a:moveTo>
                <a:lnTo>
                  <a:pt x="3810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2652522" y="4075176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0"/>
                </a:moveTo>
                <a:lnTo>
                  <a:pt x="3810" y="533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2656332" y="4080510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0"/>
                </a:moveTo>
                <a:lnTo>
                  <a:pt x="3048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2659379" y="4086605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0"/>
                </a:moveTo>
                <a:lnTo>
                  <a:pt x="2286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2661666" y="4094226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0" y="0"/>
                </a:moveTo>
                <a:lnTo>
                  <a:pt x="2286" y="1066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2663951" y="4104894"/>
            <a:ext cx="1524" cy="12192"/>
          </a:xfrm>
          <a:custGeom>
            <a:avLst/>
            <a:gdLst/>
            <a:ahLst/>
            <a:cxnLst/>
            <a:rect l="l" t="t" r="r" b="b"/>
            <a:pathLst>
              <a:path w="1524" h="12191">
                <a:moveTo>
                  <a:pt x="0" y="0"/>
                </a:moveTo>
                <a:lnTo>
                  <a:pt x="1524" y="1219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2665476" y="4117085"/>
            <a:ext cx="3048" cy="565404"/>
          </a:xfrm>
          <a:custGeom>
            <a:avLst/>
            <a:gdLst/>
            <a:ahLst/>
            <a:cxnLst/>
            <a:rect l="l" t="t" r="r" b="b"/>
            <a:pathLst>
              <a:path w="3048" h="565403">
                <a:moveTo>
                  <a:pt x="0" y="0"/>
                </a:moveTo>
                <a:lnTo>
                  <a:pt x="1524" y="14478"/>
                </a:lnTo>
                <a:lnTo>
                  <a:pt x="2286" y="30480"/>
                </a:lnTo>
                <a:lnTo>
                  <a:pt x="3048" y="69342"/>
                </a:lnTo>
                <a:lnTo>
                  <a:pt x="3048" y="495300"/>
                </a:lnTo>
                <a:lnTo>
                  <a:pt x="2286" y="534924"/>
                </a:lnTo>
                <a:lnTo>
                  <a:pt x="762" y="565404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2664714" y="4682489"/>
            <a:ext cx="1523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152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662428" y="4693920"/>
            <a:ext cx="2285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228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660141" y="4703826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657856" y="4711445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653283" y="4717542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2647949" y="4723638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2642616" y="4728972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533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635758" y="4733544"/>
            <a:ext cx="6858" cy="4572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685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628899" y="4738116"/>
            <a:ext cx="6858" cy="3048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620518" y="4741164"/>
            <a:ext cx="8382" cy="3048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8381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2612135" y="4744211"/>
            <a:ext cx="8382" cy="2286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2602991" y="4746498"/>
            <a:ext cx="9144" cy="1524"/>
          </a:xfrm>
          <a:custGeom>
            <a:avLst/>
            <a:gdLst/>
            <a:ahLst/>
            <a:cxnLst/>
            <a:rect l="l" t="t" r="r" b="b"/>
            <a:pathLst>
              <a:path w="9143" h="1524">
                <a:moveTo>
                  <a:pt x="914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2602992" y="474802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2602992" y="4776977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2911601" y="4748021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2903219" y="4746498"/>
            <a:ext cx="8382" cy="1523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2895600" y="4744212"/>
            <a:ext cx="7620" cy="2285"/>
          </a:xfrm>
          <a:custGeom>
            <a:avLst/>
            <a:gdLst/>
            <a:ahLst/>
            <a:cxnLst/>
            <a:rect l="l" t="t" r="r" b="b"/>
            <a:pathLst>
              <a:path w="7619" h="2286">
                <a:moveTo>
                  <a:pt x="761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2888742" y="4741163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2882646" y="4738116"/>
            <a:ext cx="6096" cy="3047"/>
          </a:xfrm>
          <a:custGeom>
            <a:avLst/>
            <a:gdLst/>
            <a:ahLst/>
            <a:cxnLst/>
            <a:rect l="l" t="t" r="r" b="b"/>
            <a:pathLst>
              <a:path w="6095" h="3048">
                <a:moveTo>
                  <a:pt x="609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2877311" y="4734306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2871977" y="473049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2868167" y="4725161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2864357" y="4719827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2861309" y="4712969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2859024" y="4704588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2856737" y="4693920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228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2854452" y="4681728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2851403" y="4208525"/>
            <a:ext cx="3048" cy="473202"/>
          </a:xfrm>
          <a:custGeom>
            <a:avLst/>
            <a:gdLst/>
            <a:ahLst/>
            <a:cxnLst/>
            <a:rect l="l" t="t" r="r" b="b"/>
            <a:pathLst>
              <a:path w="3048" h="473201">
                <a:moveTo>
                  <a:pt x="3048" y="473201"/>
                </a:moveTo>
                <a:lnTo>
                  <a:pt x="2286" y="458723"/>
                </a:lnTo>
                <a:lnTo>
                  <a:pt x="762" y="442721"/>
                </a:lnTo>
                <a:lnTo>
                  <a:pt x="0" y="403859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2851404" y="4184904"/>
            <a:ext cx="12191" cy="23622"/>
          </a:xfrm>
          <a:custGeom>
            <a:avLst/>
            <a:gdLst/>
            <a:ahLst/>
            <a:cxnLst/>
            <a:rect l="l" t="t" r="r" b="b"/>
            <a:pathLst>
              <a:path w="12192" h="23622">
                <a:moveTo>
                  <a:pt x="0" y="23622"/>
                </a:moveTo>
                <a:lnTo>
                  <a:pt x="12191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2863595" y="4165092"/>
            <a:ext cx="12191" cy="19812"/>
          </a:xfrm>
          <a:custGeom>
            <a:avLst/>
            <a:gdLst/>
            <a:ahLst/>
            <a:cxnLst/>
            <a:rect l="l" t="t" r="r" b="b"/>
            <a:pathLst>
              <a:path w="12192" h="19812">
                <a:moveTo>
                  <a:pt x="0" y="19812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2875788" y="4155948"/>
            <a:ext cx="6095" cy="9144"/>
          </a:xfrm>
          <a:custGeom>
            <a:avLst/>
            <a:gdLst/>
            <a:ahLst/>
            <a:cxnLst/>
            <a:rect l="l" t="t" r="r" b="b"/>
            <a:pathLst>
              <a:path w="6095" h="9144">
                <a:moveTo>
                  <a:pt x="0" y="9144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2881883" y="4147566"/>
            <a:ext cx="6858" cy="8382"/>
          </a:xfrm>
          <a:custGeom>
            <a:avLst/>
            <a:gdLst/>
            <a:ahLst/>
            <a:cxnLst/>
            <a:rect l="l" t="t" r="r" b="b"/>
            <a:pathLst>
              <a:path w="6857" h="8382">
                <a:moveTo>
                  <a:pt x="0" y="838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2888742" y="4140708"/>
            <a:ext cx="6095" cy="6858"/>
          </a:xfrm>
          <a:custGeom>
            <a:avLst/>
            <a:gdLst/>
            <a:ahLst/>
            <a:cxnLst/>
            <a:rect l="l" t="t" r="r" b="b"/>
            <a:pathLst>
              <a:path w="6095" h="6858">
                <a:moveTo>
                  <a:pt x="0" y="6857"/>
                </a:moveTo>
                <a:lnTo>
                  <a:pt x="6095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2894838" y="4133849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8">
                <a:moveTo>
                  <a:pt x="0" y="6857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2901695" y="4128516"/>
            <a:ext cx="6096" cy="5334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0" y="5333"/>
                </a:moveTo>
                <a:lnTo>
                  <a:pt x="6096" y="0"/>
                </a:lnTo>
              </a:path>
            </a:pathLst>
          </a:custGeom>
          <a:ln w="12953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2907792" y="4123182"/>
            <a:ext cx="6858" cy="5334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0" y="533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2914650" y="4118610"/>
            <a:ext cx="6858" cy="4572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0" y="457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2921507" y="4115562"/>
            <a:ext cx="6858" cy="3048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2928366" y="4112513"/>
            <a:ext cx="6858" cy="3048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2935223" y="4110990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2942082" y="4109465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2948939" y="4109466"/>
            <a:ext cx="6858" cy="0"/>
          </a:xfrm>
          <a:custGeom>
            <a:avLst/>
            <a:gdLst/>
            <a:ahLst/>
            <a:cxnLst/>
            <a:rect l="l" t="t" r="r" b="b"/>
            <a:pathLst>
              <a:path w="6857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2955798" y="4109466"/>
            <a:ext cx="8382" cy="761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2964179" y="4110227"/>
            <a:ext cx="7620" cy="2285"/>
          </a:xfrm>
          <a:custGeom>
            <a:avLst/>
            <a:gdLst/>
            <a:ahLst/>
            <a:cxnLst/>
            <a:rect l="l" t="t" r="r" b="b"/>
            <a:pathLst>
              <a:path w="7619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2971800" y="4112514"/>
            <a:ext cx="7620" cy="3809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0" y="0"/>
                </a:moveTo>
                <a:lnTo>
                  <a:pt x="7620" y="3809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2979420" y="4116323"/>
            <a:ext cx="7620" cy="6095"/>
          </a:xfrm>
          <a:custGeom>
            <a:avLst/>
            <a:gdLst/>
            <a:ahLst/>
            <a:cxnLst/>
            <a:rect l="l" t="t" r="r" b="b"/>
            <a:pathLst>
              <a:path w="7619" h="6096">
                <a:moveTo>
                  <a:pt x="0" y="0"/>
                </a:moveTo>
                <a:lnTo>
                  <a:pt x="7620" y="6095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2987039" y="4122420"/>
            <a:ext cx="6096" cy="6858"/>
          </a:xfrm>
          <a:custGeom>
            <a:avLst/>
            <a:gdLst/>
            <a:ahLst/>
            <a:cxnLst/>
            <a:rect l="l" t="t" r="r" b="b"/>
            <a:pathLst>
              <a:path w="6095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2993135" y="4129277"/>
            <a:ext cx="5334" cy="9144"/>
          </a:xfrm>
          <a:custGeom>
            <a:avLst/>
            <a:gdLst/>
            <a:ahLst/>
            <a:cxnLst/>
            <a:rect l="l" t="t" r="r" b="b"/>
            <a:pathLst>
              <a:path w="5333" h="9144">
                <a:moveTo>
                  <a:pt x="0" y="0"/>
                </a:moveTo>
                <a:lnTo>
                  <a:pt x="5334" y="9144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2998470" y="4138422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0" y="0"/>
                </a:moveTo>
                <a:lnTo>
                  <a:pt x="4572" y="990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3003042" y="4148327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0" y="0"/>
                </a:moveTo>
                <a:lnTo>
                  <a:pt x="3810" y="1143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3006851" y="4159757"/>
            <a:ext cx="2286" cy="16764"/>
          </a:xfrm>
          <a:custGeom>
            <a:avLst/>
            <a:gdLst/>
            <a:ahLst/>
            <a:cxnLst/>
            <a:rect l="l" t="t" r="r" b="b"/>
            <a:pathLst>
              <a:path w="2286" h="16763">
                <a:moveTo>
                  <a:pt x="0" y="0"/>
                </a:moveTo>
                <a:lnTo>
                  <a:pt x="2286" y="1676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3009138" y="4176522"/>
            <a:ext cx="3048" cy="500634"/>
          </a:xfrm>
          <a:custGeom>
            <a:avLst/>
            <a:gdLst/>
            <a:ahLst/>
            <a:cxnLst/>
            <a:rect l="l" t="t" r="r" b="b"/>
            <a:pathLst>
              <a:path w="3048" h="500634">
                <a:moveTo>
                  <a:pt x="0" y="0"/>
                </a:moveTo>
                <a:lnTo>
                  <a:pt x="1524" y="25146"/>
                </a:lnTo>
                <a:lnTo>
                  <a:pt x="3048" y="57912"/>
                </a:lnTo>
                <a:lnTo>
                  <a:pt x="3048" y="100584"/>
                </a:lnTo>
                <a:lnTo>
                  <a:pt x="3048" y="435864"/>
                </a:lnTo>
                <a:lnTo>
                  <a:pt x="3048" y="472440"/>
                </a:lnTo>
                <a:lnTo>
                  <a:pt x="762" y="500634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3008376" y="4677155"/>
            <a:ext cx="1523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152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3006852" y="4688585"/>
            <a:ext cx="1523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1524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3004565" y="4698492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3002280" y="4706873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2997707" y="4712970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2993135" y="4719827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2987801" y="4725923"/>
            <a:ext cx="5333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533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2982467" y="4732020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533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2975609" y="4736592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2968752" y="4740401"/>
            <a:ext cx="6858" cy="3048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2961131" y="4743450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2952750" y="4746498"/>
            <a:ext cx="8382" cy="1524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2952750" y="474802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2952750" y="4776977"/>
            <a:ext cx="307848" cy="0"/>
          </a:xfrm>
          <a:custGeom>
            <a:avLst/>
            <a:gdLst/>
            <a:ahLst/>
            <a:cxnLst/>
            <a:rect l="l" t="t" r="r" b="b"/>
            <a:pathLst>
              <a:path w="307847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3260598" y="4748021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3251454" y="4746498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3242310" y="4744212"/>
            <a:ext cx="9144" cy="2285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914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3234690" y="4741163"/>
            <a:ext cx="7620" cy="3047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3227831" y="4738116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3221736" y="4734306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609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3216401" y="473049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3211829" y="4725923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3208019" y="4720589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3204972" y="4714493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3202686" y="4706112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3200399" y="4695443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228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3198114" y="4683252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3188970" y="4170425"/>
            <a:ext cx="9144" cy="512826"/>
          </a:xfrm>
          <a:custGeom>
            <a:avLst/>
            <a:gdLst/>
            <a:ahLst/>
            <a:cxnLst/>
            <a:rect l="l" t="t" r="r" b="b"/>
            <a:pathLst>
              <a:path w="9143" h="512825">
                <a:moveTo>
                  <a:pt x="9143" y="512825"/>
                </a:moveTo>
                <a:lnTo>
                  <a:pt x="7619" y="498347"/>
                </a:lnTo>
                <a:lnTo>
                  <a:pt x="6857" y="481583"/>
                </a:lnTo>
                <a:lnTo>
                  <a:pt x="6095" y="441959"/>
                </a:lnTo>
                <a:lnTo>
                  <a:pt x="6095" y="148589"/>
                </a:lnTo>
                <a:lnTo>
                  <a:pt x="5333" y="88391"/>
                </a:lnTo>
                <a:lnTo>
                  <a:pt x="3809" y="38861"/>
                </a:lnTo>
                <a:lnTo>
                  <a:pt x="2285" y="18287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3184398" y="4142232"/>
            <a:ext cx="4572" cy="28194"/>
          </a:xfrm>
          <a:custGeom>
            <a:avLst/>
            <a:gdLst/>
            <a:ahLst/>
            <a:cxnLst/>
            <a:rect l="l" t="t" r="r" b="b"/>
            <a:pathLst>
              <a:path w="4572" h="28194">
                <a:moveTo>
                  <a:pt x="4572" y="28194"/>
                </a:moveTo>
                <a:lnTo>
                  <a:pt x="3048" y="12954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3181350" y="4127754"/>
            <a:ext cx="3048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3048" y="14477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3176778" y="4113276"/>
            <a:ext cx="4572" cy="14478"/>
          </a:xfrm>
          <a:custGeom>
            <a:avLst/>
            <a:gdLst/>
            <a:ahLst/>
            <a:cxnLst/>
            <a:rect l="l" t="t" r="r" b="b"/>
            <a:pathLst>
              <a:path w="4572" h="14477">
                <a:moveTo>
                  <a:pt x="4572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3171443" y="4099560"/>
            <a:ext cx="5334" cy="13716"/>
          </a:xfrm>
          <a:custGeom>
            <a:avLst/>
            <a:gdLst/>
            <a:ahLst/>
            <a:cxnLst/>
            <a:rect l="l" t="t" r="r" b="b"/>
            <a:pathLst>
              <a:path w="5333" h="13715">
                <a:moveTo>
                  <a:pt x="5333" y="13716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3165348" y="4086606"/>
            <a:ext cx="6096" cy="12954"/>
          </a:xfrm>
          <a:custGeom>
            <a:avLst/>
            <a:gdLst/>
            <a:ahLst/>
            <a:cxnLst/>
            <a:rect l="l" t="t" r="r" b="b"/>
            <a:pathLst>
              <a:path w="6095" h="12953">
                <a:moveTo>
                  <a:pt x="6095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3157728" y="4074413"/>
            <a:ext cx="7620" cy="12192"/>
          </a:xfrm>
          <a:custGeom>
            <a:avLst/>
            <a:gdLst/>
            <a:ahLst/>
            <a:cxnLst/>
            <a:rect l="l" t="t" r="r" b="b"/>
            <a:pathLst>
              <a:path w="7619" h="12191">
                <a:moveTo>
                  <a:pt x="7619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3150107" y="4062222"/>
            <a:ext cx="7620" cy="12192"/>
          </a:xfrm>
          <a:custGeom>
            <a:avLst/>
            <a:gdLst/>
            <a:ahLst/>
            <a:cxnLst/>
            <a:rect l="l" t="t" r="r" b="b"/>
            <a:pathLst>
              <a:path w="7619" h="12191">
                <a:moveTo>
                  <a:pt x="7619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3141725" y="4051554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1" h="10667">
                <a:moveTo>
                  <a:pt x="8381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3132582" y="4040886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3" h="10667">
                <a:moveTo>
                  <a:pt x="9143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3122676" y="4030979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9906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3112008" y="4023359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8" h="7620">
                <a:moveTo>
                  <a:pt x="10668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3100577" y="4015740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30" h="7620">
                <a:moveTo>
                  <a:pt x="11430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3088385" y="4010405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2" h="5334">
                <a:moveTo>
                  <a:pt x="12192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3075431" y="4005833"/>
            <a:ext cx="12954" cy="4571"/>
          </a:xfrm>
          <a:custGeom>
            <a:avLst/>
            <a:gdLst/>
            <a:ahLst/>
            <a:cxnLst/>
            <a:rect l="l" t="t" r="r" b="b"/>
            <a:pathLst>
              <a:path w="12954" h="4572">
                <a:moveTo>
                  <a:pt x="1295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3062478" y="4002785"/>
            <a:ext cx="12954" cy="3047"/>
          </a:xfrm>
          <a:custGeom>
            <a:avLst/>
            <a:gdLst/>
            <a:ahLst/>
            <a:cxnLst/>
            <a:rect l="l" t="t" r="r" b="b"/>
            <a:pathLst>
              <a:path w="12954" h="3048">
                <a:moveTo>
                  <a:pt x="1295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3048761" y="4001261"/>
            <a:ext cx="13716" cy="1523"/>
          </a:xfrm>
          <a:custGeom>
            <a:avLst/>
            <a:gdLst/>
            <a:ahLst/>
            <a:cxnLst/>
            <a:rect l="l" t="t" r="r" b="b"/>
            <a:pathLst>
              <a:path w="13716" h="1524">
                <a:moveTo>
                  <a:pt x="1371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3034283" y="4000499"/>
            <a:ext cx="14478" cy="761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14477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3021329" y="4000500"/>
            <a:ext cx="12954" cy="0"/>
          </a:xfrm>
          <a:custGeom>
            <a:avLst/>
            <a:gdLst/>
            <a:ahLst/>
            <a:cxnLst/>
            <a:rect l="l" t="t" r="r" b="b"/>
            <a:pathLst>
              <a:path w="12954">
                <a:moveTo>
                  <a:pt x="1295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3009137" y="4000500"/>
            <a:ext cx="12192" cy="1524"/>
          </a:xfrm>
          <a:custGeom>
            <a:avLst/>
            <a:gdLst/>
            <a:ahLst/>
            <a:cxnLst/>
            <a:rect l="l" t="t" r="r" b="b"/>
            <a:pathLst>
              <a:path w="12192" h="1524">
                <a:moveTo>
                  <a:pt x="1219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2997708" y="4002023"/>
            <a:ext cx="11430" cy="2286"/>
          </a:xfrm>
          <a:custGeom>
            <a:avLst/>
            <a:gdLst/>
            <a:ahLst/>
            <a:cxnLst/>
            <a:rect l="l" t="t" r="r" b="b"/>
            <a:pathLst>
              <a:path w="11430" h="2286">
                <a:moveTo>
                  <a:pt x="1143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2986277" y="4004310"/>
            <a:ext cx="11430" cy="3048"/>
          </a:xfrm>
          <a:custGeom>
            <a:avLst/>
            <a:gdLst/>
            <a:ahLst/>
            <a:cxnLst/>
            <a:rect l="l" t="t" r="r" b="b"/>
            <a:pathLst>
              <a:path w="11430" h="3048">
                <a:moveTo>
                  <a:pt x="1143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2974847" y="4007357"/>
            <a:ext cx="11430" cy="3810"/>
          </a:xfrm>
          <a:custGeom>
            <a:avLst/>
            <a:gdLst/>
            <a:ahLst/>
            <a:cxnLst/>
            <a:rect l="l" t="t" r="r" b="b"/>
            <a:pathLst>
              <a:path w="11430" h="3810">
                <a:moveTo>
                  <a:pt x="11430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2963418" y="4011167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30" h="5334">
                <a:moveTo>
                  <a:pt x="1143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2951987" y="4016501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30" h="5334">
                <a:moveTo>
                  <a:pt x="1143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2941320" y="4021835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1066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2930652" y="4028694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8" h="7620">
                <a:moveTo>
                  <a:pt x="1066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2919983" y="4036314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10668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2908553" y="4045457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30" h="9905">
                <a:moveTo>
                  <a:pt x="11430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2897124" y="4055364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30" h="10667">
                <a:moveTo>
                  <a:pt x="11430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2885693" y="4066032"/>
            <a:ext cx="11429" cy="12192"/>
          </a:xfrm>
          <a:custGeom>
            <a:avLst/>
            <a:gdLst/>
            <a:ahLst/>
            <a:cxnLst/>
            <a:rect l="l" t="t" r="r" b="b"/>
            <a:pathLst>
              <a:path w="11430" h="12191">
                <a:moveTo>
                  <a:pt x="11430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2874264" y="4078223"/>
            <a:ext cx="11429" cy="12954"/>
          </a:xfrm>
          <a:custGeom>
            <a:avLst/>
            <a:gdLst/>
            <a:ahLst/>
            <a:cxnLst/>
            <a:rect l="l" t="t" r="r" b="b"/>
            <a:pathLst>
              <a:path w="11430" h="12953">
                <a:moveTo>
                  <a:pt x="11430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2862834" y="4091177"/>
            <a:ext cx="11429" cy="13716"/>
          </a:xfrm>
          <a:custGeom>
            <a:avLst/>
            <a:gdLst/>
            <a:ahLst/>
            <a:cxnLst/>
            <a:rect l="l" t="t" r="r" b="b"/>
            <a:pathLst>
              <a:path w="11430" h="13715">
                <a:moveTo>
                  <a:pt x="11430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2851403" y="4104894"/>
            <a:ext cx="11429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1430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2851404" y="4022597"/>
            <a:ext cx="0" cy="97536"/>
          </a:xfrm>
          <a:custGeom>
            <a:avLst/>
            <a:gdLst/>
            <a:ahLst/>
            <a:cxnLst/>
            <a:rect l="l" t="t" r="r" b="b"/>
            <a:pathLst>
              <a:path h="97536">
                <a:moveTo>
                  <a:pt x="0" y="9753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3344417" y="3521963"/>
            <a:ext cx="409956" cy="161544"/>
          </a:xfrm>
          <a:custGeom>
            <a:avLst/>
            <a:gdLst/>
            <a:ahLst/>
            <a:cxnLst/>
            <a:rect l="l" t="t" r="r" b="b"/>
            <a:pathLst>
              <a:path w="409956" h="161544">
                <a:moveTo>
                  <a:pt x="248412" y="161544"/>
                </a:moveTo>
                <a:lnTo>
                  <a:pt x="409956" y="0"/>
                </a:lnTo>
                <a:lnTo>
                  <a:pt x="161544" y="0"/>
                </a:lnTo>
                <a:lnTo>
                  <a:pt x="0" y="161544"/>
                </a:lnTo>
                <a:lnTo>
                  <a:pt x="248412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3592829" y="3521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3383280" y="4567428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3"/>
                </a:moveTo>
                <a:lnTo>
                  <a:pt x="167640" y="0"/>
                </a:lnTo>
                <a:lnTo>
                  <a:pt x="162306" y="4571"/>
                </a:lnTo>
                <a:lnTo>
                  <a:pt x="0" y="16611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3389376" y="45674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377183" y="4572000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096" y="161543"/>
                </a:moveTo>
                <a:lnTo>
                  <a:pt x="168402" y="0"/>
                </a:lnTo>
                <a:lnTo>
                  <a:pt x="161544" y="4571"/>
                </a:lnTo>
                <a:lnTo>
                  <a:pt x="0" y="16611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3383279" y="45720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3369563" y="4576572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4"/>
                </a:moveTo>
                <a:lnTo>
                  <a:pt x="169164" y="0"/>
                </a:lnTo>
                <a:lnTo>
                  <a:pt x="162306" y="3048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3377183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3373373" y="457657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3369563" y="457809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3361944" y="4579620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7620" y="161543"/>
                </a:moveTo>
                <a:lnTo>
                  <a:pt x="16992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3369564" y="45796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3367278" y="45796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3364991" y="458038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5"/>
                </a:moveTo>
                <a:lnTo>
                  <a:pt x="16383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3361944" y="45819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3353562" y="4582667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2" y="161544"/>
                </a:moveTo>
                <a:lnTo>
                  <a:pt x="16992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3361944" y="45826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3359658" y="45826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3358133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3355847" y="45834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3353562" y="45841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3344417" y="4584954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4" y="161543"/>
                </a:moveTo>
                <a:lnTo>
                  <a:pt x="17068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3353561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3350513" y="45849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3347466" y="458571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344418" y="45857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3659123" y="4586477"/>
            <a:ext cx="161544" cy="190500"/>
          </a:xfrm>
          <a:custGeom>
            <a:avLst/>
            <a:gdLst/>
            <a:ahLst/>
            <a:cxnLst/>
            <a:rect l="l" t="t" r="r" b="b"/>
            <a:pathLst>
              <a:path w="161544" h="190500">
                <a:moveTo>
                  <a:pt x="0" y="190500"/>
                </a:moveTo>
                <a:lnTo>
                  <a:pt x="161544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3659123" y="4615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3649217" y="4584954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5" y="163067"/>
                </a:moveTo>
                <a:lnTo>
                  <a:pt x="171449" y="1523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3067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3659123" y="4586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3654551" y="458571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3649217" y="458495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761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3640835" y="4582668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8382" y="163830"/>
                </a:moveTo>
                <a:lnTo>
                  <a:pt x="17068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3830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3649217" y="45849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3647693" y="458419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3646170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3644646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3642359" y="45826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3640836" y="45826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3632453" y="4579619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4592"/>
                </a:moveTo>
                <a:lnTo>
                  <a:pt x="16992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3640835" y="45826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3639311" y="45819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3637787" y="45819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3637026" y="458114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3635502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3633977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3632453" y="45796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625596" y="457657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4591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4591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632454" y="45796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3631692" y="45796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3630168" y="45788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3629405" y="45780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3627881" y="45773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627120" y="45773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3625596" y="45765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3619499" y="4572762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5353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3625595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3624833" y="45758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3623309" y="45758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3622548" y="45750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3621024" y="45742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3620261" y="45735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3619499" y="45727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3614166" y="4568951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4"/>
                </a:moveTo>
                <a:lnTo>
                  <a:pt x="16687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3619500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3617976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3617214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3616452" y="45712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3615689" y="45704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3614927" y="45697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3614165" y="45689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3609594" y="4564379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3614166" y="4568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3612642" y="45681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3611880" y="456666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3611117" y="45659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3610355" y="45651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3609593" y="45643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3605784" y="455904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609594" y="4564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608832" y="45628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608070" y="45620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607308" y="45613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3606545" y="45598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3605783" y="45590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3602735" y="455294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3605783" y="4559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3605021" y="455752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604260" y="45567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3604260" y="4555236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3603498" y="45537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602736" y="45529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3600449" y="4544568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6" y="169925"/>
                </a:moveTo>
                <a:lnTo>
                  <a:pt x="16383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3602735" y="45529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601211" y="4548378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3600449" y="4544568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3598164" y="4533899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2286" y="172212"/>
                </a:moveTo>
                <a:lnTo>
                  <a:pt x="16383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3600450" y="4544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3595878" y="4521708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2286" y="173736"/>
                </a:moveTo>
                <a:lnTo>
                  <a:pt x="16383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3598164" y="45339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3594353" y="4507229"/>
            <a:ext cx="163068" cy="176022"/>
          </a:xfrm>
          <a:custGeom>
            <a:avLst/>
            <a:gdLst/>
            <a:ahLst/>
            <a:cxnLst/>
            <a:rect l="l" t="t" r="r" b="b"/>
            <a:pathLst>
              <a:path w="163067" h="176022">
                <a:moveTo>
                  <a:pt x="1524" y="176022"/>
                </a:moveTo>
                <a:lnTo>
                  <a:pt x="163068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3595877" y="4521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3593592" y="4490465"/>
            <a:ext cx="162306" cy="178308"/>
          </a:xfrm>
          <a:custGeom>
            <a:avLst/>
            <a:gdLst/>
            <a:ahLst/>
            <a:cxnLst/>
            <a:rect l="l" t="t" r="r" b="b"/>
            <a:pathLst>
              <a:path w="162306" h="178308">
                <a:moveTo>
                  <a:pt x="762" y="178307"/>
                </a:moveTo>
                <a:lnTo>
                  <a:pt x="162306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594354" y="45072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3592830" y="4451604"/>
            <a:ext cx="162306" cy="200406"/>
          </a:xfrm>
          <a:custGeom>
            <a:avLst/>
            <a:gdLst/>
            <a:ahLst/>
            <a:cxnLst/>
            <a:rect l="l" t="t" r="r" b="b"/>
            <a:pathLst>
              <a:path w="162306" h="200405">
                <a:moveTo>
                  <a:pt x="762" y="200405"/>
                </a:moveTo>
                <a:lnTo>
                  <a:pt x="162306" y="388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20040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3593592" y="44904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3592829" y="4315968"/>
            <a:ext cx="161544" cy="297180"/>
          </a:xfrm>
          <a:custGeom>
            <a:avLst/>
            <a:gdLst/>
            <a:ahLst/>
            <a:cxnLst/>
            <a:rect l="l" t="t" r="r" b="b"/>
            <a:pathLst>
              <a:path w="161544" h="297179">
                <a:moveTo>
                  <a:pt x="0" y="297180"/>
                </a:moveTo>
                <a:lnTo>
                  <a:pt x="161544" y="135636"/>
                </a:lnTo>
                <a:lnTo>
                  <a:pt x="161544" y="0"/>
                </a:lnTo>
                <a:lnTo>
                  <a:pt x="0" y="161544"/>
                </a:lnTo>
                <a:lnTo>
                  <a:pt x="0" y="29718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3592829" y="44516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3592829" y="4268723"/>
            <a:ext cx="200405" cy="208788"/>
          </a:xfrm>
          <a:custGeom>
            <a:avLst/>
            <a:gdLst/>
            <a:ahLst/>
            <a:cxnLst/>
            <a:rect l="l" t="t" r="r" b="b"/>
            <a:pathLst>
              <a:path w="200405" h="208787">
                <a:moveTo>
                  <a:pt x="0" y="208787"/>
                </a:moveTo>
                <a:lnTo>
                  <a:pt x="161544" y="47243"/>
                </a:lnTo>
                <a:lnTo>
                  <a:pt x="200405" y="0"/>
                </a:lnTo>
                <a:lnTo>
                  <a:pt x="38861" y="161544"/>
                </a:lnTo>
                <a:lnTo>
                  <a:pt x="0" y="2087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3592829" y="43159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3765042" y="4576572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5334" y="161544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116"/>
                </a:lnTo>
                <a:lnTo>
                  <a:pt x="5334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3770376" y="45765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3758184" y="4581144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4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3765042" y="45811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3761232" y="458114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758184" y="45826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749801" y="4584191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1543"/>
                </a:moveTo>
                <a:lnTo>
                  <a:pt x="16992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3758183" y="45841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3755897" y="45841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3753612" y="45841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3752087" y="45849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3749802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3739895" y="4585716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1544"/>
                </a:moveTo>
                <a:lnTo>
                  <a:pt x="171449" y="0"/>
                </a:lnTo>
                <a:lnTo>
                  <a:pt x="161543" y="762"/>
                </a:lnTo>
                <a:lnTo>
                  <a:pt x="0" y="162306"/>
                </a:lnTo>
                <a:lnTo>
                  <a:pt x="9905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3749801" y="4585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3747515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3745992" y="45857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3743706" y="45857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3742181" y="458647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3739896" y="458647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054601" y="4586477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5" h="190500">
                <a:moveTo>
                  <a:pt x="0" y="190500"/>
                </a:moveTo>
                <a:lnTo>
                  <a:pt x="162306" y="28955"/>
                </a:lnTo>
                <a:lnTo>
                  <a:pt x="162305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054601" y="46154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046219" y="4584954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8382" y="163067"/>
                </a:moveTo>
                <a:lnTo>
                  <a:pt x="17068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8382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054601" y="458647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052315" y="45857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049268" y="45857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046219" y="45849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038600" y="4583430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7620" y="163067"/>
                </a:moveTo>
                <a:lnTo>
                  <a:pt x="16992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3067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046220" y="45849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045458" y="45849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043933" y="45841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042409" y="45841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040886" y="458419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040123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038599" y="458342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030979" y="4580381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4592"/>
                </a:moveTo>
                <a:lnTo>
                  <a:pt x="16916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038600" y="4583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037076" y="45826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036314" y="45826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034790" y="45819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033265" y="45811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032504" y="45811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030980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024121" y="4577334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4592"/>
                </a:moveTo>
                <a:lnTo>
                  <a:pt x="16840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4592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030979" y="45803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030217" y="45796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028693" y="45796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027170" y="45788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026408" y="45780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024883" y="45780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024121" y="45773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017264" y="4572761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8" y="166115"/>
                </a:moveTo>
                <a:lnTo>
                  <a:pt x="16840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611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024122" y="45773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022598" y="45765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021836" y="45758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021073" y="45750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020311" y="45750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018787" y="45742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018026" y="45735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017264" y="45727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010406" y="4568189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8" y="166115"/>
                </a:moveTo>
                <a:lnTo>
                  <a:pt x="16840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611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017264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015740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014977" y="45712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013453" y="45704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012692" y="45697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011930" y="45689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010405" y="45681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004309" y="4562093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6096" y="167639"/>
                </a:moveTo>
                <a:lnTo>
                  <a:pt x="16764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763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010405" y="4568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009643" y="45666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008120" y="456590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006596" y="456438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005833" y="45636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004309" y="456209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3998976" y="4555998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5334" y="167639"/>
                </a:moveTo>
                <a:lnTo>
                  <a:pt x="16687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004310" y="4562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002786" y="456057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002023" y="455904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000499" y="455752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3998976" y="455599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3993642" y="4549140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4" y="168401"/>
                </a:moveTo>
                <a:lnTo>
                  <a:pt x="16687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3998976" y="45559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3996690" y="455371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3995165" y="4551425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3993642" y="454914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3986022" y="4537709"/>
            <a:ext cx="169164" cy="172974"/>
          </a:xfrm>
          <a:custGeom>
            <a:avLst/>
            <a:gdLst/>
            <a:ahLst/>
            <a:cxnLst/>
            <a:rect l="l" t="t" r="r" b="b"/>
            <a:pathLst>
              <a:path w="169163" h="172974">
                <a:moveTo>
                  <a:pt x="7620" y="172974"/>
                </a:moveTo>
                <a:lnTo>
                  <a:pt x="169164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297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3993642" y="4549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3989832" y="4543043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10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3986022" y="4537710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3964686" y="4501896"/>
            <a:ext cx="182880" cy="197358"/>
          </a:xfrm>
          <a:custGeom>
            <a:avLst/>
            <a:gdLst/>
            <a:ahLst/>
            <a:cxnLst/>
            <a:rect l="l" t="t" r="r" b="b"/>
            <a:pathLst>
              <a:path w="182879" h="197358">
                <a:moveTo>
                  <a:pt x="21336" y="197357"/>
                </a:moveTo>
                <a:lnTo>
                  <a:pt x="182880" y="35813"/>
                </a:lnTo>
                <a:lnTo>
                  <a:pt x="161544" y="0"/>
                </a:lnTo>
                <a:lnTo>
                  <a:pt x="0" y="161543"/>
                </a:lnTo>
                <a:lnTo>
                  <a:pt x="21336" y="19735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3986022" y="4537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3975354" y="4519422"/>
            <a:ext cx="172212" cy="179832"/>
          </a:xfrm>
          <a:custGeom>
            <a:avLst/>
            <a:gdLst/>
            <a:ahLst/>
            <a:cxnLst/>
            <a:rect l="l" t="t" r="r" b="b"/>
            <a:pathLst>
              <a:path w="172212" h="179832">
                <a:moveTo>
                  <a:pt x="10667" y="179831"/>
                </a:moveTo>
                <a:lnTo>
                  <a:pt x="172211" y="18287"/>
                </a:lnTo>
                <a:lnTo>
                  <a:pt x="161543" y="0"/>
                </a:lnTo>
                <a:lnTo>
                  <a:pt x="0" y="162305"/>
                </a:lnTo>
                <a:lnTo>
                  <a:pt x="10667" y="17983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3964686" y="4501895"/>
            <a:ext cx="172212" cy="179832"/>
          </a:xfrm>
          <a:custGeom>
            <a:avLst/>
            <a:gdLst/>
            <a:ahLst/>
            <a:cxnLst/>
            <a:rect l="l" t="t" r="r" b="b"/>
            <a:pathLst>
              <a:path w="172212" h="179832">
                <a:moveTo>
                  <a:pt x="10667" y="179832"/>
                </a:moveTo>
                <a:lnTo>
                  <a:pt x="172211" y="17526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7983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3934205" y="4449317"/>
            <a:ext cx="192024" cy="214122"/>
          </a:xfrm>
          <a:custGeom>
            <a:avLst/>
            <a:gdLst/>
            <a:ahLst/>
            <a:cxnLst/>
            <a:rect l="l" t="t" r="r" b="b"/>
            <a:pathLst>
              <a:path w="192024" h="214122">
                <a:moveTo>
                  <a:pt x="30479" y="214122"/>
                </a:moveTo>
                <a:lnTo>
                  <a:pt x="192023" y="52578"/>
                </a:lnTo>
                <a:lnTo>
                  <a:pt x="161543" y="0"/>
                </a:lnTo>
                <a:lnTo>
                  <a:pt x="0" y="161544"/>
                </a:lnTo>
                <a:lnTo>
                  <a:pt x="30479" y="21412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3964685" y="45018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3896105" y="4378451"/>
            <a:ext cx="199644" cy="232410"/>
          </a:xfrm>
          <a:custGeom>
            <a:avLst/>
            <a:gdLst/>
            <a:ahLst/>
            <a:cxnLst/>
            <a:rect l="l" t="t" r="r" b="b"/>
            <a:pathLst>
              <a:path w="199644" h="232410">
                <a:moveTo>
                  <a:pt x="38100" y="232410"/>
                </a:moveTo>
                <a:lnTo>
                  <a:pt x="199644" y="70866"/>
                </a:lnTo>
                <a:lnTo>
                  <a:pt x="161544" y="0"/>
                </a:lnTo>
                <a:lnTo>
                  <a:pt x="0" y="161544"/>
                </a:lnTo>
                <a:lnTo>
                  <a:pt x="38100" y="23241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3934205" y="44493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3860291" y="4312919"/>
            <a:ext cx="197358" cy="227076"/>
          </a:xfrm>
          <a:custGeom>
            <a:avLst/>
            <a:gdLst/>
            <a:ahLst/>
            <a:cxnLst/>
            <a:rect l="l" t="t" r="r" b="b"/>
            <a:pathLst>
              <a:path w="197358" h="227075">
                <a:moveTo>
                  <a:pt x="35813" y="227075"/>
                </a:moveTo>
                <a:lnTo>
                  <a:pt x="197357" y="65531"/>
                </a:lnTo>
                <a:lnTo>
                  <a:pt x="161543" y="0"/>
                </a:lnTo>
                <a:lnTo>
                  <a:pt x="0" y="162305"/>
                </a:lnTo>
                <a:lnTo>
                  <a:pt x="35813" y="22707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3896105" y="43784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3824478" y="4248150"/>
            <a:ext cx="197358" cy="227076"/>
          </a:xfrm>
          <a:custGeom>
            <a:avLst/>
            <a:gdLst/>
            <a:ahLst/>
            <a:cxnLst/>
            <a:rect l="l" t="t" r="r" b="b"/>
            <a:pathLst>
              <a:path w="197358" h="227075">
                <a:moveTo>
                  <a:pt x="35813" y="227075"/>
                </a:moveTo>
                <a:lnTo>
                  <a:pt x="197357" y="64769"/>
                </a:lnTo>
                <a:lnTo>
                  <a:pt x="161543" y="0"/>
                </a:lnTo>
                <a:lnTo>
                  <a:pt x="0" y="162305"/>
                </a:lnTo>
                <a:lnTo>
                  <a:pt x="35813" y="22707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3860292" y="43129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3787901" y="4183379"/>
            <a:ext cx="198120" cy="227076"/>
          </a:xfrm>
          <a:custGeom>
            <a:avLst/>
            <a:gdLst/>
            <a:ahLst/>
            <a:cxnLst/>
            <a:rect l="l" t="t" r="r" b="b"/>
            <a:pathLst>
              <a:path w="198120" h="227075">
                <a:moveTo>
                  <a:pt x="36575" y="227075"/>
                </a:moveTo>
                <a:lnTo>
                  <a:pt x="198119" y="64769"/>
                </a:lnTo>
                <a:lnTo>
                  <a:pt x="161543" y="0"/>
                </a:lnTo>
                <a:lnTo>
                  <a:pt x="0" y="161543"/>
                </a:lnTo>
                <a:lnTo>
                  <a:pt x="36575" y="22707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3824477" y="42481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3752087" y="4118609"/>
            <a:ext cx="197358" cy="226314"/>
          </a:xfrm>
          <a:custGeom>
            <a:avLst/>
            <a:gdLst/>
            <a:ahLst/>
            <a:cxnLst/>
            <a:rect l="l" t="t" r="r" b="b"/>
            <a:pathLst>
              <a:path w="197358" h="226313">
                <a:moveTo>
                  <a:pt x="35813" y="226313"/>
                </a:moveTo>
                <a:lnTo>
                  <a:pt x="197357" y="64769"/>
                </a:lnTo>
                <a:lnTo>
                  <a:pt x="162305" y="0"/>
                </a:lnTo>
                <a:lnTo>
                  <a:pt x="0" y="161543"/>
                </a:lnTo>
                <a:lnTo>
                  <a:pt x="35813" y="22631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3787901" y="4183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3752088" y="4078224"/>
            <a:ext cx="195071" cy="201930"/>
          </a:xfrm>
          <a:custGeom>
            <a:avLst/>
            <a:gdLst/>
            <a:ahLst/>
            <a:cxnLst/>
            <a:rect l="l" t="t" r="r" b="b"/>
            <a:pathLst>
              <a:path w="195072" h="201929">
                <a:moveTo>
                  <a:pt x="0" y="201929"/>
                </a:moveTo>
                <a:lnTo>
                  <a:pt x="162306" y="40385"/>
                </a:lnTo>
                <a:lnTo>
                  <a:pt x="195071" y="0"/>
                </a:lnTo>
                <a:lnTo>
                  <a:pt x="33528" y="161543"/>
                </a:lnTo>
                <a:lnTo>
                  <a:pt x="0" y="20192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3752088" y="41186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3785616" y="4037837"/>
            <a:ext cx="195071" cy="201930"/>
          </a:xfrm>
          <a:custGeom>
            <a:avLst/>
            <a:gdLst/>
            <a:ahLst/>
            <a:cxnLst/>
            <a:rect l="l" t="t" r="r" b="b"/>
            <a:pathLst>
              <a:path w="195072" h="201929">
                <a:moveTo>
                  <a:pt x="0" y="201930"/>
                </a:moveTo>
                <a:lnTo>
                  <a:pt x="161544" y="40386"/>
                </a:lnTo>
                <a:lnTo>
                  <a:pt x="195071" y="0"/>
                </a:lnTo>
                <a:lnTo>
                  <a:pt x="33528" y="161544"/>
                </a:lnTo>
                <a:lnTo>
                  <a:pt x="0" y="20193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3785616" y="4078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3819144" y="3991356"/>
            <a:ext cx="200405" cy="208026"/>
          </a:xfrm>
          <a:custGeom>
            <a:avLst/>
            <a:gdLst/>
            <a:ahLst/>
            <a:cxnLst/>
            <a:rect l="l" t="t" r="r" b="b"/>
            <a:pathLst>
              <a:path w="200405" h="208025">
                <a:moveTo>
                  <a:pt x="0" y="208025"/>
                </a:moveTo>
                <a:lnTo>
                  <a:pt x="161544" y="46481"/>
                </a:lnTo>
                <a:lnTo>
                  <a:pt x="200405" y="0"/>
                </a:lnTo>
                <a:lnTo>
                  <a:pt x="38861" y="161543"/>
                </a:lnTo>
                <a:lnTo>
                  <a:pt x="0" y="20802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3819144" y="40378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3858005" y="3954779"/>
            <a:ext cx="193547" cy="198120"/>
          </a:xfrm>
          <a:custGeom>
            <a:avLst/>
            <a:gdLst/>
            <a:ahLst/>
            <a:cxnLst/>
            <a:rect l="l" t="t" r="r" b="b"/>
            <a:pathLst>
              <a:path w="193548" h="198120">
                <a:moveTo>
                  <a:pt x="0" y="198120"/>
                </a:moveTo>
                <a:lnTo>
                  <a:pt x="161544" y="36576"/>
                </a:lnTo>
                <a:lnTo>
                  <a:pt x="193547" y="0"/>
                </a:lnTo>
                <a:lnTo>
                  <a:pt x="32004" y="162306"/>
                </a:lnTo>
                <a:lnTo>
                  <a:pt x="0" y="19812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3858005" y="39913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3858005" y="3973068"/>
            <a:ext cx="177546" cy="179832"/>
          </a:xfrm>
          <a:custGeom>
            <a:avLst/>
            <a:gdLst/>
            <a:ahLst/>
            <a:cxnLst/>
            <a:rect l="l" t="t" r="r" b="b"/>
            <a:pathLst>
              <a:path w="177546" h="179832">
                <a:moveTo>
                  <a:pt x="0" y="179831"/>
                </a:moveTo>
                <a:lnTo>
                  <a:pt x="161544" y="18287"/>
                </a:lnTo>
                <a:lnTo>
                  <a:pt x="177546" y="0"/>
                </a:lnTo>
                <a:lnTo>
                  <a:pt x="16002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3874007" y="3954779"/>
            <a:ext cx="177546" cy="179832"/>
          </a:xfrm>
          <a:custGeom>
            <a:avLst/>
            <a:gdLst/>
            <a:ahLst/>
            <a:cxnLst/>
            <a:rect l="l" t="t" r="r" b="b"/>
            <a:pathLst>
              <a:path w="177546" h="179832">
                <a:moveTo>
                  <a:pt x="0" y="179831"/>
                </a:moveTo>
                <a:lnTo>
                  <a:pt x="161544" y="18287"/>
                </a:lnTo>
                <a:lnTo>
                  <a:pt x="177546" y="0"/>
                </a:lnTo>
                <a:lnTo>
                  <a:pt x="16002" y="162305"/>
                </a:lnTo>
                <a:lnTo>
                  <a:pt x="0" y="17983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3890010" y="3941063"/>
            <a:ext cx="175260" cy="176022"/>
          </a:xfrm>
          <a:custGeom>
            <a:avLst/>
            <a:gdLst/>
            <a:ahLst/>
            <a:cxnLst/>
            <a:rect l="l" t="t" r="r" b="b"/>
            <a:pathLst>
              <a:path w="175260" h="176022">
                <a:moveTo>
                  <a:pt x="161544" y="13716"/>
                </a:moveTo>
                <a:lnTo>
                  <a:pt x="175260" y="0"/>
                </a:lnTo>
                <a:lnTo>
                  <a:pt x="13716" y="161544"/>
                </a:lnTo>
                <a:lnTo>
                  <a:pt x="0" y="176022"/>
                </a:lnTo>
                <a:lnTo>
                  <a:pt x="161544" y="1371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3890010" y="395477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3592829" y="3521963"/>
            <a:ext cx="161544" cy="880872"/>
          </a:xfrm>
          <a:custGeom>
            <a:avLst/>
            <a:gdLst/>
            <a:ahLst/>
            <a:cxnLst/>
            <a:rect l="l" t="t" r="r" b="b"/>
            <a:pathLst>
              <a:path w="161544" h="880872">
                <a:moveTo>
                  <a:pt x="0" y="880872"/>
                </a:moveTo>
                <a:lnTo>
                  <a:pt x="161544" y="719328"/>
                </a:lnTo>
                <a:lnTo>
                  <a:pt x="161543" y="0"/>
                </a:lnTo>
                <a:lnTo>
                  <a:pt x="0" y="161544"/>
                </a:lnTo>
                <a:lnTo>
                  <a:pt x="0" y="88087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3592829" y="42412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002023" y="3861053"/>
            <a:ext cx="161544" cy="192024"/>
          </a:xfrm>
          <a:custGeom>
            <a:avLst/>
            <a:gdLst/>
            <a:ahLst/>
            <a:cxnLst/>
            <a:rect l="l" t="t" r="r" b="b"/>
            <a:pathLst>
              <a:path w="161544" h="192024">
                <a:moveTo>
                  <a:pt x="0" y="192024"/>
                </a:moveTo>
                <a:lnTo>
                  <a:pt x="161544" y="29718"/>
                </a:lnTo>
                <a:lnTo>
                  <a:pt x="161544" y="0"/>
                </a:lnTo>
                <a:lnTo>
                  <a:pt x="0" y="161544"/>
                </a:lnTo>
                <a:lnTo>
                  <a:pt x="0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4002023" y="38907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3729227" y="3861054"/>
            <a:ext cx="434340" cy="161544"/>
          </a:xfrm>
          <a:custGeom>
            <a:avLst/>
            <a:gdLst/>
            <a:ahLst/>
            <a:cxnLst/>
            <a:rect l="l" t="t" r="r" b="b"/>
            <a:pathLst>
              <a:path w="434339" h="161544">
                <a:moveTo>
                  <a:pt x="272796" y="161543"/>
                </a:moveTo>
                <a:lnTo>
                  <a:pt x="434340" y="0"/>
                </a:lnTo>
                <a:lnTo>
                  <a:pt x="161544" y="0"/>
                </a:lnTo>
                <a:lnTo>
                  <a:pt x="0" y="161543"/>
                </a:lnTo>
                <a:lnTo>
                  <a:pt x="272796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4002023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3344417" y="3683507"/>
            <a:ext cx="710184" cy="1093470"/>
          </a:xfrm>
          <a:custGeom>
            <a:avLst/>
            <a:gdLst/>
            <a:ahLst/>
            <a:cxnLst/>
            <a:rect l="l" t="t" r="r" b="b"/>
            <a:pathLst>
              <a:path w="710184" h="1093470">
                <a:moveTo>
                  <a:pt x="249024" y="937944"/>
                </a:moveTo>
                <a:lnTo>
                  <a:pt x="248412" y="929640"/>
                </a:lnTo>
                <a:lnTo>
                  <a:pt x="248412" y="794004"/>
                </a:lnTo>
                <a:lnTo>
                  <a:pt x="287274" y="746760"/>
                </a:lnTo>
                <a:lnTo>
                  <a:pt x="317754" y="801624"/>
                </a:lnTo>
                <a:lnTo>
                  <a:pt x="347472" y="855726"/>
                </a:lnTo>
                <a:lnTo>
                  <a:pt x="407670" y="965454"/>
                </a:lnTo>
                <a:lnTo>
                  <a:pt x="419862" y="988313"/>
                </a:lnTo>
                <a:lnTo>
                  <a:pt x="428244" y="1007363"/>
                </a:lnTo>
                <a:lnTo>
                  <a:pt x="433578" y="1022604"/>
                </a:lnTo>
                <a:lnTo>
                  <a:pt x="435102" y="1028700"/>
                </a:lnTo>
                <a:lnTo>
                  <a:pt x="435102" y="1034034"/>
                </a:lnTo>
                <a:lnTo>
                  <a:pt x="432816" y="1044702"/>
                </a:lnTo>
                <a:lnTo>
                  <a:pt x="425958" y="1054608"/>
                </a:lnTo>
                <a:lnTo>
                  <a:pt x="413766" y="1062228"/>
                </a:lnTo>
                <a:lnTo>
                  <a:pt x="395478" y="1064514"/>
                </a:lnTo>
                <a:lnTo>
                  <a:pt x="395478" y="1093470"/>
                </a:lnTo>
                <a:lnTo>
                  <a:pt x="710184" y="1093470"/>
                </a:lnTo>
                <a:lnTo>
                  <a:pt x="710184" y="1064514"/>
                </a:lnTo>
                <a:lnTo>
                  <a:pt x="701802" y="1062990"/>
                </a:lnTo>
                <a:lnTo>
                  <a:pt x="694182" y="1061466"/>
                </a:lnTo>
                <a:lnTo>
                  <a:pt x="682702" y="1056692"/>
                </a:lnTo>
                <a:lnTo>
                  <a:pt x="670939" y="1049793"/>
                </a:lnTo>
                <a:lnTo>
                  <a:pt x="661238" y="1041657"/>
                </a:lnTo>
                <a:lnTo>
                  <a:pt x="654558" y="1034034"/>
                </a:lnTo>
                <a:lnTo>
                  <a:pt x="649224" y="1027176"/>
                </a:lnTo>
                <a:lnTo>
                  <a:pt x="640078" y="1012696"/>
                </a:lnTo>
                <a:lnTo>
                  <a:pt x="631083" y="998096"/>
                </a:lnTo>
                <a:lnTo>
                  <a:pt x="622227" y="983385"/>
                </a:lnTo>
                <a:lnTo>
                  <a:pt x="613496" y="968575"/>
                </a:lnTo>
                <a:lnTo>
                  <a:pt x="604877" y="953676"/>
                </a:lnTo>
                <a:lnTo>
                  <a:pt x="596356" y="938699"/>
                </a:lnTo>
                <a:lnTo>
                  <a:pt x="587922" y="923656"/>
                </a:lnTo>
                <a:lnTo>
                  <a:pt x="579559" y="908556"/>
                </a:lnTo>
                <a:lnTo>
                  <a:pt x="571256" y="893412"/>
                </a:lnTo>
                <a:lnTo>
                  <a:pt x="562998" y="878233"/>
                </a:lnTo>
                <a:lnTo>
                  <a:pt x="554774" y="863031"/>
                </a:lnTo>
                <a:lnTo>
                  <a:pt x="546569" y="847816"/>
                </a:lnTo>
                <a:lnTo>
                  <a:pt x="538371" y="832599"/>
                </a:lnTo>
                <a:lnTo>
                  <a:pt x="530166" y="817392"/>
                </a:lnTo>
                <a:lnTo>
                  <a:pt x="521942" y="802205"/>
                </a:lnTo>
                <a:lnTo>
                  <a:pt x="513684" y="787048"/>
                </a:lnTo>
                <a:lnTo>
                  <a:pt x="505380" y="771933"/>
                </a:lnTo>
                <a:lnTo>
                  <a:pt x="497017" y="756871"/>
                </a:lnTo>
                <a:lnTo>
                  <a:pt x="488581" y="741872"/>
                </a:lnTo>
                <a:lnTo>
                  <a:pt x="480060" y="726948"/>
                </a:lnTo>
                <a:lnTo>
                  <a:pt x="443484" y="661416"/>
                </a:lnTo>
                <a:lnTo>
                  <a:pt x="407670" y="596646"/>
                </a:lnTo>
                <a:lnTo>
                  <a:pt x="474726" y="515873"/>
                </a:lnTo>
                <a:lnTo>
                  <a:pt x="482717" y="506257"/>
                </a:lnTo>
                <a:lnTo>
                  <a:pt x="490773" y="496562"/>
                </a:lnTo>
                <a:lnTo>
                  <a:pt x="498902" y="486818"/>
                </a:lnTo>
                <a:lnTo>
                  <a:pt x="507110" y="477060"/>
                </a:lnTo>
                <a:lnTo>
                  <a:pt x="515405" y="467319"/>
                </a:lnTo>
                <a:lnTo>
                  <a:pt x="523795" y="457628"/>
                </a:lnTo>
                <a:lnTo>
                  <a:pt x="532286" y="448018"/>
                </a:lnTo>
                <a:lnTo>
                  <a:pt x="540886" y="438523"/>
                </a:lnTo>
                <a:lnTo>
                  <a:pt x="549602" y="429175"/>
                </a:lnTo>
                <a:lnTo>
                  <a:pt x="558442" y="420006"/>
                </a:lnTo>
                <a:lnTo>
                  <a:pt x="567413" y="411049"/>
                </a:lnTo>
                <a:lnTo>
                  <a:pt x="576523" y="402335"/>
                </a:lnTo>
                <a:lnTo>
                  <a:pt x="580644" y="398526"/>
                </a:lnTo>
                <a:lnTo>
                  <a:pt x="589026" y="391668"/>
                </a:lnTo>
                <a:lnTo>
                  <a:pt x="596646" y="387096"/>
                </a:lnTo>
                <a:lnTo>
                  <a:pt x="607495" y="380953"/>
                </a:lnTo>
                <a:lnTo>
                  <a:pt x="619808" y="376057"/>
                </a:lnTo>
                <a:lnTo>
                  <a:pt x="632396" y="372782"/>
                </a:lnTo>
                <a:lnTo>
                  <a:pt x="638556" y="371855"/>
                </a:lnTo>
                <a:lnTo>
                  <a:pt x="648462" y="370331"/>
                </a:lnTo>
                <a:lnTo>
                  <a:pt x="657606" y="369570"/>
                </a:lnTo>
                <a:lnTo>
                  <a:pt x="657606" y="339089"/>
                </a:lnTo>
                <a:lnTo>
                  <a:pt x="384810" y="339090"/>
                </a:lnTo>
                <a:lnTo>
                  <a:pt x="384810" y="369570"/>
                </a:lnTo>
                <a:lnTo>
                  <a:pt x="403860" y="372618"/>
                </a:lnTo>
                <a:lnTo>
                  <a:pt x="419100" y="377952"/>
                </a:lnTo>
                <a:lnTo>
                  <a:pt x="431583" y="383113"/>
                </a:lnTo>
                <a:lnTo>
                  <a:pt x="441862" y="391721"/>
                </a:lnTo>
                <a:lnTo>
                  <a:pt x="449466" y="402861"/>
                </a:lnTo>
                <a:lnTo>
                  <a:pt x="453929" y="415619"/>
                </a:lnTo>
                <a:lnTo>
                  <a:pt x="454914" y="426720"/>
                </a:lnTo>
                <a:lnTo>
                  <a:pt x="454152" y="437388"/>
                </a:lnTo>
                <a:lnTo>
                  <a:pt x="452628" y="448818"/>
                </a:lnTo>
                <a:lnTo>
                  <a:pt x="448136" y="460721"/>
                </a:lnTo>
                <a:lnTo>
                  <a:pt x="442935" y="472260"/>
                </a:lnTo>
                <a:lnTo>
                  <a:pt x="437093" y="483468"/>
                </a:lnTo>
                <a:lnTo>
                  <a:pt x="430677" y="494377"/>
                </a:lnTo>
                <a:lnTo>
                  <a:pt x="423756" y="505020"/>
                </a:lnTo>
                <a:lnTo>
                  <a:pt x="416397" y="515430"/>
                </a:lnTo>
                <a:lnTo>
                  <a:pt x="408669" y="525640"/>
                </a:lnTo>
                <a:lnTo>
                  <a:pt x="400639" y="535681"/>
                </a:lnTo>
                <a:lnTo>
                  <a:pt x="392376" y="545587"/>
                </a:lnTo>
                <a:lnTo>
                  <a:pt x="383946" y="555391"/>
                </a:lnTo>
                <a:lnTo>
                  <a:pt x="375419" y="565125"/>
                </a:lnTo>
                <a:lnTo>
                  <a:pt x="366863" y="574821"/>
                </a:lnTo>
                <a:lnTo>
                  <a:pt x="358344" y="584514"/>
                </a:lnTo>
                <a:lnTo>
                  <a:pt x="349931" y="594234"/>
                </a:lnTo>
                <a:lnTo>
                  <a:pt x="341692" y="604016"/>
                </a:lnTo>
                <a:lnTo>
                  <a:pt x="333695" y="613891"/>
                </a:lnTo>
                <a:lnTo>
                  <a:pt x="326008" y="623893"/>
                </a:lnTo>
                <a:lnTo>
                  <a:pt x="319278" y="633222"/>
                </a:lnTo>
                <a:lnTo>
                  <a:pt x="283464" y="675894"/>
                </a:lnTo>
                <a:lnTo>
                  <a:pt x="248412" y="719328"/>
                </a:lnTo>
                <a:lnTo>
                  <a:pt x="248412" y="0"/>
                </a:lnTo>
                <a:lnTo>
                  <a:pt x="0" y="0"/>
                </a:lnTo>
                <a:lnTo>
                  <a:pt x="0" y="29718"/>
                </a:lnTo>
                <a:lnTo>
                  <a:pt x="9144" y="31242"/>
                </a:lnTo>
                <a:lnTo>
                  <a:pt x="18288" y="33528"/>
                </a:lnTo>
                <a:lnTo>
                  <a:pt x="33140" y="39179"/>
                </a:lnTo>
                <a:lnTo>
                  <a:pt x="44181" y="46617"/>
                </a:lnTo>
                <a:lnTo>
                  <a:pt x="52017" y="55661"/>
                </a:lnTo>
                <a:lnTo>
                  <a:pt x="57252" y="66126"/>
                </a:lnTo>
                <a:lnTo>
                  <a:pt x="60492" y="77828"/>
                </a:lnTo>
                <a:lnTo>
                  <a:pt x="62340" y="90585"/>
                </a:lnTo>
                <a:lnTo>
                  <a:pt x="63403" y="104212"/>
                </a:lnTo>
                <a:lnTo>
                  <a:pt x="64285" y="118528"/>
                </a:lnTo>
                <a:lnTo>
                  <a:pt x="64770" y="124968"/>
                </a:lnTo>
                <a:lnTo>
                  <a:pt x="65532" y="163830"/>
                </a:lnTo>
                <a:lnTo>
                  <a:pt x="65532" y="929640"/>
                </a:lnTo>
                <a:lnTo>
                  <a:pt x="64486" y="941725"/>
                </a:lnTo>
                <a:lnTo>
                  <a:pt x="64110" y="954250"/>
                </a:lnTo>
                <a:lnTo>
                  <a:pt x="64015" y="979805"/>
                </a:lnTo>
                <a:lnTo>
                  <a:pt x="63625" y="992428"/>
                </a:lnTo>
                <a:lnTo>
                  <a:pt x="62557" y="1004678"/>
                </a:lnTo>
                <a:lnTo>
                  <a:pt x="60476" y="1016350"/>
                </a:lnTo>
                <a:lnTo>
                  <a:pt x="57045" y="1027242"/>
                </a:lnTo>
                <a:lnTo>
                  <a:pt x="51928" y="1037150"/>
                </a:lnTo>
                <a:lnTo>
                  <a:pt x="44789" y="1045871"/>
                </a:lnTo>
                <a:lnTo>
                  <a:pt x="35291" y="1053202"/>
                </a:lnTo>
                <a:lnTo>
                  <a:pt x="23098" y="1058938"/>
                </a:lnTo>
                <a:lnTo>
                  <a:pt x="17526" y="1060704"/>
                </a:lnTo>
                <a:lnTo>
                  <a:pt x="9144" y="1062990"/>
                </a:lnTo>
                <a:lnTo>
                  <a:pt x="0" y="1064514"/>
                </a:lnTo>
                <a:lnTo>
                  <a:pt x="0" y="1093470"/>
                </a:lnTo>
                <a:lnTo>
                  <a:pt x="314706" y="1093470"/>
                </a:lnTo>
                <a:lnTo>
                  <a:pt x="314706" y="1064514"/>
                </a:lnTo>
                <a:lnTo>
                  <a:pt x="304800" y="1062990"/>
                </a:lnTo>
                <a:lnTo>
                  <a:pt x="290151" y="1059257"/>
                </a:lnTo>
                <a:lnTo>
                  <a:pt x="278373" y="1053518"/>
                </a:lnTo>
                <a:lnTo>
                  <a:pt x="269149" y="1046010"/>
                </a:lnTo>
                <a:lnTo>
                  <a:pt x="262164" y="1036970"/>
                </a:lnTo>
                <a:lnTo>
                  <a:pt x="257102" y="1026635"/>
                </a:lnTo>
                <a:lnTo>
                  <a:pt x="253648" y="1015242"/>
                </a:lnTo>
                <a:lnTo>
                  <a:pt x="251487" y="1003029"/>
                </a:lnTo>
                <a:lnTo>
                  <a:pt x="250302" y="990232"/>
                </a:lnTo>
                <a:lnTo>
                  <a:pt x="249779" y="977087"/>
                </a:lnTo>
                <a:lnTo>
                  <a:pt x="249602" y="963834"/>
                </a:lnTo>
                <a:lnTo>
                  <a:pt x="249456" y="950707"/>
                </a:lnTo>
                <a:lnTo>
                  <a:pt x="249024" y="937944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3344417" y="3683507"/>
            <a:ext cx="248411" cy="0"/>
          </a:xfrm>
          <a:custGeom>
            <a:avLst/>
            <a:gdLst/>
            <a:ahLst/>
            <a:cxnLst/>
            <a:rect l="l" t="t" r="r" b="b"/>
            <a:pathLst>
              <a:path w="248412">
                <a:moveTo>
                  <a:pt x="24841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3344417" y="3683507"/>
            <a:ext cx="0" cy="29718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0"/>
                </a:moveTo>
                <a:lnTo>
                  <a:pt x="0" y="2971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3344417" y="3713226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3353561" y="3714750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3362705" y="3717035"/>
            <a:ext cx="8382" cy="3047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0" y="0"/>
                </a:moveTo>
                <a:lnTo>
                  <a:pt x="8382" y="3047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3371088" y="3720083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3377945" y="3723132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3384042" y="372694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3389376" y="3730751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0"/>
                </a:moveTo>
                <a:lnTo>
                  <a:pt x="4572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3393948" y="3735323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0"/>
                </a:moveTo>
                <a:lnTo>
                  <a:pt x="3810" y="533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3397757" y="3740657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0"/>
                </a:moveTo>
                <a:lnTo>
                  <a:pt x="3048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3400805" y="3746754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3403092" y="3755135"/>
            <a:ext cx="2286" cy="9906"/>
          </a:xfrm>
          <a:custGeom>
            <a:avLst/>
            <a:gdLst/>
            <a:ahLst/>
            <a:cxnLst/>
            <a:rect l="l" t="t" r="r" b="b"/>
            <a:pathLst>
              <a:path w="2286" h="9905">
                <a:moveTo>
                  <a:pt x="0" y="0"/>
                </a:moveTo>
                <a:lnTo>
                  <a:pt x="2286" y="990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3405377" y="3765042"/>
            <a:ext cx="1524" cy="12192"/>
          </a:xfrm>
          <a:custGeom>
            <a:avLst/>
            <a:gdLst/>
            <a:ahLst/>
            <a:cxnLst/>
            <a:rect l="l" t="t" r="r" b="b"/>
            <a:pathLst>
              <a:path w="1524" h="12191">
                <a:moveTo>
                  <a:pt x="0" y="0"/>
                </a:moveTo>
                <a:lnTo>
                  <a:pt x="1524" y="1219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3406901" y="3777233"/>
            <a:ext cx="3048" cy="905256"/>
          </a:xfrm>
          <a:custGeom>
            <a:avLst/>
            <a:gdLst/>
            <a:ahLst/>
            <a:cxnLst/>
            <a:rect l="l" t="t" r="r" b="b"/>
            <a:pathLst>
              <a:path w="3048" h="905255">
                <a:moveTo>
                  <a:pt x="0" y="0"/>
                </a:moveTo>
                <a:lnTo>
                  <a:pt x="1524" y="14478"/>
                </a:lnTo>
                <a:lnTo>
                  <a:pt x="2286" y="31242"/>
                </a:lnTo>
                <a:lnTo>
                  <a:pt x="3048" y="70104"/>
                </a:lnTo>
                <a:lnTo>
                  <a:pt x="3048" y="835913"/>
                </a:lnTo>
                <a:lnTo>
                  <a:pt x="2286" y="874776"/>
                </a:lnTo>
                <a:lnTo>
                  <a:pt x="0" y="9052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3405377" y="4682489"/>
            <a:ext cx="1523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152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3403853" y="4693920"/>
            <a:ext cx="1523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1524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3401568" y="4703826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3399281" y="4711445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3394710" y="4717542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3389376" y="4723638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3383280" y="4728972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3377183" y="4733544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3369563" y="4738116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3361944" y="4741164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3353562" y="4744211"/>
            <a:ext cx="8382" cy="2286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838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3344417" y="4746498"/>
            <a:ext cx="9144" cy="1524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3344417" y="474802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3344417" y="4776977"/>
            <a:ext cx="314706" cy="0"/>
          </a:xfrm>
          <a:custGeom>
            <a:avLst/>
            <a:gdLst/>
            <a:ahLst/>
            <a:cxnLst/>
            <a:rect l="l" t="t" r="r" b="b"/>
            <a:pathLst>
              <a:path w="314706">
                <a:moveTo>
                  <a:pt x="0" y="0"/>
                </a:moveTo>
                <a:lnTo>
                  <a:pt x="31470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3659123" y="4748021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3649217" y="4746498"/>
            <a:ext cx="9906" cy="1523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990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3640835" y="4744212"/>
            <a:ext cx="8382" cy="2285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838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3632453" y="4741163"/>
            <a:ext cx="8382" cy="3047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3625596" y="4738116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3619499" y="4734306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3614166" y="473049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3609594" y="4725923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3605784" y="4720589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3602735" y="4714493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3600449" y="4706112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3598164" y="4695443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228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3595878" y="4683252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3592829" y="4477511"/>
            <a:ext cx="3048" cy="205740"/>
          </a:xfrm>
          <a:custGeom>
            <a:avLst/>
            <a:gdLst/>
            <a:ahLst/>
            <a:cxnLst/>
            <a:rect l="l" t="t" r="r" b="b"/>
            <a:pathLst>
              <a:path w="3048" h="205739">
                <a:moveTo>
                  <a:pt x="3048" y="205739"/>
                </a:moveTo>
                <a:lnTo>
                  <a:pt x="1524" y="191261"/>
                </a:lnTo>
                <a:lnTo>
                  <a:pt x="762" y="174497"/>
                </a:lnTo>
                <a:lnTo>
                  <a:pt x="0" y="13563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3592829" y="4430267"/>
            <a:ext cx="38861" cy="47244"/>
          </a:xfrm>
          <a:custGeom>
            <a:avLst/>
            <a:gdLst/>
            <a:ahLst/>
            <a:cxnLst/>
            <a:rect l="l" t="t" r="r" b="b"/>
            <a:pathLst>
              <a:path w="38862" h="47244">
                <a:moveTo>
                  <a:pt x="0" y="47244"/>
                </a:moveTo>
                <a:lnTo>
                  <a:pt x="38861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3631692" y="4430267"/>
            <a:ext cx="132588" cy="241554"/>
          </a:xfrm>
          <a:custGeom>
            <a:avLst/>
            <a:gdLst/>
            <a:ahLst/>
            <a:cxnLst/>
            <a:rect l="l" t="t" r="r" b="b"/>
            <a:pathLst>
              <a:path w="132587" h="241553">
                <a:moveTo>
                  <a:pt x="0" y="0"/>
                </a:moveTo>
                <a:lnTo>
                  <a:pt x="30480" y="54864"/>
                </a:lnTo>
                <a:lnTo>
                  <a:pt x="60198" y="108966"/>
                </a:lnTo>
                <a:lnTo>
                  <a:pt x="120396" y="218694"/>
                </a:lnTo>
                <a:lnTo>
                  <a:pt x="132588" y="24155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3764279" y="4671822"/>
            <a:ext cx="8382" cy="19050"/>
          </a:xfrm>
          <a:custGeom>
            <a:avLst/>
            <a:gdLst/>
            <a:ahLst/>
            <a:cxnLst/>
            <a:rect l="l" t="t" r="r" b="b"/>
            <a:pathLst>
              <a:path w="8382" h="19050">
                <a:moveTo>
                  <a:pt x="0" y="0"/>
                </a:moveTo>
                <a:lnTo>
                  <a:pt x="8382" y="1905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3772661" y="4690872"/>
            <a:ext cx="5334" cy="15240"/>
          </a:xfrm>
          <a:custGeom>
            <a:avLst/>
            <a:gdLst/>
            <a:ahLst/>
            <a:cxnLst/>
            <a:rect l="l" t="t" r="r" b="b"/>
            <a:pathLst>
              <a:path w="5334" h="15239">
                <a:moveTo>
                  <a:pt x="0" y="0"/>
                </a:moveTo>
                <a:lnTo>
                  <a:pt x="5334" y="1524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3777995" y="4706111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0" y="0"/>
                </a:moveTo>
                <a:lnTo>
                  <a:pt x="1524" y="609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3778758" y="4712207"/>
            <a:ext cx="761" cy="10668"/>
          </a:xfrm>
          <a:custGeom>
            <a:avLst/>
            <a:gdLst/>
            <a:ahLst/>
            <a:cxnLst/>
            <a:rect l="l" t="t" r="r" b="b"/>
            <a:pathLst>
              <a:path w="762" h="10667">
                <a:moveTo>
                  <a:pt x="762" y="0"/>
                </a:moveTo>
                <a:lnTo>
                  <a:pt x="762" y="5334"/>
                </a:lnTo>
                <a:lnTo>
                  <a:pt x="0" y="1066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3777233" y="4722876"/>
            <a:ext cx="1523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152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3774185" y="4728210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3770375" y="4733544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3765042" y="4738116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533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3758184" y="4742688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3749801" y="4745735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3739895" y="4747260"/>
            <a:ext cx="9906" cy="762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9905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3739895" y="474802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3739895" y="4776977"/>
            <a:ext cx="314706" cy="0"/>
          </a:xfrm>
          <a:custGeom>
            <a:avLst/>
            <a:gdLst/>
            <a:ahLst/>
            <a:cxnLst/>
            <a:rect l="l" t="t" r="r" b="b"/>
            <a:pathLst>
              <a:path w="314705">
                <a:moveTo>
                  <a:pt x="0" y="0"/>
                </a:moveTo>
                <a:lnTo>
                  <a:pt x="31470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4054601" y="4748021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4046219" y="4746498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038600" y="4744974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030979" y="4741925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4024121" y="4738878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4017264" y="4734305"/>
            <a:ext cx="6858" cy="4571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4010406" y="4729733"/>
            <a:ext cx="6858" cy="4571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4004309" y="4723637"/>
            <a:ext cx="6096" cy="6095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3998976" y="4717542"/>
            <a:ext cx="5334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3993642" y="4710684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3986022" y="4699253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7620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3964686" y="4663440"/>
            <a:ext cx="21336" cy="35814"/>
          </a:xfrm>
          <a:custGeom>
            <a:avLst/>
            <a:gdLst/>
            <a:ahLst/>
            <a:cxnLst/>
            <a:rect l="l" t="t" r="r" b="b"/>
            <a:pathLst>
              <a:path w="21336" h="35813">
                <a:moveTo>
                  <a:pt x="21336" y="3581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3752087" y="4280153"/>
            <a:ext cx="212598" cy="383286"/>
          </a:xfrm>
          <a:custGeom>
            <a:avLst/>
            <a:gdLst/>
            <a:ahLst/>
            <a:cxnLst/>
            <a:rect l="l" t="t" r="r" b="b"/>
            <a:pathLst>
              <a:path w="212598" h="383286">
                <a:moveTo>
                  <a:pt x="212598" y="383286"/>
                </a:moveTo>
                <a:lnTo>
                  <a:pt x="182118" y="330708"/>
                </a:lnTo>
                <a:lnTo>
                  <a:pt x="144018" y="259842"/>
                </a:lnTo>
                <a:lnTo>
                  <a:pt x="108204" y="195072"/>
                </a:lnTo>
                <a:lnTo>
                  <a:pt x="72390" y="130302"/>
                </a:lnTo>
                <a:lnTo>
                  <a:pt x="35814" y="64770"/>
                </a:ln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3752088" y="4199382"/>
            <a:ext cx="67056" cy="80772"/>
          </a:xfrm>
          <a:custGeom>
            <a:avLst/>
            <a:gdLst/>
            <a:ahLst/>
            <a:cxnLst/>
            <a:rect l="l" t="t" r="r" b="b"/>
            <a:pathLst>
              <a:path w="67055" h="80772">
                <a:moveTo>
                  <a:pt x="0" y="80772"/>
                </a:moveTo>
                <a:lnTo>
                  <a:pt x="33528" y="40386"/>
                </a:lnTo>
                <a:lnTo>
                  <a:pt x="67056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3819144" y="4152900"/>
            <a:ext cx="38861" cy="46482"/>
          </a:xfrm>
          <a:custGeom>
            <a:avLst/>
            <a:gdLst/>
            <a:ahLst/>
            <a:cxnLst/>
            <a:rect l="l" t="t" r="r" b="b"/>
            <a:pathLst>
              <a:path w="38862" h="46482">
                <a:moveTo>
                  <a:pt x="0" y="46482"/>
                </a:moveTo>
                <a:lnTo>
                  <a:pt x="38861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3858005" y="4117086"/>
            <a:ext cx="32004" cy="35814"/>
          </a:xfrm>
          <a:custGeom>
            <a:avLst/>
            <a:gdLst/>
            <a:ahLst/>
            <a:cxnLst/>
            <a:rect l="l" t="t" r="r" b="b"/>
            <a:pathLst>
              <a:path w="32003" h="35813">
                <a:moveTo>
                  <a:pt x="0" y="35813"/>
                </a:moveTo>
                <a:lnTo>
                  <a:pt x="32004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3890010" y="4102607"/>
            <a:ext cx="13716" cy="14478"/>
          </a:xfrm>
          <a:custGeom>
            <a:avLst/>
            <a:gdLst/>
            <a:ahLst/>
            <a:cxnLst/>
            <a:rect l="l" t="t" r="r" b="b"/>
            <a:pathLst>
              <a:path w="13715" h="14477">
                <a:moveTo>
                  <a:pt x="0" y="14477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3903726" y="4091177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11429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3915155" y="4082033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0" y="9143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3925061" y="4075175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0" y="6857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3933444" y="4070604"/>
            <a:ext cx="7620" cy="4572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0" y="457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3941064" y="4066032"/>
            <a:ext cx="7620" cy="4572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0" y="4572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3948683" y="4062222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0" y="381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3957066" y="4059174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0" y="3048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3965448" y="4056887"/>
            <a:ext cx="8382" cy="2286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2286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3973829" y="4055364"/>
            <a:ext cx="9144" cy="1524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0" y="1524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3982973" y="4053840"/>
            <a:ext cx="9906" cy="1524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0" y="1524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3992879" y="4053077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4002023" y="4022597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48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3729227" y="4022598"/>
            <a:ext cx="272796" cy="0"/>
          </a:xfrm>
          <a:custGeom>
            <a:avLst/>
            <a:gdLst/>
            <a:ahLst/>
            <a:cxnLst/>
            <a:rect l="l" t="t" r="r" b="b"/>
            <a:pathLst>
              <a:path w="272796">
                <a:moveTo>
                  <a:pt x="27279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3729227" y="402259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8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3729227" y="4053077"/>
            <a:ext cx="19050" cy="3047"/>
          </a:xfrm>
          <a:custGeom>
            <a:avLst/>
            <a:gdLst/>
            <a:ahLst/>
            <a:cxnLst/>
            <a:rect l="l" t="t" r="r" b="b"/>
            <a:pathLst>
              <a:path w="19050" h="3048">
                <a:moveTo>
                  <a:pt x="0" y="0"/>
                </a:moveTo>
                <a:lnTo>
                  <a:pt x="19050" y="3047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3748277" y="4056126"/>
            <a:ext cx="15240" cy="5333"/>
          </a:xfrm>
          <a:custGeom>
            <a:avLst/>
            <a:gdLst/>
            <a:ahLst/>
            <a:cxnLst/>
            <a:rect l="l" t="t" r="r" b="b"/>
            <a:pathLst>
              <a:path w="15239" h="5334">
                <a:moveTo>
                  <a:pt x="0" y="0"/>
                </a:moveTo>
                <a:lnTo>
                  <a:pt x="15240" y="533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3763517" y="4061460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3770376" y="4063745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3775710" y="4066794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3781044" y="4069842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0"/>
                </a:moveTo>
                <a:lnTo>
                  <a:pt x="3810" y="381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3784854" y="4073651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3790950" y="4081272"/>
            <a:ext cx="4572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0"/>
                </a:moveTo>
                <a:lnTo>
                  <a:pt x="4572" y="914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3795522" y="4090416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3798570" y="4099560"/>
            <a:ext cx="762" cy="21336"/>
          </a:xfrm>
          <a:custGeom>
            <a:avLst/>
            <a:gdLst/>
            <a:ahLst/>
            <a:cxnLst/>
            <a:rect l="l" t="t" r="r" b="b"/>
            <a:pathLst>
              <a:path w="762" h="21336">
                <a:moveTo>
                  <a:pt x="0" y="0"/>
                </a:moveTo>
                <a:lnTo>
                  <a:pt x="762" y="10668"/>
                </a:lnTo>
                <a:lnTo>
                  <a:pt x="0" y="2133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3797046" y="4120895"/>
            <a:ext cx="1523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152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3793235" y="4132326"/>
            <a:ext cx="3809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3810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3788663" y="4143755"/>
            <a:ext cx="4571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4572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3781806" y="4155185"/>
            <a:ext cx="6857" cy="13716"/>
          </a:xfrm>
          <a:custGeom>
            <a:avLst/>
            <a:gdLst/>
            <a:ahLst/>
            <a:cxnLst/>
            <a:rect l="l" t="t" r="r" b="b"/>
            <a:pathLst>
              <a:path w="6858" h="13715">
                <a:moveTo>
                  <a:pt x="6858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3769613" y="4168901"/>
            <a:ext cx="12191" cy="16764"/>
          </a:xfrm>
          <a:custGeom>
            <a:avLst/>
            <a:gdLst/>
            <a:ahLst/>
            <a:cxnLst/>
            <a:rect l="l" t="t" r="r" b="b"/>
            <a:pathLst>
              <a:path w="12191" h="16763">
                <a:moveTo>
                  <a:pt x="12191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3753612" y="4185666"/>
            <a:ext cx="16002" cy="20574"/>
          </a:xfrm>
          <a:custGeom>
            <a:avLst/>
            <a:gdLst/>
            <a:ahLst/>
            <a:cxnLst/>
            <a:rect l="l" t="t" r="r" b="b"/>
            <a:pathLst>
              <a:path w="16001" h="20574">
                <a:moveTo>
                  <a:pt x="16001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3734561" y="4206239"/>
            <a:ext cx="19049" cy="25146"/>
          </a:xfrm>
          <a:custGeom>
            <a:avLst/>
            <a:gdLst/>
            <a:ahLst/>
            <a:cxnLst/>
            <a:rect l="l" t="t" r="r" b="b"/>
            <a:pathLst>
              <a:path w="19050" h="25146">
                <a:moveTo>
                  <a:pt x="19050" y="0"/>
                </a:moveTo>
                <a:lnTo>
                  <a:pt x="0" y="2514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3592829" y="4231385"/>
            <a:ext cx="141732" cy="171450"/>
          </a:xfrm>
          <a:custGeom>
            <a:avLst/>
            <a:gdLst/>
            <a:ahLst/>
            <a:cxnLst/>
            <a:rect l="l" t="t" r="r" b="b"/>
            <a:pathLst>
              <a:path w="141732" h="171450">
                <a:moveTo>
                  <a:pt x="141732" y="0"/>
                </a:moveTo>
                <a:lnTo>
                  <a:pt x="105918" y="42672"/>
                </a:lnTo>
                <a:lnTo>
                  <a:pt x="70866" y="85344"/>
                </a:lnTo>
                <a:lnTo>
                  <a:pt x="35052" y="128016"/>
                </a:lnTo>
                <a:lnTo>
                  <a:pt x="0" y="171450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3592829" y="3683507"/>
            <a:ext cx="0" cy="719328"/>
          </a:xfrm>
          <a:custGeom>
            <a:avLst/>
            <a:gdLst/>
            <a:ahLst/>
            <a:cxnLst/>
            <a:rect l="l" t="t" r="r" b="b"/>
            <a:pathLst>
              <a:path h="719327">
                <a:moveTo>
                  <a:pt x="0" y="71932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4513325" y="4480560"/>
            <a:ext cx="169926" cy="169164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7620" y="161544"/>
                </a:moveTo>
                <a:lnTo>
                  <a:pt x="169926" y="0"/>
                </a:lnTo>
                <a:lnTo>
                  <a:pt x="161544" y="7620"/>
                </a:lnTo>
                <a:lnTo>
                  <a:pt x="0" y="16916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4520945" y="448056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4504944" y="4488179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2" y="161544"/>
                </a:moveTo>
                <a:lnTo>
                  <a:pt x="169926" y="0"/>
                </a:lnTo>
                <a:lnTo>
                  <a:pt x="161544" y="6096"/>
                </a:lnTo>
                <a:lnTo>
                  <a:pt x="0" y="168402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4513326" y="44881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4496562" y="4494276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2306"/>
                </a:moveTo>
                <a:lnTo>
                  <a:pt x="169926" y="0"/>
                </a:lnTo>
                <a:lnTo>
                  <a:pt x="161544" y="6096"/>
                </a:lnTo>
                <a:lnTo>
                  <a:pt x="0" y="167640"/>
                </a:lnTo>
                <a:lnTo>
                  <a:pt x="838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4504944" y="44942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4488179" y="4500372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2" y="161544"/>
                </a:moveTo>
                <a:lnTo>
                  <a:pt x="169926" y="0"/>
                </a:lnTo>
                <a:lnTo>
                  <a:pt x="161544" y="4572"/>
                </a:lnTo>
                <a:lnTo>
                  <a:pt x="0" y="166116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4496561" y="45003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4492751" y="450037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4488179" y="4502657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4479797" y="4504944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8382" y="161544"/>
                </a:moveTo>
                <a:lnTo>
                  <a:pt x="16992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4488179" y="45049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4485131" y="45049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4482084" y="450646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4479797" y="450722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4470654" y="4508754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7" h="164591">
                <a:moveTo>
                  <a:pt x="9144" y="161543"/>
                </a:moveTo>
                <a:lnTo>
                  <a:pt x="17068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4479798" y="4508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4476750" y="45087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4473702" y="450951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4470653" y="451103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4461510" y="4511801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4" y="161544"/>
                </a:moveTo>
                <a:lnTo>
                  <a:pt x="17068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4470654" y="45118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4468368" y="451180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4466081" y="451256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4463796" y="451256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4461509" y="451332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4451604" y="4514088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1543"/>
                </a:moveTo>
                <a:lnTo>
                  <a:pt x="171449" y="0"/>
                </a:lnTo>
                <a:lnTo>
                  <a:pt x="161543" y="761"/>
                </a:lnTo>
                <a:lnTo>
                  <a:pt x="0" y="162305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4461510" y="45140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4459224" y="451408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4457699" y="451408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4455414" y="451408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4453890" y="45148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4451603" y="451485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4442460" y="4514850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4451604" y="45148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4450080" y="451485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4448555" y="45148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4447031" y="45148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4445508" y="451561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4443983" y="451561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4442459" y="451561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4434078" y="4514849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2306"/>
                </a:moveTo>
                <a:lnTo>
                  <a:pt x="169926" y="762"/>
                </a:lnTo>
                <a:lnTo>
                  <a:pt x="161544" y="0"/>
                </a:lnTo>
                <a:lnTo>
                  <a:pt x="0" y="162306"/>
                </a:lnTo>
                <a:lnTo>
                  <a:pt x="8382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4442460" y="4515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4440174" y="451561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4438649" y="451561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4437126" y="451561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4435602" y="451561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4434077" y="45148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4426457" y="4514087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7"/>
                </a:moveTo>
                <a:lnTo>
                  <a:pt x="169164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0" y="163067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4434077" y="45148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4432553" y="45148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4431030" y="45148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4429505" y="45148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4427981" y="45148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4426458" y="45140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4418837" y="4513326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7"/>
                </a:moveTo>
                <a:lnTo>
                  <a:pt x="169164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3067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4426457" y="451408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4424933" y="45140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4423409" y="451408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4421886" y="45133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4420361" y="45133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4418837" y="451332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4411218" y="4511040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29"/>
                </a:moveTo>
                <a:lnTo>
                  <a:pt x="169164" y="2285"/>
                </a:lnTo>
                <a:lnTo>
                  <a:pt x="162306" y="0"/>
                </a:lnTo>
                <a:lnTo>
                  <a:pt x="0" y="161543"/>
                </a:lnTo>
                <a:lnTo>
                  <a:pt x="7620" y="163829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4418838" y="45133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4417314" y="45125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4415790" y="451256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4414265" y="45118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4412742" y="451180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4411218" y="45110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4404359" y="4508753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6858" y="163829"/>
                </a:moveTo>
                <a:lnTo>
                  <a:pt x="16916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4411217" y="45110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4409693" y="4511039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4408932" y="45102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4407408" y="45095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4405883" y="45095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4404359" y="45087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4396740" y="4505706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4591"/>
                </a:moveTo>
                <a:lnTo>
                  <a:pt x="169164" y="3047"/>
                </a:lnTo>
                <a:lnTo>
                  <a:pt x="162306" y="0"/>
                </a:lnTo>
                <a:lnTo>
                  <a:pt x="0" y="162305"/>
                </a:lnTo>
                <a:lnTo>
                  <a:pt x="7620" y="164591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4404360" y="4508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4402074" y="45079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4400549" y="450722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4399026" y="45064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4396740" y="450570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4389881" y="4502657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6858" y="165353"/>
                </a:moveTo>
                <a:lnTo>
                  <a:pt x="16916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535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4396739" y="45057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4395977" y="45057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4394453" y="45049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4392930" y="45041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4391405" y="45034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4389881" y="45026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4383024" y="4498847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4"/>
                </a:moveTo>
                <a:lnTo>
                  <a:pt x="16840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535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4389882" y="45026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4388358" y="45018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4387595" y="45011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4386071" y="45003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4384548" y="44996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4383024" y="44988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4370069" y="4488942"/>
            <a:ext cx="174498" cy="171450"/>
          </a:xfrm>
          <a:custGeom>
            <a:avLst/>
            <a:gdLst/>
            <a:ahLst/>
            <a:cxnLst/>
            <a:rect l="l" t="t" r="r" b="b"/>
            <a:pathLst>
              <a:path w="174498" h="171450">
                <a:moveTo>
                  <a:pt x="12953" y="171450"/>
                </a:moveTo>
                <a:lnTo>
                  <a:pt x="174497" y="9905"/>
                </a:lnTo>
                <a:lnTo>
                  <a:pt x="161543" y="0"/>
                </a:lnTo>
                <a:lnTo>
                  <a:pt x="0" y="162306"/>
                </a:lnTo>
                <a:lnTo>
                  <a:pt x="12953" y="171450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4383023" y="44988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4381499" y="449732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4379214" y="449579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4377690" y="44950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4375403" y="449351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4373880" y="449198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4371593" y="449046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4370070" y="4488942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4357116" y="4477512"/>
            <a:ext cx="174498" cy="173736"/>
          </a:xfrm>
          <a:custGeom>
            <a:avLst/>
            <a:gdLst/>
            <a:ahLst/>
            <a:cxnLst/>
            <a:rect l="l" t="t" r="r" b="b"/>
            <a:pathLst>
              <a:path w="174498" h="173736">
                <a:moveTo>
                  <a:pt x="12953" y="173736"/>
                </a:moveTo>
                <a:lnTo>
                  <a:pt x="174497" y="11430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7373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4370070" y="44889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4367784" y="448741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4365497" y="448513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4363974" y="4483608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524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4361687" y="448132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4359402" y="447979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4357115" y="447751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4345686" y="4463795"/>
            <a:ext cx="172974" cy="175260"/>
          </a:xfrm>
          <a:custGeom>
            <a:avLst/>
            <a:gdLst/>
            <a:ahLst/>
            <a:cxnLst/>
            <a:rect l="l" t="t" r="r" b="b"/>
            <a:pathLst>
              <a:path w="172974" h="175260">
                <a:moveTo>
                  <a:pt x="11429" y="175260"/>
                </a:moveTo>
                <a:lnTo>
                  <a:pt x="172973" y="13716"/>
                </a:lnTo>
                <a:lnTo>
                  <a:pt x="161543" y="0"/>
                </a:lnTo>
                <a:lnTo>
                  <a:pt x="0" y="162306"/>
                </a:lnTo>
                <a:lnTo>
                  <a:pt x="11429" y="17526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4357116" y="44775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4354830" y="447522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4352543" y="447217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4350258" y="446989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4347971" y="446684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4345686" y="446455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4334255" y="4448555"/>
            <a:ext cx="172974" cy="177546"/>
          </a:xfrm>
          <a:custGeom>
            <a:avLst/>
            <a:gdLst/>
            <a:ahLst/>
            <a:cxnLst/>
            <a:rect l="l" t="t" r="r" b="b"/>
            <a:pathLst>
              <a:path w="172974" h="177546">
                <a:moveTo>
                  <a:pt x="11429" y="177545"/>
                </a:moveTo>
                <a:lnTo>
                  <a:pt x="172973" y="15239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7754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4345685" y="44637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4341875" y="4459223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4338066" y="4453889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4334256" y="4448555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4326635" y="4437126"/>
            <a:ext cx="169164" cy="172974"/>
          </a:xfrm>
          <a:custGeom>
            <a:avLst/>
            <a:gdLst/>
            <a:ahLst/>
            <a:cxnLst/>
            <a:rect l="l" t="t" r="r" b="b"/>
            <a:pathLst>
              <a:path w="169163" h="172974">
                <a:moveTo>
                  <a:pt x="7620" y="172974"/>
                </a:moveTo>
                <a:lnTo>
                  <a:pt x="169164" y="11430"/>
                </a:lnTo>
                <a:lnTo>
                  <a:pt x="162306" y="0"/>
                </a:lnTo>
                <a:lnTo>
                  <a:pt x="0" y="161544"/>
                </a:lnTo>
                <a:lnTo>
                  <a:pt x="7620" y="172974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4334255" y="44485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4330445" y="444322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4326635" y="443712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10" y="167639"/>
                </a:moveTo>
                <a:lnTo>
                  <a:pt x="165354" y="609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4320539" y="4425696"/>
            <a:ext cx="168402" cy="172974"/>
          </a:xfrm>
          <a:custGeom>
            <a:avLst/>
            <a:gdLst/>
            <a:ahLst/>
            <a:cxnLst/>
            <a:rect l="l" t="t" r="r" b="b"/>
            <a:pathLst>
              <a:path w="168401" h="172974">
                <a:moveTo>
                  <a:pt x="6096" y="172974"/>
                </a:moveTo>
                <a:lnTo>
                  <a:pt x="168402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297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4326635" y="443712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4323587" y="443179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048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4320540" y="4425695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4313681" y="4413503"/>
            <a:ext cx="168402" cy="173736"/>
          </a:xfrm>
          <a:custGeom>
            <a:avLst/>
            <a:gdLst/>
            <a:ahLst/>
            <a:cxnLst/>
            <a:rect l="l" t="t" r="r" b="b"/>
            <a:pathLst>
              <a:path w="168401" h="173736">
                <a:moveTo>
                  <a:pt x="6858" y="173736"/>
                </a:moveTo>
                <a:lnTo>
                  <a:pt x="168402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6858" y="17373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4320539" y="44256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4308348" y="4400550"/>
            <a:ext cx="167640" cy="174498"/>
          </a:xfrm>
          <a:custGeom>
            <a:avLst/>
            <a:gdLst/>
            <a:ahLst/>
            <a:cxnLst/>
            <a:rect l="l" t="t" r="r" b="b"/>
            <a:pathLst>
              <a:path w="167639" h="174498">
                <a:moveTo>
                  <a:pt x="5334" y="174498"/>
                </a:moveTo>
                <a:lnTo>
                  <a:pt x="167640" y="12954"/>
                </a:lnTo>
                <a:lnTo>
                  <a:pt x="161544" y="0"/>
                </a:lnTo>
                <a:lnTo>
                  <a:pt x="0" y="162306"/>
                </a:lnTo>
                <a:lnTo>
                  <a:pt x="5334" y="174498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4313682" y="44135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4303014" y="4387595"/>
            <a:ext cx="166878" cy="175260"/>
          </a:xfrm>
          <a:custGeom>
            <a:avLst/>
            <a:gdLst/>
            <a:ahLst/>
            <a:cxnLst/>
            <a:rect l="l" t="t" r="r" b="b"/>
            <a:pathLst>
              <a:path w="166877" h="175260">
                <a:moveTo>
                  <a:pt x="5334" y="175260"/>
                </a:moveTo>
                <a:lnTo>
                  <a:pt x="166878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526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4308348" y="44005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4305300" y="4394453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4303014" y="4387596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4297680" y="4373879"/>
            <a:ext cx="166878" cy="175260"/>
          </a:xfrm>
          <a:custGeom>
            <a:avLst/>
            <a:gdLst/>
            <a:ahLst/>
            <a:cxnLst/>
            <a:rect l="l" t="t" r="r" b="b"/>
            <a:pathLst>
              <a:path w="166877" h="175260">
                <a:moveTo>
                  <a:pt x="5334" y="175260"/>
                </a:moveTo>
                <a:lnTo>
                  <a:pt x="166878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526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4303014" y="43875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4293107" y="4360163"/>
            <a:ext cx="166116" cy="175260"/>
          </a:xfrm>
          <a:custGeom>
            <a:avLst/>
            <a:gdLst/>
            <a:ahLst/>
            <a:cxnLst/>
            <a:rect l="l" t="t" r="r" b="b"/>
            <a:pathLst>
              <a:path w="166115" h="175260">
                <a:moveTo>
                  <a:pt x="4572" y="175260"/>
                </a:moveTo>
                <a:lnTo>
                  <a:pt x="166116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526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4297679" y="43738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4288535" y="4345685"/>
            <a:ext cx="166116" cy="176022"/>
          </a:xfrm>
          <a:custGeom>
            <a:avLst/>
            <a:gdLst/>
            <a:ahLst/>
            <a:cxnLst/>
            <a:rect l="l" t="t" r="r" b="b"/>
            <a:pathLst>
              <a:path w="166115" h="176022">
                <a:moveTo>
                  <a:pt x="4572" y="176022"/>
                </a:moveTo>
                <a:lnTo>
                  <a:pt x="166116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602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4293107" y="43601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4281677" y="4315205"/>
            <a:ext cx="168402" cy="192024"/>
          </a:xfrm>
          <a:custGeom>
            <a:avLst/>
            <a:gdLst/>
            <a:ahLst/>
            <a:cxnLst/>
            <a:rect l="l" t="t" r="r" b="b"/>
            <a:pathLst>
              <a:path w="168401" h="192024">
                <a:moveTo>
                  <a:pt x="6858" y="192024"/>
                </a:moveTo>
                <a:lnTo>
                  <a:pt x="168402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9202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4288535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4275581" y="4282440"/>
            <a:ext cx="167640" cy="194310"/>
          </a:xfrm>
          <a:custGeom>
            <a:avLst/>
            <a:gdLst/>
            <a:ahLst/>
            <a:cxnLst/>
            <a:rect l="l" t="t" r="r" b="b"/>
            <a:pathLst>
              <a:path w="167639" h="194310">
                <a:moveTo>
                  <a:pt x="6096" y="194310"/>
                </a:moveTo>
                <a:lnTo>
                  <a:pt x="167640" y="3276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4281677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4271772" y="4248149"/>
            <a:ext cx="165354" cy="195834"/>
          </a:xfrm>
          <a:custGeom>
            <a:avLst/>
            <a:gdLst/>
            <a:ahLst/>
            <a:cxnLst/>
            <a:rect l="l" t="t" r="r" b="b"/>
            <a:pathLst>
              <a:path w="165353" h="195834">
                <a:moveTo>
                  <a:pt x="3810" y="195833"/>
                </a:moveTo>
                <a:lnTo>
                  <a:pt x="165354" y="3428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9583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4275582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4269486" y="4211574"/>
            <a:ext cx="163830" cy="198120"/>
          </a:xfrm>
          <a:custGeom>
            <a:avLst/>
            <a:gdLst/>
            <a:ahLst/>
            <a:cxnLst/>
            <a:rect l="l" t="t" r="r" b="b"/>
            <a:pathLst>
              <a:path w="163829" h="198120">
                <a:moveTo>
                  <a:pt x="2286" y="198119"/>
                </a:moveTo>
                <a:lnTo>
                  <a:pt x="163830" y="3657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9811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4271772" y="4248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4266438" y="4157472"/>
            <a:ext cx="338328" cy="161544"/>
          </a:xfrm>
          <a:custGeom>
            <a:avLst/>
            <a:gdLst/>
            <a:ahLst/>
            <a:cxnLst/>
            <a:rect l="l" t="t" r="r" b="b"/>
            <a:pathLst>
              <a:path w="338327" h="161544">
                <a:moveTo>
                  <a:pt x="176784" y="161544"/>
                </a:moveTo>
                <a:lnTo>
                  <a:pt x="338328" y="0"/>
                </a:lnTo>
                <a:lnTo>
                  <a:pt x="161544" y="0"/>
                </a:lnTo>
                <a:lnTo>
                  <a:pt x="0" y="161544"/>
                </a:lnTo>
                <a:lnTo>
                  <a:pt x="17678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4443222" y="4157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4266438" y="4129278"/>
            <a:ext cx="161544" cy="189738"/>
          </a:xfrm>
          <a:custGeom>
            <a:avLst/>
            <a:gdLst/>
            <a:ahLst/>
            <a:cxnLst/>
            <a:rect l="l" t="t" r="r" b="b"/>
            <a:pathLst>
              <a:path w="161544" h="189737">
                <a:moveTo>
                  <a:pt x="0" y="189737"/>
                </a:moveTo>
                <a:lnTo>
                  <a:pt x="161544" y="28193"/>
                </a:lnTo>
                <a:lnTo>
                  <a:pt x="161544" y="0"/>
                </a:lnTo>
                <a:lnTo>
                  <a:pt x="0" y="161543"/>
                </a:lnTo>
                <a:lnTo>
                  <a:pt x="0" y="18973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4266438" y="4157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4266438" y="4098798"/>
            <a:ext cx="162305" cy="192024"/>
          </a:xfrm>
          <a:custGeom>
            <a:avLst/>
            <a:gdLst/>
            <a:ahLst/>
            <a:cxnLst/>
            <a:rect l="l" t="t" r="r" b="b"/>
            <a:pathLst>
              <a:path w="162305" h="192024">
                <a:moveTo>
                  <a:pt x="0" y="192024"/>
                </a:moveTo>
                <a:lnTo>
                  <a:pt x="161544" y="30480"/>
                </a:lnTo>
                <a:lnTo>
                  <a:pt x="162305" y="0"/>
                </a:lnTo>
                <a:lnTo>
                  <a:pt x="0" y="161544"/>
                </a:lnTo>
                <a:lnTo>
                  <a:pt x="0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4266438" y="41292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4266438" y="4069842"/>
            <a:ext cx="163829" cy="190500"/>
          </a:xfrm>
          <a:custGeom>
            <a:avLst/>
            <a:gdLst/>
            <a:ahLst/>
            <a:cxnLst/>
            <a:rect l="l" t="t" r="r" b="b"/>
            <a:pathLst>
              <a:path w="163829" h="190500">
                <a:moveTo>
                  <a:pt x="0" y="190500"/>
                </a:moveTo>
                <a:lnTo>
                  <a:pt x="162306" y="28955"/>
                </a:lnTo>
                <a:lnTo>
                  <a:pt x="163829" y="0"/>
                </a:lnTo>
                <a:lnTo>
                  <a:pt x="2285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4266438" y="40987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4268723" y="4043171"/>
            <a:ext cx="164592" cy="188214"/>
          </a:xfrm>
          <a:custGeom>
            <a:avLst/>
            <a:gdLst/>
            <a:ahLst/>
            <a:cxnLst/>
            <a:rect l="l" t="t" r="r" b="b"/>
            <a:pathLst>
              <a:path w="164591" h="188213">
                <a:moveTo>
                  <a:pt x="0" y="188213"/>
                </a:moveTo>
                <a:lnTo>
                  <a:pt x="161544" y="2666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821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4268723" y="40698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4271772" y="4017264"/>
            <a:ext cx="166115" cy="187452"/>
          </a:xfrm>
          <a:custGeom>
            <a:avLst/>
            <a:gdLst/>
            <a:ahLst/>
            <a:cxnLst/>
            <a:rect l="l" t="t" r="r" b="b"/>
            <a:pathLst>
              <a:path w="166115" h="187451">
                <a:moveTo>
                  <a:pt x="0" y="187451"/>
                </a:moveTo>
                <a:lnTo>
                  <a:pt x="161544" y="25907"/>
                </a:lnTo>
                <a:lnTo>
                  <a:pt x="166115" y="0"/>
                </a:lnTo>
                <a:lnTo>
                  <a:pt x="4571" y="161543"/>
                </a:lnTo>
                <a:lnTo>
                  <a:pt x="0" y="18745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4271772" y="40431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4276344" y="3993641"/>
            <a:ext cx="166877" cy="185166"/>
          </a:xfrm>
          <a:custGeom>
            <a:avLst/>
            <a:gdLst/>
            <a:ahLst/>
            <a:cxnLst/>
            <a:rect l="l" t="t" r="r" b="b"/>
            <a:pathLst>
              <a:path w="166877" h="185165">
                <a:moveTo>
                  <a:pt x="0" y="185166"/>
                </a:moveTo>
                <a:lnTo>
                  <a:pt x="161544" y="23622"/>
                </a:lnTo>
                <a:lnTo>
                  <a:pt x="166877" y="0"/>
                </a:lnTo>
                <a:lnTo>
                  <a:pt x="5333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4276344" y="40172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4281677" y="3971543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39" h="183641">
                <a:moveTo>
                  <a:pt x="0" y="183641"/>
                </a:moveTo>
                <a:lnTo>
                  <a:pt x="161544" y="2209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4281677" y="39936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4287773" y="3950970"/>
            <a:ext cx="169926" cy="182118"/>
          </a:xfrm>
          <a:custGeom>
            <a:avLst/>
            <a:gdLst/>
            <a:ahLst/>
            <a:cxnLst/>
            <a:rect l="l" t="t" r="r" b="b"/>
            <a:pathLst>
              <a:path w="169925" h="182117">
                <a:moveTo>
                  <a:pt x="0" y="182118"/>
                </a:moveTo>
                <a:lnTo>
                  <a:pt x="161544" y="20574"/>
                </a:lnTo>
                <a:lnTo>
                  <a:pt x="169926" y="0"/>
                </a:lnTo>
                <a:lnTo>
                  <a:pt x="7619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4287773" y="3971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4287773" y="3960876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0" y="172212"/>
                </a:moveTo>
                <a:lnTo>
                  <a:pt x="161544" y="10668"/>
                </a:lnTo>
                <a:lnTo>
                  <a:pt x="165354" y="0"/>
                </a:lnTo>
                <a:lnTo>
                  <a:pt x="3809" y="162306"/>
                </a:lnTo>
                <a:lnTo>
                  <a:pt x="0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4291583" y="3950970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5" h="172212">
                <a:moveTo>
                  <a:pt x="0" y="172212"/>
                </a:moveTo>
                <a:lnTo>
                  <a:pt x="161544" y="9906"/>
                </a:lnTo>
                <a:lnTo>
                  <a:pt x="166116" y="0"/>
                </a:lnTo>
                <a:lnTo>
                  <a:pt x="3809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4295394" y="3931920"/>
            <a:ext cx="170688" cy="180594"/>
          </a:xfrm>
          <a:custGeom>
            <a:avLst/>
            <a:gdLst/>
            <a:ahLst/>
            <a:cxnLst/>
            <a:rect l="l" t="t" r="r" b="b"/>
            <a:pathLst>
              <a:path w="170687" h="180594">
                <a:moveTo>
                  <a:pt x="0" y="180593"/>
                </a:moveTo>
                <a:lnTo>
                  <a:pt x="162306" y="19049"/>
                </a:lnTo>
                <a:lnTo>
                  <a:pt x="170688" y="0"/>
                </a:lnTo>
                <a:lnTo>
                  <a:pt x="9143" y="162305"/>
                </a:lnTo>
                <a:lnTo>
                  <a:pt x="0" y="18059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4295394" y="39509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4295394" y="3944874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2306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4298442" y="3938777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4301489" y="3931920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4304538" y="3922776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0" y="171450"/>
                </a:moveTo>
                <a:lnTo>
                  <a:pt x="161544" y="9144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4304538" y="39319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4304538" y="392734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4307585" y="392277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4309872" y="3914394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39" h="169925">
                <a:moveTo>
                  <a:pt x="0" y="169925"/>
                </a:moveTo>
                <a:lnTo>
                  <a:pt x="161544" y="838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4309872" y="3922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4315967" y="3906774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39" h="169163">
                <a:moveTo>
                  <a:pt x="0" y="169163"/>
                </a:moveTo>
                <a:lnTo>
                  <a:pt x="161544" y="7619"/>
                </a:lnTo>
                <a:lnTo>
                  <a:pt x="167640" y="0"/>
                </a:lnTo>
                <a:lnTo>
                  <a:pt x="6095" y="162305"/>
                </a:lnTo>
                <a:lnTo>
                  <a:pt x="0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4315967" y="3914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4603242" y="4188713"/>
            <a:ext cx="162306" cy="184404"/>
          </a:xfrm>
          <a:custGeom>
            <a:avLst/>
            <a:gdLst/>
            <a:ahLst/>
            <a:cxnLst/>
            <a:rect l="l" t="t" r="r" b="b"/>
            <a:pathLst>
              <a:path w="162306" h="184403">
                <a:moveTo>
                  <a:pt x="762" y="184404"/>
                </a:moveTo>
                <a:lnTo>
                  <a:pt x="162306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4604004" y="4211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4601718" y="4166615"/>
            <a:ext cx="163068" cy="183642"/>
          </a:xfrm>
          <a:custGeom>
            <a:avLst/>
            <a:gdLst/>
            <a:ahLst/>
            <a:cxnLst/>
            <a:rect l="l" t="t" r="r" b="b"/>
            <a:pathLst>
              <a:path w="163067" h="183641">
                <a:moveTo>
                  <a:pt x="1524" y="183642"/>
                </a:moveTo>
                <a:lnTo>
                  <a:pt x="163068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364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4603242" y="4188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4599431" y="4145280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29" h="182879">
                <a:moveTo>
                  <a:pt x="2286" y="182879"/>
                </a:moveTo>
                <a:lnTo>
                  <a:pt x="163830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4601717" y="41666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4597146" y="4124705"/>
            <a:ext cx="163830" cy="182118"/>
          </a:xfrm>
          <a:custGeom>
            <a:avLst/>
            <a:gdLst/>
            <a:ahLst/>
            <a:cxnLst/>
            <a:rect l="l" t="t" r="r" b="b"/>
            <a:pathLst>
              <a:path w="163829" h="182117">
                <a:moveTo>
                  <a:pt x="2286" y="182118"/>
                </a:moveTo>
                <a:lnTo>
                  <a:pt x="163830" y="2057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8211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4599432" y="4145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4594097" y="4104894"/>
            <a:ext cx="164592" cy="181356"/>
          </a:xfrm>
          <a:custGeom>
            <a:avLst/>
            <a:gdLst/>
            <a:ahLst/>
            <a:cxnLst/>
            <a:rect l="l" t="t" r="r" b="b"/>
            <a:pathLst>
              <a:path w="164591" h="181355">
                <a:moveTo>
                  <a:pt x="3048" y="181355"/>
                </a:moveTo>
                <a:lnTo>
                  <a:pt x="164592" y="1981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597145" y="41247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591050" y="4085844"/>
            <a:ext cx="165354" cy="180594"/>
          </a:xfrm>
          <a:custGeom>
            <a:avLst/>
            <a:gdLst/>
            <a:ahLst/>
            <a:cxnLst/>
            <a:rect l="l" t="t" r="r" b="b"/>
            <a:pathLst>
              <a:path w="165353" h="180594">
                <a:moveTo>
                  <a:pt x="3048" y="180594"/>
                </a:moveTo>
                <a:lnTo>
                  <a:pt x="165354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8059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4594098" y="41048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4587240" y="4066794"/>
            <a:ext cx="165354" cy="180594"/>
          </a:xfrm>
          <a:custGeom>
            <a:avLst/>
            <a:gdLst/>
            <a:ahLst/>
            <a:cxnLst/>
            <a:rect l="l" t="t" r="r" b="b"/>
            <a:pathLst>
              <a:path w="165353" h="180594">
                <a:moveTo>
                  <a:pt x="3810" y="180594"/>
                </a:moveTo>
                <a:lnTo>
                  <a:pt x="165354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8059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4591050" y="40858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4582667" y="4049268"/>
            <a:ext cx="166116" cy="179070"/>
          </a:xfrm>
          <a:custGeom>
            <a:avLst/>
            <a:gdLst/>
            <a:ahLst/>
            <a:cxnLst/>
            <a:rect l="l" t="t" r="r" b="b"/>
            <a:pathLst>
              <a:path w="166115" h="179070">
                <a:moveTo>
                  <a:pt x="4572" y="179070"/>
                </a:moveTo>
                <a:lnTo>
                  <a:pt x="166116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4587239" y="40667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4578095" y="4032503"/>
            <a:ext cx="166116" cy="178308"/>
          </a:xfrm>
          <a:custGeom>
            <a:avLst/>
            <a:gdLst/>
            <a:ahLst/>
            <a:cxnLst/>
            <a:rect l="l" t="t" r="r" b="b"/>
            <a:pathLst>
              <a:path w="166115" h="178308">
                <a:moveTo>
                  <a:pt x="4572" y="178307"/>
                </a:moveTo>
                <a:lnTo>
                  <a:pt x="166116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830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4582667" y="40492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4572761" y="4015740"/>
            <a:ext cx="166878" cy="178308"/>
          </a:xfrm>
          <a:custGeom>
            <a:avLst/>
            <a:gdLst/>
            <a:ahLst/>
            <a:cxnLst/>
            <a:rect l="l" t="t" r="r" b="b"/>
            <a:pathLst>
              <a:path w="166877" h="178308">
                <a:moveTo>
                  <a:pt x="5334" y="178308"/>
                </a:moveTo>
                <a:lnTo>
                  <a:pt x="166878" y="1676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830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4578095" y="40325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4566665" y="4000499"/>
            <a:ext cx="167640" cy="176784"/>
          </a:xfrm>
          <a:custGeom>
            <a:avLst/>
            <a:gdLst/>
            <a:ahLst/>
            <a:cxnLst/>
            <a:rect l="l" t="t" r="r" b="b"/>
            <a:pathLst>
              <a:path w="167639" h="176784">
                <a:moveTo>
                  <a:pt x="6096" y="176783"/>
                </a:moveTo>
                <a:lnTo>
                  <a:pt x="167640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678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4572761" y="40157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4560570" y="3985260"/>
            <a:ext cx="167640" cy="176784"/>
          </a:xfrm>
          <a:custGeom>
            <a:avLst/>
            <a:gdLst/>
            <a:ahLst/>
            <a:cxnLst/>
            <a:rect l="l" t="t" r="r" b="b"/>
            <a:pathLst>
              <a:path w="167639" h="176784">
                <a:moveTo>
                  <a:pt x="6096" y="176784"/>
                </a:moveTo>
                <a:lnTo>
                  <a:pt x="167640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678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4566666" y="40005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4563618" y="3992880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4560569" y="3985259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4553712" y="3970782"/>
            <a:ext cx="168402" cy="176022"/>
          </a:xfrm>
          <a:custGeom>
            <a:avLst/>
            <a:gdLst/>
            <a:ahLst/>
            <a:cxnLst/>
            <a:rect l="l" t="t" r="r" b="b"/>
            <a:pathLst>
              <a:path w="168401" h="176022">
                <a:moveTo>
                  <a:pt x="6858" y="176022"/>
                </a:moveTo>
                <a:lnTo>
                  <a:pt x="168402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602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4560570" y="39852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4546853" y="3957066"/>
            <a:ext cx="168402" cy="175260"/>
          </a:xfrm>
          <a:custGeom>
            <a:avLst/>
            <a:gdLst/>
            <a:ahLst/>
            <a:cxnLst/>
            <a:rect l="l" t="t" r="r" b="b"/>
            <a:pathLst>
              <a:path w="168401" h="175260">
                <a:moveTo>
                  <a:pt x="6858" y="175260"/>
                </a:moveTo>
                <a:lnTo>
                  <a:pt x="168402" y="13716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7526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4553711" y="3970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4549901" y="3963924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4546853" y="3957065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4539234" y="3944112"/>
            <a:ext cx="169164" cy="175260"/>
          </a:xfrm>
          <a:custGeom>
            <a:avLst/>
            <a:gdLst/>
            <a:ahLst/>
            <a:cxnLst/>
            <a:rect l="l" t="t" r="r" b="b"/>
            <a:pathLst>
              <a:path w="169163" h="175260">
                <a:moveTo>
                  <a:pt x="7620" y="175260"/>
                </a:moveTo>
                <a:lnTo>
                  <a:pt x="169164" y="12954"/>
                </a:lnTo>
                <a:lnTo>
                  <a:pt x="161544" y="0"/>
                </a:lnTo>
                <a:lnTo>
                  <a:pt x="0" y="162306"/>
                </a:lnTo>
                <a:lnTo>
                  <a:pt x="7620" y="17526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546854" y="39570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4543044" y="395097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4539234" y="394411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4530851" y="3931919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8382" y="174498"/>
                </a:moveTo>
                <a:lnTo>
                  <a:pt x="169926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8382" y="17449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4539233" y="394411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4534661" y="3938015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4572" y="168401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4530851" y="393192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4522469" y="3921252"/>
            <a:ext cx="169926" cy="172974"/>
          </a:xfrm>
          <a:custGeom>
            <a:avLst/>
            <a:gdLst/>
            <a:ahLst/>
            <a:cxnLst/>
            <a:rect l="l" t="t" r="r" b="b"/>
            <a:pathLst>
              <a:path w="169925" h="172974">
                <a:moveTo>
                  <a:pt x="8382" y="172974"/>
                </a:moveTo>
                <a:lnTo>
                  <a:pt x="16992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297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4530851" y="39319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4526279" y="3926586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4572" y="167639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4522469" y="392125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4513326" y="3910583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7" h="172212">
                <a:moveTo>
                  <a:pt x="9144" y="172212"/>
                </a:moveTo>
                <a:lnTo>
                  <a:pt x="17068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221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4522470" y="3921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517898" y="3915917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513326" y="3910583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4504182" y="3900677"/>
            <a:ext cx="170688" cy="171450"/>
          </a:xfrm>
          <a:custGeom>
            <a:avLst/>
            <a:gdLst/>
            <a:ahLst/>
            <a:cxnLst/>
            <a:rect l="l" t="t" r="r" b="b"/>
            <a:pathLst>
              <a:path w="170687" h="171450">
                <a:moveTo>
                  <a:pt x="9144" y="171450"/>
                </a:moveTo>
                <a:lnTo>
                  <a:pt x="170688" y="9905"/>
                </a:lnTo>
                <a:lnTo>
                  <a:pt x="162306" y="0"/>
                </a:lnTo>
                <a:lnTo>
                  <a:pt x="0" y="161544"/>
                </a:lnTo>
                <a:lnTo>
                  <a:pt x="9144" y="17145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4513326" y="3910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4510278" y="390677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4507229" y="3903725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4504181" y="3900678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4495038" y="3891534"/>
            <a:ext cx="171450" cy="170688"/>
          </a:xfrm>
          <a:custGeom>
            <a:avLst/>
            <a:gdLst/>
            <a:ahLst/>
            <a:cxnLst/>
            <a:rect l="l" t="t" r="r" b="b"/>
            <a:pathLst>
              <a:path w="171450" h="170687">
                <a:moveTo>
                  <a:pt x="9144" y="170687"/>
                </a:moveTo>
                <a:lnTo>
                  <a:pt x="171450" y="9143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7068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4504182" y="390067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4499610" y="3896106"/>
            <a:ext cx="166877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4572" y="166115"/>
                </a:moveTo>
                <a:lnTo>
                  <a:pt x="166878" y="4571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4495038" y="3891533"/>
            <a:ext cx="166877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4572" y="166116"/>
                </a:moveTo>
                <a:lnTo>
                  <a:pt x="166878" y="457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4485894" y="3883151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144" y="169925"/>
                </a:moveTo>
                <a:lnTo>
                  <a:pt x="17145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992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4495038" y="38915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4491990" y="388848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4488941" y="388543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4485894" y="388315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4475988" y="3875531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905" y="169163"/>
                </a:moveTo>
                <a:lnTo>
                  <a:pt x="171449" y="7619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916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4485894" y="3883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4482846" y="388010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4479797" y="387781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4475988" y="3875531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29"/>
                </a:moveTo>
                <a:lnTo>
                  <a:pt x="165354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4466844" y="3867912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144" y="169163"/>
                </a:moveTo>
                <a:lnTo>
                  <a:pt x="17145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916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4475988" y="387553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4473702" y="3873246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4471415" y="387172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4469130" y="387019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4466843" y="386791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4456938" y="3861815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8401"/>
                </a:moveTo>
                <a:lnTo>
                  <a:pt x="17144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8401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4466844" y="386791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4463796" y="386638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1524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4461509" y="386486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30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4459224" y="386333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4456937" y="386181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4446270" y="3856482"/>
            <a:ext cx="172212" cy="166878"/>
          </a:xfrm>
          <a:custGeom>
            <a:avLst/>
            <a:gdLst/>
            <a:ahLst/>
            <a:cxnLst/>
            <a:rect l="l" t="t" r="r" b="b"/>
            <a:pathLst>
              <a:path w="172212" h="166877">
                <a:moveTo>
                  <a:pt x="10667" y="166877"/>
                </a:moveTo>
                <a:lnTo>
                  <a:pt x="172211" y="5333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687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4456938" y="38618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4453890" y="386029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4451603" y="385953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4449318" y="385800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4446269" y="385648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4436364" y="3851910"/>
            <a:ext cx="171450" cy="166116"/>
          </a:xfrm>
          <a:custGeom>
            <a:avLst/>
            <a:gdLst/>
            <a:ahLst/>
            <a:cxnLst/>
            <a:rect l="l" t="t" r="r" b="b"/>
            <a:pathLst>
              <a:path w="171450" h="166115">
                <a:moveTo>
                  <a:pt x="9905" y="166116"/>
                </a:moveTo>
                <a:lnTo>
                  <a:pt x="171449" y="4572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611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4446270" y="3856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4443984" y="38557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4440935" y="385419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4438649" y="385267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4436364" y="385190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425696" y="3848100"/>
            <a:ext cx="172212" cy="165354"/>
          </a:xfrm>
          <a:custGeom>
            <a:avLst/>
            <a:gdLst/>
            <a:ahLst/>
            <a:cxnLst/>
            <a:rect l="l" t="t" r="r" b="b"/>
            <a:pathLst>
              <a:path w="172212" h="165353">
                <a:moveTo>
                  <a:pt x="10667" y="165353"/>
                </a:moveTo>
                <a:lnTo>
                  <a:pt x="172211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535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4436364" y="3851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4434078" y="38511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4431791" y="385038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4429506" y="38496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4427219" y="38488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425696" y="384809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4415027" y="3844290"/>
            <a:ext cx="172212" cy="165354"/>
          </a:xfrm>
          <a:custGeom>
            <a:avLst/>
            <a:gdLst/>
            <a:ahLst/>
            <a:cxnLst/>
            <a:rect l="l" t="t" r="r" b="b"/>
            <a:pathLst>
              <a:path w="172212" h="165353">
                <a:moveTo>
                  <a:pt x="10667" y="165354"/>
                </a:moveTo>
                <a:lnTo>
                  <a:pt x="172211" y="3810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535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4425695" y="38481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4422647" y="38473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4420362" y="384581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4417313" y="384505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4415028" y="384428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4403597" y="3842003"/>
            <a:ext cx="172974" cy="163830"/>
          </a:xfrm>
          <a:custGeom>
            <a:avLst/>
            <a:gdLst/>
            <a:ahLst/>
            <a:cxnLst/>
            <a:rect l="l" t="t" r="r" b="b"/>
            <a:pathLst>
              <a:path w="172974" h="163829">
                <a:moveTo>
                  <a:pt x="11429" y="163829"/>
                </a:moveTo>
                <a:lnTo>
                  <a:pt x="17297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3829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4415027" y="3844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4412741" y="38442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4410456" y="38435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4408169" y="38427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4405884" y="38427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4403597" y="38420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4392930" y="3840480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7"/>
                </a:moveTo>
                <a:lnTo>
                  <a:pt x="17221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067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4403598" y="3842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4401312" y="38420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4399025" y="38412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4396740" y="38412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4395215" y="384047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4392930" y="38404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4381499" y="3838955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8"/>
                </a:moveTo>
                <a:lnTo>
                  <a:pt x="172973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3068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4392929" y="38404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4390643" y="38397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388358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4386071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4383786" y="38389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4381499" y="38389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4370070" y="3838955"/>
            <a:ext cx="172974" cy="161544"/>
          </a:xfrm>
          <a:custGeom>
            <a:avLst/>
            <a:gdLst/>
            <a:ahLst/>
            <a:cxnLst/>
            <a:rect l="l" t="t" r="r" b="b"/>
            <a:pathLst>
              <a:path w="172974" h="161544">
                <a:moveTo>
                  <a:pt x="11429" y="161544"/>
                </a:moveTo>
                <a:lnTo>
                  <a:pt x="172973" y="0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4381500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4378452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4375403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4372356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4370069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4356354" y="3838955"/>
            <a:ext cx="175260" cy="161544"/>
          </a:xfrm>
          <a:custGeom>
            <a:avLst/>
            <a:gdLst/>
            <a:ahLst/>
            <a:cxnLst/>
            <a:rect l="l" t="t" r="r" b="b"/>
            <a:pathLst>
              <a:path w="175260" h="161544">
                <a:moveTo>
                  <a:pt x="13715" y="161544"/>
                </a:moveTo>
                <a:lnTo>
                  <a:pt x="175259" y="0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4370070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4366260" y="383895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4363212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4359401" y="383895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4356353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4342638" y="3838955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5" y="161544"/>
                </a:moveTo>
                <a:lnTo>
                  <a:pt x="17525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4356354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4353306" y="38389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4350257" y="383971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4347971" y="383971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4344924" y="38397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4342637" y="384047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4328922" y="3840479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5" y="161544"/>
                </a:moveTo>
                <a:lnTo>
                  <a:pt x="175259" y="0"/>
                </a:lnTo>
                <a:lnTo>
                  <a:pt x="162305" y="2286"/>
                </a:lnTo>
                <a:lnTo>
                  <a:pt x="0" y="163830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4342638" y="38404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4339590" y="38404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4337303" y="38412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4334256" y="38412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4331969" y="38420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4328922" y="38420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4315968" y="3842766"/>
            <a:ext cx="175260" cy="164592"/>
          </a:xfrm>
          <a:custGeom>
            <a:avLst/>
            <a:gdLst/>
            <a:ahLst/>
            <a:cxnLst/>
            <a:rect l="l" t="t" r="r" b="b"/>
            <a:pathLst>
              <a:path w="175260" h="164591">
                <a:moveTo>
                  <a:pt x="12953" y="161544"/>
                </a:moveTo>
                <a:lnTo>
                  <a:pt x="175259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4328922" y="38427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4326636" y="38427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4324349" y="38435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4321302" y="38435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4319015" y="3844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4315968" y="38450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4303013" y="3845813"/>
            <a:ext cx="174498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953" y="161544"/>
                </a:moveTo>
                <a:lnTo>
                  <a:pt x="17449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4315967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4312919" y="38458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4309872" y="38465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4306824" y="384733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4303013" y="384886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4290822" y="3849623"/>
            <a:ext cx="173736" cy="166116"/>
          </a:xfrm>
          <a:custGeom>
            <a:avLst/>
            <a:gdLst/>
            <a:ahLst/>
            <a:cxnLst/>
            <a:rect l="l" t="t" r="r" b="b"/>
            <a:pathLst>
              <a:path w="173736" h="166115">
                <a:moveTo>
                  <a:pt x="12191" y="161543"/>
                </a:moveTo>
                <a:lnTo>
                  <a:pt x="173735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4303014" y="38496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4300728" y="38496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4298441" y="38503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4295394" y="38511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4293108" y="385267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4290821" y="38534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4277868" y="3854195"/>
            <a:ext cx="174498" cy="167640"/>
          </a:xfrm>
          <a:custGeom>
            <a:avLst/>
            <a:gdLst/>
            <a:ahLst/>
            <a:cxnLst/>
            <a:rect l="l" t="t" r="r" b="b"/>
            <a:pathLst>
              <a:path w="174498" h="167639">
                <a:moveTo>
                  <a:pt x="12953" y="161544"/>
                </a:moveTo>
                <a:lnTo>
                  <a:pt x="174497" y="0"/>
                </a:lnTo>
                <a:lnTo>
                  <a:pt x="161543" y="5334"/>
                </a:lnTo>
                <a:lnTo>
                  <a:pt x="0" y="167640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4290822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4287774" y="385419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4284725" y="38557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4280916" y="385724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4277868" y="38587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4265675" y="3859529"/>
            <a:ext cx="173736" cy="168402"/>
          </a:xfrm>
          <a:custGeom>
            <a:avLst/>
            <a:gdLst/>
            <a:ahLst/>
            <a:cxnLst/>
            <a:rect l="l" t="t" r="r" b="b"/>
            <a:pathLst>
              <a:path w="173736" h="168401">
                <a:moveTo>
                  <a:pt x="12191" y="162306"/>
                </a:moveTo>
                <a:lnTo>
                  <a:pt x="173735" y="0"/>
                </a:lnTo>
                <a:lnTo>
                  <a:pt x="161543" y="6858"/>
                </a:lnTo>
                <a:lnTo>
                  <a:pt x="0" y="168402"/>
                </a:lnTo>
                <a:lnTo>
                  <a:pt x="12191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4277867" y="38595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4274057" y="3859529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6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4270247" y="386181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4265676" y="386410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4254246" y="3866388"/>
            <a:ext cx="172974" cy="169164"/>
          </a:xfrm>
          <a:custGeom>
            <a:avLst/>
            <a:gdLst/>
            <a:ahLst/>
            <a:cxnLst/>
            <a:rect l="l" t="t" r="r" b="b"/>
            <a:pathLst>
              <a:path w="172974" h="169163">
                <a:moveTo>
                  <a:pt x="11429" y="161543"/>
                </a:moveTo>
                <a:lnTo>
                  <a:pt x="172973" y="0"/>
                </a:lnTo>
                <a:lnTo>
                  <a:pt x="161543" y="7619"/>
                </a:lnTo>
                <a:lnTo>
                  <a:pt x="0" y="169163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4265676" y="3866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4261866" y="3866388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4258056" y="386867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4591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4254245" y="3870960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2305"/>
                </a:moveTo>
                <a:lnTo>
                  <a:pt x="16535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4242053" y="3874007"/>
            <a:ext cx="173736" cy="169926"/>
          </a:xfrm>
          <a:custGeom>
            <a:avLst/>
            <a:gdLst/>
            <a:ahLst/>
            <a:cxnLst/>
            <a:rect l="l" t="t" r="r" b="b"/>
            <a:pathLst>
              <a:path w="173736" h="169925">
                <a:moveTo>
                  <a:pt x="12191" y="161543"/>
                </a:moveTo>
                <a:lnTo>
                  <a:pt x="173735" y="0"/>
                </a:lnTo>
                <a:lnTo>
                  <a:pt x="161543" y="7619"/>
                </a:lnTo>
                <a:lnTo>
                  <a:pt x="0" y="169925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4254245" y="38740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4248149" y="3874007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4242054" y="3877817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4230624" y="3881627"/>
            <a:ext cx="172974" cy="171450"/>
          </a:xfrm>
          <a:custGeom>
            <a:avLst/>
            <a:gdLst/>
            <a:ahLst/>
            <a:cxnLst/>
            <a:rect l="l" t="t" r="r" b="b"/>
            <a:pathLst>
              <a:path w="172974" h="171450">
                <a:moveTo>
                  <a:pt x="11429" y="162305"/>
                </a:moveTo>
                <a:lnTo>
                  <a:pt x="172973" y="0"/>
                </a:lnTo>
                <a:lnTo>
                  <a:pt x="161543" y="9143"/>
                </a:lnTo>
                <a:lnTo>
                  <a:pt x="0" y="171449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4242054" y="3881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4219193" y="3890771"/>
            <a:ext cx="172974" cy="172211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29" y="162306"/>
                </a:moveTo>
                <a:lnTo>
                  <a:pt x="172973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4230623" y="38907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4208526" y="3901439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10667" y="161544"/>
                </a:moveTo>
                <a:lnTo>
                  <a:pt x="0" y="172212"/>
                </a:lnTo>
                <a:lnTo>
                  <a:pt x="172211" y="0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4219194" y="3901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4508754" y="4555236"/>
            <a:ext cx="176022" cy="177546"/>
          </a:xfrm>
          <a:custGeom>
            <a:avLst/>
            <a:gdLst/>
            <a:ahLst/>
            <a:cxnLst/>
            <a:rect l="l" t="t" r="r" b="b"/>
            <a:pathLst>
              <a:path w="176022" h="177546">
                <a:moveTo>
                  <a:pt x="0" y="177545"/>
                </a:moveTo>
                <a:lnTo>
                  <a:pt x="161544" y="16001"/>
                </a:lnTo>
                <a:lnTo>
                  <a:pt x="176022" y="0"/>
                </a:lnTo>
                <a:lnTo>
                  <a:pt x="14478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4508754" y="45712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4523232" y="4536185"/>
            <a:ext cx="176022" cy="180594"/>
          </a:xfrm>
          <a:custGeom>
            <a:avLst/>
            <a:gdLst/>
            <a:ahLst/>
            <a:cxnLst/>
            <a:rect l="l" t="t" r="r" b="b"/>
            <a:pathLst>
              <a:path w="176022" h="180594">
                <a:moveTo>
                  <a:pt x="0" y="180594"/>
                </a:moveTo>
                <a:lnTo>
                  <a:pt x="161544" y="19050"/>
                </a:lnTo>
                <a:lnTo>
                  <a:pt x="176022" y="0"/>
                </a:lnTo>
                <a:lnTo>
                  <a:pt x="14478" y="161544"/>
                </a:lnTo>
                <a:lnTo>
                  <a:pt x="0" y="18059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4523232" y="4555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4523232" y="4545329"/>
            <a:ext cx="169164" cy="171450"/>
          </a:xfrm>
          <a:custGeom>
            <a:avLst/>
            <a:gdLst/>
            <a:ahLst/>
            <a:cxnLst/>
            <a:rect l="l" t="t" r="r" b="b"/>
            <a:pathLst>
              <a:path w="169163" h="171450">
                <a:moveTo>
                  <a:pt x="0" y="171450"/>
                </a:moveTo>
                <a:lnTo>
                  <a:pt x="161544" y="9905"/>
                </a:lnTo>
                <a:lnTo>
                  <a:pt x="169164" y="0"/>
                </a:lnTo>
                <a:lnTo>
                  <a:pt x="7620" y="162306"/>
                </a:lnTo>
                <a:lnTo>
                  <a:pt x="0" y="17145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4530851" y="4536185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0" y="171450"/>
                </a:moveTo>
                <a:lnTo>
                  <a:pt x="161544" y="9144"/>
                </a:lnTo>
                <a:lnTo>
                  <a:pt x="168402" y="0"/>
                </a:lnTo>
                <a:lnTo>
                  <a:pt x="6858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4537710" y="4515611"/>
            <a:ext cx="175260" cy="182118"/>
          </a:xfrm>
          <a:custGeom>
            <a:avLst/>
            <a:gdLst/>
            <a:ahLst/>
            <a:cxnLst/>
            <a:rect l="l" t="t" r="r" b="b"/>
            <a:pathLst>
              <a:path w="175260" h="182117">
                <a:moveTo>
                  <a:pt x="0" y="182118"/>
                </a:moveTo>
                <a:lnTo>
                  <a:pt x="161544" y="20574"/>
                </a:lnTo>
                <a:lnTo>
                  <a:pt x="175260" y="0"/>
                </a:lnTo>
                <a:lnTo>
                  <a:pt x="13716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4537710" y="4536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4537710" y="4529327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4542282" y="452247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4546854" y="451561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4551426" y="4491989"/>
            <a:ext cx="175260" cy="185166"/>
          </a:xfrm>
          <a:custGeom>
            <a:avLst/>
            <a:gdLst/>
            <a:ahLst/>
            <a:cxnLst/>
            <a:rect l="l" t="t" r="r" b="b"/>
            <a:pathLst>
              <a:path w="175260" h="185165">
                <a:moveTo>
                  <a:pt x="0" y="185165"/>
                </a:moveTo>
                <a:lnTo>
                  <a:pt x="161544" y="23621"/>
                </a:lnTo>
                <a:lnTo>
                  <a:pt x="175260" y="0"/>
                </a:lnTo>
                <a:lnTo>
                  <a:pt x="13715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4551426" y="4515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4565142" y="4466843"/>
            <a:ext cx="175260" cy="186690"/>
          </a:xfrm>
          <a:custGeom>
            <a:avLst/>
            <a:gdLst/>
            <a:ahLst/>
            <a:cxnLst/>
            <a:rect l="l" t="t" r="r" b="b"/>
            <a:pathLst>
              <a:path w="175260" h="186689">
                <a:moveTo>
                  <a:pt x="0" y="186689"/>
                </a:moveTo>
                <a:lnTo>
                  <a:pt x="161544" y="25145"/>
                </a:lnTo>
                <a:lnTo>
                  <a:pt x="175260" y="0"/>
                </a:lnTo>
                <a:lnTo>
                  <a:pt x="13715" y="161543"/>
                </a:lnTo>
                <a:lnTo>
                  <a:pt x="0" y="18668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4565142" y="44919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4565142" y="4479797"/>
            <a:ext cx="168402" cy="173736"/>
          </a:xfrm>
          <a:custGeom>
            <a:avLst/>
            <a:gdLst/>
            <a:ahLst/>
            <a:cxnLst/>
            <a:rect l="l" t="t" r="r" b="b"/>
            <a:pathLst>
              <a:path w="168401" h="173736">
                <a:moveTo>
                  <a:pt x="0" y="173736"/>
                </a:moveTo>
                <a:lnTo>
                  <a:pt x="161544" y="12192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4572000" y="4466844"/>
            <a:ext cx="168402" cy="174498"/>
          </a:xfrm>
          <a:custGeom>
            <a:avLst/>
            <a:gdLst/>
            <a:ahLst/>
            <a:cxnLst/>
            <a:rect l="l" t="t" r="r" b="b"/>
            <a:pathLst>
              <a:path w="168401" h="174498">
                <a:moveTo>
                  <a:pt x="0" y="174498"/>
                </a:moveTo>
                <a:lnTo>
                  <a:pt x="161544" y="12954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4578857" y="4439412"/>
            <a:ext cx="174497" cy="188976"/>
          </a:xfrm>
          <a:custGeom>
            <a:avLst/>
            <a:gdLst/>
            <a:ahLst/>
            <a:cxnLst/>
            <a:rect l="l" t="t" r="r" b="b"/>
            <a:pathLst>
              <a:path w="174498" h="188975">
                <a:moveTo>
                  <a:pt x="0" y="188975"/>
                </a:moveTo>
                <a:lnTo>
                  <a:pt x="161544" y="27431"/>
                </a:lnTo>
                <a:lnTo>
                  <a:pt x="174497" y="0"/>
                </a:lnTo>
                <a:lnTo>
                  <a:pt x="12191" y="161543"/>
                </a:lnTo>
                <a:lnTo>
                  <a:pt x="0" y="188975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4578857" y="44668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4591050" y="4408931"/>
            <a:ext cx="174497" cy="192024"/>
          </a:xfrm>
          <a:custGeom>
            <a:avLst/>
            <a:gdLst/>
            <a:ahLst/>
            <a:cxnLst/>
            <a:rect l="l" t="t" r="r" b="b"/>
            <a:pathLst>
              <a:path w="174498" h="192024">
                <a:moveTo>
                  <a:pt x="0" y="192024"/>
                </a:moveTo>
                <a:lnTo>
                  <a:pt x="162306" y="30480"/>
                </a:lnTo>
                <a:lnTo>
                  <a:pt x="174497" y="0"/>
                </a:lnTo>
                <a:lnTo>
                  <a:pt x="12953" y="161544"/>
                </a:lnTo>
                <a:lnTo>
                  <a:pt x="0" y="192024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4591050" y="44394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4581906" y="4391406"/>
            <a:ext cx="183642" cy="179070"/>
          </a:xfrm>
          <a:custGeom>
            <a:avLst/>
            <a:gdLst/>
            <a:ahLst/>
            <a:cxnLst/>
            <a:rect l="l" t="t" r="r" b="b"/>
            <a:pathLst>
              <a:path w="183641" h="179070">
                <a:moveTo>
                  <a:pt x="22098" y="179070"/>
                </a:moveTo>
                <a:lnTo>
                  <a:pt x="183642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22098" y="17907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4604004" y="44089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4093897" y="4000372"/>
            <a:ext cx="510106" cy="800246"/>
          </a:xfrm>
          <a:custGeom>
            <a:avLst/>
            <a:gdLst/>
            <a:ahLst/>
            <a:cxnLst/>
            <a:rect l="l" t="t" r="r" b="b"/>
            <a:pathLst>
              <a:path w="510106" h="800246">
                <a:moveTo>
                  <a:pt x="7132" y="513019"/>
                </a:moveTo>
                <a:lnTo>
                  <a:pt x="11757" y="540064"/>
                </a:lnTo>
                <a:lnTo>
                  <a:pt x="17586" y="566625"/>
                </a:lnTo>
                <a:lnTo>
                  <a:pt x="24649" y="592561"/>
                </a:lnTo>
                <a:lnTo>
                  <a:pt x="32982" y="617728"/>
                </a:lnTo>
                <a:lnTo>
                  <a:pt x="42615" y="641985"/>
                </a:lnTo>
                <a:lnTo>
                  <a:pt x="53582" y="665190"/>
                </a:lnTo>
                <a:lnTo>
                  <a:pt x="65916" y="687202"/>
                </a:lnTo>
                <a:lnTo>
                  <a:pt x="79650" y="707877"/>
                </a:lnTo>
                <a:lnTo>
                  <a:pt x="94816" y="727075"/>
                </a:lnTo>
                <a:lnTo>
                  <a:pt x="105484" y="738505"/>
                </a:lnTo>
                <a:lnTo>
                  <a:pt x="116914" y="749173"/>
                </a:lnTo>
                <a:lnTo>
                  <a:pt x="136417" y="762840"/>
                </a:lnTo>
                <a:lnTo>
                  <a:pt x="156248" y="774315"/>
                </a:lnTo>
                <a:lnTo>
                  <a:pt x="176320" y="783637"/>
                </a:lnTo>
                <a:lnTo>
                  <a:pt x="196547" y="790851"/>
                </a:lnTo>
                <a:lnTo>
                  <a:pt x="216844" y="795995"/>
                </a:lnTo>
                <a:lnTo>
                  <a:pt x="237125" y="799113"/>
                </a:lnTo>
                <a:lnTo>
                  <a:pt x="257304" y="800246"/>
                </a:lnTo>
                <a:lnTo>
                  <a:pt x="277294" y="799434"/>
                </a:lnTo>
                <a:lnTo>
                  <a:pt x="297011" y="796720"/>
                </a:lnTo>
                <a:lnTo>
                  <a:pt x="316368" y="792145"/>
                </a:lnTo>
                <a:lnTo>
                  <a:pt x="335278" y="785751"/>
                </a:lnTo>
                <a:lnTo>
                  <a:pt x="353658" y="777578"/>
                </a:lnTo>
                <a:lnTo>
                  <a:pt x="371419" y="767669"/>
                </a:lnTo>
                <a:lnTo>
                  <a:pt x="388478" y="756065"/>
                </a:lnTo>
                <a:lnTo>
                  <a:pt x="404746" y="742807"/>
                </a:lnTo>
                <a:lnTo>
                  <a:pt x="420140" y="727936"/>
                </a:lnTo>
                <a:lnTo>
                  <a:pt x="434573" y="711495"/>
                </a:lnTo>
                <a:lnTo>
                  <a:pt x="447958" y="693525"/>
                </a:lnTo>
                <a:lnTo>
                  <a:pt x="460210" y="674066"/>
                </a:lnTo>
                <a:lnTo>
                  <a:pt x="471244" y="653161"/>
                </a:lnTo>
                <a:lnTo>
                  <a:pt x="484960" y="628015"/>
                </a:lnTo>
                <a:lnTo>
                  <a:pt x="497152" y="600583"/>
                </a:lnTo>
                <a:lnTo>
                  <a:pt x="510106" y="570103"/>
                </a:lnTo>
                <a:lnTo>
                  <a:pt x="488008" y="552577"/>
                </a:lnTo>
                <a:lnTo>
                  <a:pt x="478864" y="569341"/>
                </a:lnTo>
                <a:lnTo>
                  <a:pt x="469720" y="584581"/>
                </a:lnTo>
                <a:lnTo>
                  <a:pt x="463131" y="595773"/>
                </a:lnTo>
                <a:lnTo>
                  <a:pt x="456165" y="606667"/>
                </a:lnTo>
                <a:lnTo>
                  <a:pt x="448799" y="617159"/>
                </a:lnTo>
                <a:lnTo>
                  <a:pt x="441009" y="627143"/>
                </a:lnTo>
                <a:lnTo>
                  <a:pt x="432770" y="636517"/>
                </a:lnTo>
                <a:lnTo>
                  <a:pt x="424060" y="645173"/>
                </a:lnTo>
                <a:lnTo>
                  <a:pt x="414855" y="653008"/>
                </a:lnTo>
                <a:lnTo>
                  <a:pt x="405130" y="659917"/>
                </a:lnTo>
                <a:lnTo>
                  <a:pt x="394862" y="665795"/>
                </a:lnTo>
                <a:lnTo>
                  <a:pt x="384028" y="670537"/>
                </a:lnTo>
                <a:lnTo>
                  <a:pt x="372604" y="674038"/>
                </a:lnTo>
                <a:lnTo>
                  <a:pt x="360566" y="676193"/>
                </a:lnTo>
                <a:lnTo>
                  <a:pt x="347890" y="676898"/>
                </a:lnTo>
                <a:lnTo>
                  <a:pt x="334552" y="676048"/>
                </a:lnTo>
                <a:lnTo>
                  <a:pt x="317320" y="672211"/>
                </a:lnTo>
                <a:lnTo>
                  <a:pt x="298963" y="665274"/>
                </a:lnTo>
                <a:lnTo>
                  <a:pt x="288024" y="659225"/>
                </a:lnTo>
                <a:lnTo>
                  <a:pt x="277639" y="651895"/>
                </a:lnTo>
                <a:lnTo>
                  <a:pt x="267806" y="643399"/>
                </a:lnTo>
                <a:lnTo>
                  <a:pt x="258519" y="633855"/>
                </a:lnTo>
                <a:lnTo>
                  <a:pt x="249773" y="623377"/>
                </a:lnTo>
                <a:lnTo>
                  <a:pt x="241565" y="612082"/>
                </a:lnTo>
                <a:lnTo>
                  <a:pt x="233889" y="600085"/>
                </a:lnTo>
                <a:lnTo>
                  <a:pt x="226741" y="587503"/>
                </a:lnTo>
                <a:lnTo>
                  <a:pt x="220117" y="574452"/>
                </a:lnTo>
                <a:lnTo>
                  <a:pt x="214013" y="561046"/>
                </a:lnTo>
                <a:lnTo>
                  <a:pt x="208422" y="547403"/>
                </a:lnTo>
                <a:lnTo>
                  <a:pt x="203342" y="533638"/>
                </a:lnTo>
                <a:lnTo>
                  <a:pt x="198768" y="519867"/>
                </a:lnTo>
                <a:lnTo>
                  <a:pt x="194694" y="506207"/>
                </a:lnTo>
                <a:lnTo>
                  <a:pt x="191117" y="492772"/>
                </a:lnTo>
                <a:lnTo>
                  <a:pt x="188032" y="479679"/>
                </a:lnTo>
                <a:lnTo>
                  <a:pt x="185435" y="467044"/>
                </a:lnTo>
                <a:lnTo>
                  <a:pt x="183320" y="454983"/>
                </a:lnTo>
                <a:lnTo>
                  <a:pt x="181684" y="443611"/>
                </a:lnTo>
                <a:lnTo>
                  <a:pt x="177874" y="409321"/>
                </a:lnTo>
                <a:lnTo>
                  <a:pt x="175588" y="372745"/>
                </a:lnTo>
                <a:lnTo>
                  <a:pt x="510106" y="372745"/>
                </a:lnTo>
                <a:lnTo>
                  <a:pt x="509344" y="349885"/>
                </a:lnTo>
                <a:lnTo>
                  <a:pt x="507820" y="327787"/>
                </a:lnTo>
                <a:lnTo>
                  <a:pt x="505534" y="306451"/>
                </a:lnTo>
                <a:lnTo>
                  <a:pt x="503781" y="289392"/>
                </a:lnTo>
                <a:lnTo>
                  <a:pt x="501520" y="272157"/>
                </a:lnTo>
                <a:lnTo>
                  <a:pt x="498724" y="254816"/>
                </a:lnTo>
                <a:lnTo>
                  <a:pt x="495365" y="237441"/>
                </a:lnTo>
                <a:lnTo>
                  <a:pt x="491415" y="220104"/>
                </a:lnTo>
                <a:lnTo>
                  <a:pt x="486847" y="202875"/>
                </a:lnTo>
                <a:lnTo>
                  <a:pt x="481633" y="185827"/>
                </a:lnTo>
                <a:lnTo>
                  <a:pt x="475745" y="169031"/>
                </a:lnTo>
                <a:lnTo>
                  <a:pt x="469156" y="152557"/>
                </a:lnTo>
                <a:lnTo>
                  <a:pt x="461838" y="136478"/>
                </a:lnTo>
                <a:lnTo>
                  <a:pt x="453763" y="120864"/>
                </a:lnTo>
                <a:lnTo>
                  <a:pt x="444904" y="105788"/>
                </a:lnTo>
                <a:lnTo>
                  <a:pt x="435232" y="91320"/>
                </a:lnTo>
                <a:lnTo>
                  <a:pt x="424721" y="77533"/>
                </a:lnTo>
                <a:lnTo>
                  <a:pt x="413342" y="64496"/>
                </a:lnTo>
                <a:lnTo>
                  <a:pt x="401068" y="52282"/>
                </a:lnTo>
                <a:lnTo>
                  <a:pt x="387871" y="40963"/>
                </a:lnTo>
                <a:lnTo>
                  <a:pt x="373724" y="30608"/>
                </a:lnTo>
                <a:lnTo>
                  <a:pt x="358598" y="21291"/>
                </a:lnTo>
                <a:lnTo>
                  <a:pt x="342466" y="13081"/>
                </a:lnTo>
                <a:lnTo>
                  <a:pt x="321130" y="5461"/>
                </a:lnTo>
                <a:lnTo>
                  <a:pt x="303497" y="2142"/>
                </a:lnTo>
                <a:lnTo>
                  <a:pt x="286239" y="343"/>
                </a:lnTo>
                <a:lnTo>
                  <a:pt x="269369" y="0"/>
                </a:lnTo>
                <a:lnTo>
                  <a:pt x="252901" y="1050"/>
                </a:lnTo>
                <a:lnTo>
                  <a:pt x="236849" y="3433"/>
                </a:lnTo>
                <a:lnTo>
                  <a:pt x="221225" y="7084"/>
                </a:lnTo>
                <a:lnTo>
                  <a:pt x="206045" y="11941"/>
                </a:lnTo>
                <a:lnTo>
                  <a:pt x="191321" y="17941"/>
                </a:lnTo>
                <a:lnTo>
                  <a:pt x="177067" y="25023"/>
                </a:lnTo>
                <a:lnTo>
                  <a:pt x="163296" y="33122"/>
                </a:lnTo>
                <a:lnTo>
                  <a:pt x="150023" y="42177"/>
                </a:lnTo>
                <a:lnTo>
                  <a:pt x="137261" y="52125"/>
                </a:lnTo>
                <a:lnTo>
                  <a:pt x="125023" y="62903"/>
                </a:lnTo>
                <a:lnTo>
                  <a:pt x="239026" y="59851"/>
                </a:lnTo>
                <a:lnTo>
                  <a:pt x="248898" y="55039"/>
                </a:lnTo>
                <a:lnTo>
                  <a:pt x="259630" y="52760"/>
                </a:lnTo>
                <a:lnTo>
                  <a:pt x="266266" y="52705"/>
                </a:lnTo>
                <a:lnTo>
                  <a:pt x="276934" y="53467"/>
                </a:lnTo>
                <a:lnTo>
                  <a:pt x="286840" y="55753"/>
                </a:lnTo>
                <a:lnTo>
                  <a:pt x="297047" y="62338"/>
                </a:lnTo>
                <a:lnTo>
                  <a:pt x="306131" y="70891"/>
                </a:lnTo>
                <a:lnTo>
                  <a:pt x="314138" y="81095"/>
                </a:lnTo>
                <a:lnTo>
                  <a:pt x="321109" y="92630"/>
                </a:lnTo>
                <a:lnTo>
                  <a:pt x="327088" y="105179"/>
                </a:lnTo>
                <a:lnTo>
                  <a:pt x="332119" y="118425"/>
                </a:lnTo>
                <a:lnTo>
                  <a:pt x="336246" y="132049"/>
                </a:lnTo>
                <a:lnTo>
                  <a:pt x="339511" y="145732"/>
                </a:lnTo>
                <a:lnTo>
                  <a:pt x="341958" y="159158"/>
                </a:lnTo>
                <a:lnTo>
                  <a:pt x="343631" y="172008"/>
                </a:lnTo>
                <a:lnTo>
                  <a:pt x="344573" y="183963"/>
                </a:lnTo>
                <a:lnTo>
                  <a:pt x="344752" y="188341"/>
                </a:lnTo>
                <a:lnTo>
                  <a:pt x="346276" y="208915"/>
                </a:lnTo>
                <a:lnTo>
                  <a:pt x="348562" y="259207"/>
                </a:lnTo>
                <a:lnTo>
                  <a:pt x="349324" y="318643"/>
                </a:lnTo>
                <a:lnTo>
                  <a:pt x="172540" y="318643"/>
                </a:lnTo>
                <a:lnTo>
                  <a:pt x="172540" y="259969"/>
                </a:lnTo>
                <a:lnTo>
                  <a:pt x="172899" y="251520"/>
                </a:lnTo>
                <a:lnTo>
                  <a:pt x="173618" y="241264"/>
                </a:lnTo>
                <a:lnTo>
                  <a:pt x="174729" y="229472"/>
                </a:lnTo>
                <a:lnTo>
                  <a:pt x="176264" y="216416"/>
                </a:lnTo>
                <a:lnTo>
                  <a:pt x="178252" y="202368"/>
                </a:lnTo>
                <a:lnTo>
                  <a:pt x="180726" y="187597"/>
                </a:lnTo>
                <a:lnTo>
                  <a:pt x="183717" y="172375"/>
                </a:lnTo>
                <a:lnTo>
                  <a:pt x="187255" y="156975"/>
                </a:lnTo>
                <a:lnTo>
                  <a:pt x="191373" y="141665"/>
                </a:lnTo>
                <a:lnTo>
                  <a:pt x="72180" y="127057"/>
                </a:lnTo>
                <a:lnTo>
                  <a:pt x="63376" y="141501"/>
                </a:lnTo>
                <a:lnTo>
                  <a:pt x="55192" y="156337"/>
                </a:lnTo>
                <a:lnTo>
                  <a:pt x="46810" y="172339"/>
                </a:lnTo>
                <a:lnTo>
                  <a:pt x="39190" y="189103"/>
                </a:lnTo>
                <a:lnTo>
                  <a:pt x="32332" y="206629"/>
                </a:lnTo>
                <a:lnTo>
                  <a:pt x="26236" y="224155"/>
                </a:lnTo>
                <a:lnTo>
                  <a:pt x="19799" y="247159"/>
                </a:lnTo>
                <a:lnTo>
                  <a:pt x="14204" y="271240"/>
                </a:lnTo>
                <a:lnTo>
                  <a:pt x="9483" y="296256"/>
                </a:lnTo>
                <a:lnTo>
                  <a:pt x="5669" y="322066"/>
                </a:lnTo>
                <a:lnTo>
                  <a:pt x="2796" y="348526"/>
                </a:lnTo>
                <a:lnTo>
                  <a:pt x="895" y="375496"/>
                </a:lnTo>
                <a:lnTo>
                  <a:pt x="0" y="402834"/>
                </a:lnTo>
                <a:lnTo>
                  <a:pt x="143" y="430397"/>
                </a:lnTo>
                <a:lnTo>
                  <a:pt x="1357" y="458043"/>
                </a:lnTo>
                <a:lnTo>
                  <a:pt x="3676" y="485631"/>
                </a:lnTo>
                <a:lnTo>
                  <a:pt x="7132" y="513019"/>
                </a:lnTo>
                <a:close/>
              </a:path>
              <a:path w="510106" h="800246">
                <a:moveTo>
                  <a:pt x="207511" y="99001"/>
                </a:moveTo>
                <a:lnTo>
                  <a:pt x="214256" y="86770"/>
                </a:lnTo>
                <a:lnTo>
                  <a:pt x="221736" y="75988"/>
                </a:lnTo>
                <a:lnTo>
                  <a:pt x="229983" y="66925"/>
                </a:lnTo>
                <a:lnTo>
                  <a:pt x="239026" y="59851"/>
                </a:lnTo>
                <a:lnTo>
                  <a:pt x="125023" y="62903"/>
                </a:lnTo>
                <a:lnTo>
                  <a:pt x="113324" y="74449"/>
                </a:lnTo>
                <a:lnTo>
                  <a:pt x="102176" y="86700"/>
                </a:lnTo>
                <a:lnTo>
                  <a:pt x="91594" y="99593"/>
                </a:lnTo>
                <a:lnTo>
                  <a:pt x="81591" y="113066"/>
                </a:lnTo>
                <a:lnTo>
                  <a:pt x="72180" y="127057"/>
                </a:lnTo>
                <a:lnTo>
                  <a:pt x="191373" y="141665"/>
                </a:lnTo>
                <a:lnTo>
                  <a:pt x="196100" y="126719"/>
                </a:lnTo>
                <a:lnTo>
                  <a:pt x="201469" y="112407"/>
                </a:lnTo>
                <a:lnTo>
                  <a:pt x="207511" y="99001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4597146" y="4286249"/>
            <a:ext cx="6858" cy="86868"/>
          </a:xfrm>
          <a:custGeom>
            <a:avLst/>
            <a:gdLst/>
            <a:ahLst/>
            <a:cxnLst/>
            <a:rect l="l" t="t" r="r" b="b"/>
            <a:pathLst>
              <a:path w="6858" h="86867">
                <a:moveTo>
                  <a:pt x="6858" y="86867"/>
                </a:moveTo>
                <a:lnTo>
                  <a:pt x="6096" y="64007"/>
                </a:lnTo>
                <a:lnTo>
                  <a:pt x="4572" y="41909"/>
                </a:lnTo>
                <a:lnTo>
                  <a:pt x="2286" y="20573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4591049" y="4247388"/>
            <a:ext cx="6096" cy="38862"/>
          </a:xfrm>
          <a:custGeom>
            <a:avLst/>
            <a:gdLst/>
            <a:ahLst/>
            <a:cxnLst/>
            <a:rect l="l" t="t" r="r" b="b"/>
            <a:pathLst>
              <a:path w="6096" h="38862">
                <a:moveTo>
                  <a:pt x="6096" y="38862"/>
                </a:moveTo>
                <a:lnTo>
                  <a:pt x="3048" y="19050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4587240" y="4228338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10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4582667" y="4210812"/>
            <a:ext cx="4572" cy="17526"/>
          </a:xfrm>
          <a:custGeom>
            <a:avLst/>
            <a:gdLst/>
            <a:ahLst/>
            <a:cxnLst/>
            <a:rect l="l" t="t" r="r" b="b"/>
            <a:pathLst>
              <a:path w="4572" h="17525">
                <a:moveTo>
                  <a:pt x="4572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4578095" y="4194047"/>
            <a:ext cx="4572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4572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4566665" y="4162044"/>
            <a:ext cx="11430" cy="32004"/>
          </a:xfrm>
          <a:custGeom>
            <a:avLst/>
            <a:gdLst/>
            <a:ahLst/>
            <a:cxnLst/>
            <a:rect l="l" t="t" r="r" b="b"/>
            <a:pathLst>
              <a:path w="11429" h="32003">
                <a:moveTo>
                  <a:pt x="11429" y="32004"/>
                </a:moveTo>
                <a:lnTo>
                  <a:pt x="6095" y="15240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4560570" y="4146804"/>
            <a:ext cx="6096" cy="15240"/>
          </a:xfrm>
          <a:custGeom>
            <a:avLst/>
            <a:gdLst/>
            <a:ahLst/>
            <a:cxnLst/>
            <a:rect l="l" t="t" r="r" b="b"/>
            <a:pathLst>
              <a:path w="6096" h="15239">
                <a:moveTo>
                  <a:pt x="6096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4553712" y="4132326"/>
            <a:ext cx="6858" cy="14478"/>
          </a:xfrm>
          <a:custGeom>
            <a:avLst/>
            <a:gdLst/>
            <a:ahLst/>
            <a:cxnLst/>
            <a:rect l="l" t="t" r="r" b="b"/>
            <a:pathLst>
              <a:path w="6858" h="14477">
                <a:moveTo>
                  <a:pt x="6858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4546853" y="4119372"/>
            <a:ext cx="6858" cy="12954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6858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4539234" y="4106418"/>
            <a:ext cx="7620" cy="12954"/>
          </a:xfrm>
          <a:custGeom>
            <a:avLst/>
            <a:gdLst/>
            <a:ahLst/>
            <a:cxnLst/>
            <a:rect l="l" t="t" r="r" b="b"/>
            <a:pathLst>
              <a:path w="7620" h="12953">
                <a:moveTo>
                  <a:pt x="7620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4530851" y="4094225"/>
            <a:ext cx="8382" cy="12192"/>
          </a:xfrm>
          <a:custGeom>
            <a:avLst/>
            <a:gdLst/>
            <a:ahLst/>
            <a:cxnLst/>
            <a:rect l="l" t="t" r="r" b="b"/>
            <a:pathLst>
              <a:path w="8382" h="12191">
                <a:moveTo>
                  <a:pt x="8382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4522469" y="4082796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2" h="11429">
                <a:moveTo>
                  <a:pt x="8382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4513326" y="4072127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9144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4504182" y="4062221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914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4495038" y="4053078"/>
            <a:ext cx="9144" cy="9144"/>
          </a:xfrm>
          <a:custGeom>
            <a:avLst/>
            <a:gdLst/>
            <a:ahLst/>
            <a:cxnLst/>
            <a:rect l="l" t="t" r="r" b="b"/>
            <a:pathLst>
              <a:path w="9144" h="9144">
                <a:moveTo>
                  <a:pt x="914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4485894" y="4044695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914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4475988" y="4037075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9905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4466844" y="4030218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4456938" y="4023359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4446270" y="4018026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7" h="5334">
                <a:moveTo>
                  <a:pt x="10667" y="5333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4436364" y="4013454"/>
            <a:ext cx="9906" cy="4571"/>
          </a:xfrm>
          <a:custGeom>
            <a:avLst/>
            <a:gdLst/>
            <a:ahLst/>
            <a:cxnLst/>
            <a:rect l="l" t="t" r="r" b="b"/>
            <a:pathLst>
              <a:path w="9905" h="4572">
                <a:moveTo>
                  <a:pt x="9905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4425696" y="4009644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7" h="3810">
                <a:moveTo>
                  <a:pt x="1066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4415027" y="4005834"/>
            <a:ext cx="10668" cy="3809"/>
          </a:xfrm>
          <a:custGeom>
            <a:avLst/>
            <a:gdLst/>
            <a:ahLst/>
            <a:cxnLst/>
            <a:rect l="l" t="t" r="r" b="b"/>
            <a:pathLst>
              <a:path w="10667" h="3810">
                <a:moveTo>
                  <a:pt x="1066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4403597" y="4003547"/>
            <a:ext cx="11430" cy="2285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1142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4392930" y="4002024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7" h="1524">
                <a:moveTo>
                  <a:pt x="1066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4381499" y="4000499"/>
            <a:ext cx="11430" cy="1523"/>
          </a:xfrm>
          <a:custGeom>
            <a:avLst/>
            <a:gdLst/>
            <a:ahLst/>
            <a:cxnLst/>
            <a:rect l="l" t="t" r="r" b="b"/>
            <a:pathLst>
              <a:path w="11429" h="1524">
                <a:moveTo>
                  <a:pt x="11429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4370070" y="4000500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4356354" y="4000500"/>
            <a:ext cx="13716" cy="0"/>
          </a:xfrm>
          <a:custGeom>
            <a:avLst/>
            <a:gdLst/>
            <a:ahLst/>
            <a:cxnLst/>
            <a:rect l="l" t="t" r="r" b="b"/>
            <a:pathLst>
              <a:path w="13715">
                <a:moveTo>
                  <a:pt x="1371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4342638" y="4000500"/>
            <a:ext cx="13716" cy="1524"/>
          </a:xfrm>
          <a:custGeom>
            <a:avLst/>
            <a:gdLst/>
            <a:ahLst/>
            <a:cxnLst/>
            <a:rect l="l" t="t" r="r" b="b"/>
            <a:pathLst>
              <a:path w="13715" h="1524">
                <a:moveTo>
                  <a:pt x="1371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4328922" y="4002023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1371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4315968" y="4004310"/>
            <a:ext cx="12954" cy="3048"/>
          </a:xfrm>
          <a:custGeom>
            <a:avLst/>
            <a:gdLst/>
            <a:ahLst/>
            <a:cxnLst/>
            <a:rect l="l" t="t" r="r" b="b"/>
            <a:pathLst>
              <a:path w="12953" h="3048">
                <a:moveTo>
                  <a:pt x="12953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4303013" y="4007357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12953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4290822" y="4011167"/>
            <a:ext cx="12192" cy="4572"/>
          </a:xfrm>
          <a:custGeom>
            <a:avLst/>
            <a:gdLst/>
            <a:ahLst/>
            <a:cxnLst/>
            <a:rect l="l" t="t" r="r" b="b"/>
            <a:pathLst>
              <a:path w="12191" h="4572">
                <a:moveTo>
                  <a:pt x="12191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4277868" y="4015739"/>
            <a:ext cx="12954" cy="6096"/>
          </a:xfrm>
          <a:custGeom>
            <a:avLst/>
            <a:gdLst/>
            <a:ahLst/>
            <a:cxnLst/>
            <a:rect l="l" t="t" r="r" b="b"/>
            <a:pathLst>
              <a:path w="12953" h="6096">
                <a:moveTo>
                  <a:pt x="1295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4265675" y="4021835"/>
            <a:ext cx="12192" cy="6096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12191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4254246" y="4027932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11429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4242053" y="4035551"/>
            <a:ext cx="12192" cy="8382"/>
          </a:xfrm>
          <a:custGeom>
            <a:avLst/>
            <a:gdLst/>
            <a:ahLst/>
            <a:cxnLst/>
            <a:rect l="l" t="t" r="r" b="b"/>
            <a:pathLst>
              <a:path w="12191" h="8382">
                <a:moveTo>
                  <a:pt x="12191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4230624" y="4043933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4219193" y="4053077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29" h="9905">
                <a:moveTo>
                  <a:pt x="11429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4208526" y="4062983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7" h="10667">
                <a:moveTo>
                  <a:pt x="10667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4197858" y="4073651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10667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4187189" y="4085082"/>
            <a:ext cx="10667" cy="12954"/>
          </a:xfrm>
          <a:custGeom>
            <a:avLst/>
            <a:gdLst/>
            <a:ahLst/>
            <a:cxnLst/>
            <a:rect l="l" t="t" r="r" b="b"/>
            <a:pathLst>
              <a:path w="10667" h="12953">
                <a:moveTo>
                  <a:pt x="1066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4176521" y="4098035"/>
            <a:ext cx="10667" cy="13716"/>
          </a:xfrm>
          <a:custGeom>
            <a:avLst/>
            <a:gdLst/>
            <a:ahLst/>
            <a:cxnLst/>
            <a:rect l="l" t="t" r="r" b="b"/>
            <a:pathLst>
              <a:path w="10667" h="13715">
                <a:moveTo>
                  <a:pt x="10667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4166616" y="4111751"/>
            <a:ext cx="9905" cy="14478"/>
          </a:xfrm>
          <a:custGeom>
            <a:avLst/>
            <a:gdLst/>
            <a:ahLst/>
            <a:cxnLst/>
            <a:rect l="l" t="t" r="r" b="b"/>
            <a:pathLst>
              <a:path w="9905" h="14477">
                <a:moveTo>
                  <a:pt x="9905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4157472" y="4126229"/>
            <a:ext cx="9143" cy="15240"/>
          </a:xfrm>
          <a:custGeom>
            <a:avLst/>
            <a:gdLst/>
            <a:ahLst/>
            <a:cxnLst/>
            <a:rect l="l" t="t" r="r" b="b"/>
            <a:pathLst>
              <a:path w="9144" h="15239">
                <a:moveTo>
                  <a:pt x="9144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4149090" y="4141470"/>
            <a:ext cx="8381" cy="15240"/>
          </a:xfrm>
          <a:custGeom>
            <a:avLst/>
            <a:gdLst/>
            <a:ahLst/>
            <a:cxnLst/>
            <a:rect l="l" t="t" r="r" b="b"/>
            <a:pathLst>
              <a:path w="8382" h="15239">
                <a:moveTo>
                  <a:pt x="8382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4140707" y="4156710"/>
            <a:ext cx="8381" cy="16002"/>
          </a:xfrm>
          <a:custGeom>
            <a:avLst/>
            <a:gdLst/>
            <a:ahLst/>
            <a:cxnLst/>
            <a:rect l="l" t="t" r="r" b="b"/>
            <a:pathLst>
              <a:path w="8382" h="16001">
                <a:moveTo>
                  <a:pt x="8382" y="0"/>
                </a:moveTo>
                <a:lnTo>
                  <a:pt x="0" y="16002"/>
                </a:lnTo>
              </a:path>
            </a:pathLst>
          </a:custGeom>
          <a:ln w="12953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4133087" y="4172711"/>
            <a:ext cx="7619" cy="16764"/>
          </a:xfrm>
          <a:custGeom>
            <a:avLst/>
            <a:gdLst/>
            <a:ahLst/>
            <a:cxnLst/>
            <a:rect l="l" t="t" r="r" b="b"/>
            <a:pathLst>
              <a:path w="7620" h="16763">
                <a:moveTo>
                  <a:pt x="7620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4126230" y="4189476"/>
            <a:ext cx="6857" cy="17526"/>
          </a:xfrm>
          <a:custGeom>
            <a:avLst/>
            <a:gdLst/>
            <a:ahLst/>
            <a:cxnLst/>
            <a:rect l="l" t="t" r="r" b="b"/>
            <a:pathLst>
              <a:path w="6858" h="17525">
                <a:moveTo>
                  <a:pt x="6858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4120133" y="4207001"/>
            <a:ext cx="6095" cy="17526"/>
          </a:xfrm>
          <a:custGeom>
            <a:avLst/>
            <a:gdLst/>
            <a:ahLst/>
            <a:cxnLst/>
            <a:rect l="l" t="t" r="r" b="b"/>
            <a:pathLst>
              <a:path w="6096" h="17525">
                <a:moveTo>
                  <a:pt x="6096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4110227" y="4224527"/>
            <a:ext cx="9905" cy="38100"/>
          </a:xfrm>
          <a:custGeom>
            <a:avLst/>
            <a:gdLst/>
            <a:ahLst/>
            <a:cxnLst/>
            <a:rect l="l" t="t" r="r" b="b"/>
            <a:pathLst>
              <a:path w="9905" h="38100">
                <a:moveTo>
                  <a:pt x="9905" y="0"/>
                </a:moveTo>
                <a:lnTo>
                  <a:pt x="4571" y="19050"/>
                </a:lnTo>
                <a:lnTo>
                  <a:pt x="0" y="3810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4102607" y="4262627"/>
            <a:ext cx="7619" cy="39624"/>
          </a:xfrm>
          <a:custGeom>
            <a:avLst/>
            <a:gdLst/>
            <a:ahLst/>
            <a:cxnLst/>
            <a:rect l="l" t="t" r="r" b="b"/>
            <a:pathLst>
              <a:path w="7620" h="39624">
                <a:moveTo>
                  <a:pt x="7620" y="0"/>
                </a:moveTo>
                <a:lnTo>
                  <a:pt x="3048" y="19050"/>
                </a:lnTo>
                <a:lnTo>
                  <a:pt x="0" y="3962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4099559" y="4302251"/>
            <a:ext cx="3047" cy="20574"/>
          </a:xfrm>
          <a:custGeom>
            <a:avLst/>
            <a:gdLst/>
            <a:ahLst/>
            <a:cxnLst/>
            <a:rect l="l" t="t" r="r" b="b"/>
            <a:pathLst>
              <a:path w="3048" h="20574">
                <a:moveTo>
                  <a:pt x="3048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4094226" y="4322826"/>
            <a:ext cx="5333" cy="163830"/>
          </a:xfrm>
          <a:custGeom>
            <a:avLst/>
            <a:gdLst/>
            <a:ahLst/>
            <a:cxnLst/>
            <a:rect l="l" t="t" r="r" b="b"/>
            <a:pathLst>
              <a:path w="5334" h="163829">
                <a:moveTo>
                  <a:pt x="5334" y="0"/>
                </a:moveTo>
                <a:lnTo>
                  <a:pt x="3048" y="21336"/>
                </a:lnTo>
                <a:lnTo>
                  <a:pt x="762" y="43434"/>
                </a:lnTo>
                <a:lnTo>
                  <a:pt x="0" y="66294"/>
                </a:lnTo>
                <a:lnTo>
                  <a:pt x="0" y="89916"/>
                </a:lnTo>
                <a:lnTo>
                  <a:pt x="762" y="127254"/>
                </a:lnTo>
                <a:lnTo>
                  <a:pt x="3048" y="16383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4097273" y="4486655"/>
            <a:ext cx="4572" cy="34290"/>
          </a:xfrm>
          <a:custGeom>
            <a:avLst/>
            <a:gdLst/>
            <a:ahLst/>
            <a:cxnLst/>
            <a:rect l="l" t="t" r="r" b="b"/>
            <a:pathLst>
              <a:path w="4572" h="34289">
                <a:moveTo>
                  <a:pt x="0" y="0"/>
                </a:moveTo>
                <a:lnTo>
                  <a:pt x="4572" y="3429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4101845" y="4520945"/>
            <a:ext cx="6858" cy="32766"/>
          </a:xfrm>
          <a:custGeom>
            <a:avLst/>
            <a:gdLst/>
            <a:ahLst/>
            <a:cxnLst/>
            <a:rect l="l" t="t" r="r" b="b"/>
            <a:pathLst>
              <a:path w="6858" h="32765">
                <a:moveTo>
                  <a:pt x="0" y="0"/>
                </a:moveTo>
                <a:lnTo>
                  <a:pt x="6858" y="3276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4108704" y="4553711"/>
            <a:ext cx="7620" cy="32004"/>
          </a:xfrm>
          <a:custGeom>
            <a:avLst/>
            <a:gdLst/>
            <a:ahLst/>
            <a:cxnLst/>
            <a:rect l="l" t="t" r="r" b="b"/>
            <a:pathLst>
              <a:path w="7620" h="32003">
                <a:moveTo>
                  <a:pt x="0" y="0"/>
                </a:moveTo>
                <a:lnTo>
                  <a:pt x="7620" y="32004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4116323" y="4585716"/>
            <a:ext cx="9906" cy="29718"/>
          </a:xfrm>
          <a:custGeom>
            <a:avLst/>
            <a:gdLst/>
            <a:ahLst/>
            <a:cxnLst/>
            <a:rect l="l" t="t" r="r" b="b"/>
            <a:pathLst>
              <a:path w="9905" h="29717">
                <a:moveTo>
                  <a:pt x="0" y="0"/>
                </a:moveTo>
                <a:lnTo>
                  <a:pt x="9906" y="2971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4126229" y="4615433"/>
            <a:ext cx="10668" cy="28194"/>
          </a:xfrm>
          <a:custGeom>
            <a:avLst/>
            <a:gdLst/>
            <a:ahLst/>
            <a:cxnLst/>
            <a:rect l="l" t="t" r="r" b="b"/>
            <a:pathLst>
              <a:path w="10667" h="28194">
                <a:moveTo>
                  <a:pt x="0" y="0"/>
                </a:moveTo>
                <a:lnTo>
                  <a:pt x="5334" y="14478"/>
                </a:lnTo>
                <a:lnTo>
                  <a:pt x="10668" y="2819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4136898" y="4643627"/>
            <a:ext cx="6858" cy="13716"/>
          </a:xfrm>
          <a:custGeom>
            <a:avLst/>
            <a:gdLst/>
            <a:ahLst/>
            <a:cxnLst/>
            <a:rect l="l" t="t" r="r" b="b"/>
            <a:pathLst>
              <a:path w="6858" h="13715">
                <a:moveTo>
                  <a:pt x="0" y="0"/>
                </a:moveTo>
                <a:lnTo>
                  <a:pt x="6858" y="1371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4143755" y="4657344"/>
            <a:ext cx="6096" cy="13716"/>
          </a:xfrm>
          <a:custGeom>
            <a:avLst/>
            <a:gdLst/>
            <a:ahLst/>
            <a:cxnLst/>
            <a:rect l="l" t="t" r="r" b="b"/>
            <a:pathLst>
              <a:path w="6096" h="13715">
                <a:moveTo>
                  <a:pt x="0" y="0"/>
                </a:moveTo>
                <a:lnTo>
                  <a:pt x="6096" y="13716"/>
                </a:lnTo>
              </a:path>
            </a:pathLst>
          </a:custGeom>
          <a:ln w="12953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4149851" y="4671060"/>
            <a:ext cx="9144" cy="15240"/>
          </a:xfrm>
          <a:custGeom>
            <a:avLst/>
            <a:gdLst/>
            <a:ahLst/>
            <a:cxnLst/>
            <a:rect l="l" t="t" r="r" b="b"/>
            <a:pathLst>
              <a:path w="9144" h="15239">
                <a:moveTo>
                  <a:pt x="0" y="0"/>
                </a:moveTo>
                <a:lnTo>
                  <a:pt x="9144" y="1524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4158995" y="4686300"/>
            <a:ext cx="9144" cy="14478"/>
          </a:xfrm>
          <a:custGeom>
            <a:avLst/>
            <a:gdLst/>
            <a:ahLst/>
            <a:cxnLst/>
            <a:rect l="l" t="t" r="r" b="b"/>
            <a:pathLst>
              <a:path w="9144" h="14477">
                <a:moveTo>
                  <a:pt x="0" y="0"/>
                </a:moveTo>
                <a:lnTo>
                  <a:pt x="9144" y="1447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4168139" y="4700777"/>
            <a:ext cx="9906" cy="13716"/>
          </a:xfrm>
          <a:custGeom>
            <a:avLst/>
            <a:gdLst/>
            <a:ahLst/>
            <a:cxnLst/>
            <a:rect l="l" t="t" r="r" b="b"/>
            <a:pathLst>
              <a:path w="9905" h="13715">
                <a:moveTo>
                  <a:pt x="0" y="0"/>
                </a:moveTo>
                <a:lnTo>
                  <a:pt x="9906" y="1371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4178045" y="4714494"/>
            <a:ext cx="10668" cy="12954"/>
          </a:xfrm>
          <a:custGeom>
            <a:avLst/>
            <a:gdLst/>
            <a:ahLst/>
            <a:cxnLst/>
            <a:rect l="l" t="t" r="r" b="b"/>
            <a:pathLst>
              <a:path w="10667" h="12953">
                <a:moveTo>
                  <a:pt x="0" y="0"/>
                </a:moveTo>
                <a:lnTo>
                  <a:pt x="10668" y="1295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4188714" y="4727448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0" y="0"/>
                </a:moveTo>
                <a:lnTo>
                  <a:pt x="10668" y="1143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4199382" y="4738877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0" y="0"/>
                </a:moveTo>
                <a:lnTo>
                  <a:pt x="11430" y="10668"/>
                </a:lnTo>
              </a:path>
            </a:pathLst>
          </a:custGeom>
          <a:ln w="12953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4210811" y="4749545"/>
            <a:ext cx="12192" cy="9905"/>
          </a:xfrm>
          <a:custGeom>
            <a:avLst/>
            <a:gdLst/>
            <a:ahLst/>
            <a:cxnLst/>
            <a:rect l="l" t="t" r="r" b="b"/>
            <a:pathLst>
              <a:path w="12191" h="9905">
                <a:moveTo>
                  <a:pt x="0" y="0"/>
                </a:moveTo>
                <a:lnTo>
                  <a:pt x="12192" y="9905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4223004" y="4759451"/>
            <a:ext cx="12954" cy="8381"/>
          </a:xfrm>
          <a:custGeom>
            <a:avLst/>
            <a:gdLst/>
            <a:ahLst/>
            <a:cxnLst/>
            <a:rect l="l" t="t" r="r" b="b"/>
            <a:pathLst>
              <a:path w="12953" h="8382">
                <a:moveTo>
                  <a:pt x="0" y="0"/>
                </a:moveTo>
                <a:lnTo>
                  <a:pt x="12954" y="8381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4235957" y="4767833"/>
            <a:ext cx="12954" cy="7619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0" y="0"/>
                </a:moveTo>
                <a:lnTo>
                  <a:pt x="12954" y="7619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4248911" y="4775454"/>
            <a:ext cx="13716" cy="6095"/>
          </a:xfrm>
          <a:custGeom>
            <a:avLst/>
            <a:gdLst/>
            <a:ahLst/>
            <a:cxnLst/>
            <a:rect l="l" t="t" r="r" b="b"/>
            <a:pathLst>
              <a:path w="13715" h="6096">
                <a:moveTo>
                  <a:pt x="0" y="0"/>
                </a:moveTo>
                <a:lnTo>
                  <a:pt x="13716" y="6095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4262627" y="4781550"/>
            <a:ext cx="14478" cy="5333"/>
          </a:xfrm>
          <a:custGeom>
            <a:avLst/>
            <a:gdLst/>
            <a:ahLst/>
            <a:cxnLst/>
            <a:rect l="l" t="t" r="r" b="b"/>
            <a:pathLst>
              <a:path w="14477" h="5334">
                <a:moveTo>
                  <a:pt x="0" y="0"/>
                </a:moveTo>
                <a:lnTo>
                  <a:pt x="14478" y="5333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4277105" y="4786883"/>
            <a:ext cx="14478" cy="4571"/>
          </a:xfrm>
          <a:custGeom>
            <a:avLst/>
            <a:gdLst/>
            <a:ahLst/>
            <a:cxnLst/>
            <a:rect l="l" t="t" r="r" b="b"/>
            <a:pathLst>
              <a:path w="14477" h="4572">
                <a:moveTo>
                  <a:pt x="0" y="0"/>
                </a:moveTo>
                <a:lnTo>
                  <a:pt x="14478" y="457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4291583" y="4791455"/>
            <a:ext cx="15240" cy="3809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0" y="0"/>
                </a:moveTo>
                <a:lnTo>
                  <a:pt x="15240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4306823" y="4795266"/>
            <a:ext cx="16002" cy="2285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0"/>
                </a:moveTo>
                <a:lnTo>
                  <a:pt x="16002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4322826" y="4797551"/>
            <a:ext cx="16002" cy="1523"/>
          </a:xfrm>
          <a:custGeom>
            <a:avLst/>
            <a:gdLst/>
            <a:ahLst/>
            <a:cxnLst/>
            <a:rect l="l" t="t" r="r" b="b"/>
            <a:pathLst>
              <a:path w="16001" h="1524">
                <a:moveTo>
                  <a:pt x="0" y="0"/>
                </a:moveTo>
                <a:lnTo>
                  <a:pt x="16002" y="152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4338827" y="4799076"/>
            <a:ext cx="16764" cy="761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0" y="0"/>
                </a:moveTo>
                <a:lnTo>
                  <a:pt x="16764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4355592" y="4799076"/>
            <a:ext cx="19050" cy="762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0" y="762"/>
                </a:moveTo>
                <a:lnTo>
                  <a:pt x="19050" y="0"/>
                </a:lnTo>
              </a:path>
            </a:pathLst>
          </a:custGeom>
          <a:ln w="12953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4374642" y="4796790"/>
            <a:ext cx="19050" cy="2286"/>
          </a:xfrm>
          <a:custGeom>
            <a:avLst/>
            <a:gdLst/>
            <a:ahLst/>
            <a:cxnLst/>
            <a:rect l="l" t="t" r="r" b="b"/>
            <a:pathLst>
              <a:path w="19050" h="2286">
                <a:moveTo>
                  <a:pt x="0" y="2286"/>
                </a:moveTo>
                <a:lnTo>
                  <a:pt x="1905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4393692" y="4792217"/>
            <a:ext cx="18288" cy="4572"/>
          </a:xfrm>
          <a:custGeom>
            <a:avLst/>
            <a:gdLst/>
            <a:ahLst/>
            <a:cxnLst/>
            <a:rect l="l" t="t" r="r" b="b"/>
            <a:pathLst>
              <a:path w="18287" h="4572">
                <a:moveTo>
                  <a:pt x="0" y="4572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4411979" y="4786883"/>
            <a:ext cx="18288" cy="5334"/>
          </a:xfrm>
          <a:custGeom>
            <a:avLst/>
            <a:gdLst/>
            <a:ahLst/>
            <a:cxnLst/>
            <a:rect l="l" t="t" r="r" b="b"/>
            <a:pathLst>
              <a:path w="18287" h="5334">
                <a:moveTo>
                  <a:pt x="0" y="5334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4430267" y="4779263"/>
            <a:ext cx="16764" cy="7620"/>
          </a:xfrm>
          <a:custGeom>
            <a:avLst/>
            <a:gdLst/>
            <a:ahLst/>
            <a:cxnLst/>
            <a:rect l="l" t="t" r="r" b="b"/>
            <a:pathLst>
              <a:path w="16763" h="7620">
                <a:moveTo>
                  <a:pt x="0" y="7620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4447032" y="4770120"/>
            <a:ext cx="16002" cy="9144"/>
          </a:xfrm>
          <a:custGeom>
            <a:avLst/>
            <a:gdLst/>
            <a:ahLst/>
            <a:cxnLst/>
            <a:rect l="l" t="t" r="r" b="b"/>
            <a:pathLst>
              <a:path w="16001" h="9144">
                <a:moveTo>
                  <a:pt x="0" y="9143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4463033" y="4759452"/>
            <a:ext cx="16002" cy="10668"/>
          </a:xfrm>
          <a:custGeom>
            <a:avLst/>
            <a:gdLst/>
            <a:ahLst/>
            <a:cxnLst/>
            <a:rect l="l" t="t" r="r" b="b"/>
            <a:pathLst>
              <a:path w="16001" h="10667">
                <a:moveTo>
                  <a:pt x="0" y="10668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4479035" y="4747259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39" h="12191">
                <a:moveTo>
                  <a:pt x="0" y="12191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4494276" y="4732782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7" h="14477">
                <a:moveTo>
                  <a:pt x="0" y="14477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4508754" y="4716780"/>
            <a:ext cx="14478" cy="16002"/>
          </a:xfrm>
          <a:custGeom>
            <a:avLst/>
            <a:gdLst/>
            <a:ahLst/>
            <a:cxnLst/>
            <a:rect l="l" t="t" r="r" b="b"/>
            <a:pathLst>
              <a:path w="14477" h="16001">
                <a:moveTo>
                  <a:pt x="0" y="16001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4523232" y="4697729"/>
            <a:ext cx="14478" cy="19050"/>
          </a:xfrm>
          <a:custGeom>
            <a:avLst/>
            <a:gdLst/>
            <a:ahLst/>
            <a:cxnLst/>
            <a:rect l="l" t="t" r="r" b="b"/>
            <a:pathLst>
              <a:path w="14477" h="19050">
                <a:moveTo>
                  <a:pt x="0" y="19050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4537710" y="4677155"/>
            <a:ext cx="13716" cy="20574"/>
          </a:xfrm>
          <a:custGeom>
            <a:avLst/>
            <a:gdLst/>
            <a:ahLst/>
            <a:cxnLst/>
            <a:rect l="l" t="t" r="r" b="b"/>
            <a:pathLst>
              <a:path w="13715" h="20574">
                <a:moveTo>
                  <a:pt x="0" y="20574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4551426" y="4653533"/>
            <a:ext cx="13715" cy="23622"/>
          </a:xfrm>
          <a:custGeom>
            <a:avLst/>
            <a:gdLst/>
            <a:ahLst/>
            <a:cxnLst/>
            <a:rect l="l" t="t" r="r" b="b"/>
            <a:pathLst>
              <a:path w="13715" h="23622">
                <a:moveTo>
                  <a:pt x="0" y="23622"/>
                </a:moveTo>
                <a:lnTo>
                  <a:pt x="1371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4565142" y="4600955"/>
            <a:ext cx="25907" cy="52577"/>
          </a:xfrm>
          <a:custGeom>
            <a:avLst/>
            <a:gdLst/>
            <a:ahLst/>
            <a:cxnLst/>
            <a:rect l="l" t="t" r="r" b="b"/>
            <a:pathLst>
              <a:path w="25908" h="52577">
                <a:moveTo>
                  <a:pt x="0" y="52577"/>
                </a:moveTo>
                <a:lnTo>
                  <a:pt x="13715" y="27431"/>
                </a:lnTo>
                <a:lnTo>
                  <a:pt x="2590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4591050" y="4570475"/>
            <a:ext cx="12953" cy="30480"/>
          </a:xfrm>
          <a:custGeom>
            <a:avLst/>
            <a:gdLst/>
            <a:ahLst/>
            <a:cxnLst/>
            <a:rect l="l" t="t" r="r" b="b"/>
            <a:pathLst>
              <a:path w="12953" h="30479">
                <a:moveTo>
                  <a:pt x="0" y="30480"/>
                </a:moveTo>
                <a:lnTo>
                  <a:pt x="12953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4581906" y="4552950"/>
            <a:ext cx="22098" cy="17526"/>
          </a:xfrm>
          <a:custGeom>
            <a:avLst/>
            <a:gdLst/>
            <a:ahLst/>
            <a:cxnLst/>
            <a:rect l="l" t="t" r="r" b="b"/>
            <a:pathLst>
              <a:path w="22098" h="17525">
                <a:moveTo>
                  <a:pt x="22098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4572761" y="4552950"/>
            <a:ext cx="9143" cy="16764"/>
          </a:xfrm>
          <a:custGeom>
            <a:avLst/>
            <a:gdLst/>
            <a:ahLst/>
            <a:cxnLst/>
            <a:rect l="l" t="t" r="r" b="b"/>
            <a:pathLst>
              <a:path w="9144" h="16763">
                <a:moveTo>
                  <a:pt x="9144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4563617" y="4569714"/>
            <a:ext cx="9143" cy="15240"/>
          </a:xfrm>
          <a:custGeom>
            <a:avLst/>
            <a:gdLst/>
            <a:ahLst/>
            <a:cxnLst/>
            <a:rect l="l" t="t" r="r" b="b"/>
            <a:pathLst>
              <a:path w="9144" h="15239">
                <a:moveTo>
                  <a:pt x="9144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4555235" y="4584954"/>
            <a:ext cx="8381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8382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4546853" y="4599432"/>
            <a:ext cx="8381" cy="12954"/>
          </a:xfrm>
          <a:custGeom>
            <a:avLst/>
            <a:gdLst/>
            <a:ahLst/>
            <a:cxnLst/>
            <a:rect l="l" t="t" r="r" b="b"/>
            <a:pathLst>
              <a:path w="8382" h="12953">
                <a:moveTo>
                  <a:pt x="8382" y="0"/>
                </a:moveTo>
                <a:lnTo>
                  <a:pt x="0" y="12954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4537710" y="4612385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914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4529328" y="4623816"/>
            <a:ext cx="8382" cy="9906"/>
          </a:xfrm>
          <a:custGeom>
            <a:avLst/>
            <a:gdLst/>
            <a:ahLst/>
            <a:cxnLst/>
            <a:rect l="l" t="t" r="r" b="b"/>
            <a:pathLst>
              <a:path w="8382" h="9905">
                <a:moveTo>
                  <a:pt x="8382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4520945" y="4633722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4513325" y="4642104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4504944" y="4649723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4496562" y="4656582"/>
            <a:ext cx="8382" cy="5334"/>
          </a:xfrm>
          <a:custGeom>
            <a:avLst/>
            <a:gdLst/>
            <a:ahLst/>
            <a:cxnLst/>
            <a:rect l="l" t="t" r="r" b="b"/>
            <a:pathLst>
              <a:path w="8382" h="5334">
                <a:moveTo>
                  <a:pt x="8382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4488179" y="4661916"/>
            <a:ext cx="8382" cy="4572"/>
          </a:xfrm>
          <a:custGeom>
            <a:avLst/>
            <a:gdLst/>
            <a:ahLst/>
            <a:cxnLst/>
            <a:rect l="l" t="t" r="r" b="b"/>
            <a:pathLst>
              <a:path w="8382" h="4572">
                <a:moveTo>
                  <a:pt x="838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4479797" y="4666488"/>
            <a:ext cx="8382" cy="3810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4470654" y="4670298"/>
            <a:ext cx="9144" cy="3048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914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4461510" y="4673345"/>
            <a:ext cx="9144" cy="2286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4451604" y="4675632"/>
            <a:ext cx="9906" cy="762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9905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4442460" y="4676394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4434078" y="4677155"/>
            <a:ext cx="8382" cy="0"/>
          </a:xfrm>
          <a:custGeom>
            <a:avLst/>
            <a:gdLst/>
            <a:ahLst/>
            <a:cxnLst/>
            <a:rect l="l" t="t" r="r" b="b"/>
            <a:pathLst>
              <a:path w="8382">
                <a:moveTo>
                  <a:pt x="838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4426457" y="4676393"/>
            <a:ext cx="7620" cy="761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4418837" y="4674870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4411218" y="4672584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4404359" y="4670297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4396740" y="4668012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4389881" y="4664201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4383024" y="4660391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4370069" y="4651248"/>
            <a:ext cx="12954" cy="9143"/>
          </a:xfrm>
          <a:custGeom>
            <a:avLst/>
            <a:gdLst/>
            <a:ahLst/>
            <a:cxnLst/>
            <a:rect l="l" t="t" r="r" b="b"/>
            <a:pathLst>
              <a:path w="12953" h="9144">
                <a:moveTo>
                  <a:pt x="12953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4357116" y="4639056"/>
            <a:ext cx="12954" cy="12191"/>
          </a:xfrm>
          <a:custGeom>
            <a:avLst/>
            <a:gdLst/>
            <a:ahLst/>
            <a:cxnLst/>
            <a:rect l="l" t="t" r="r" b="b"/>
            <a:pathLst>
              <a:path w="12953" h="12191">
                <a:moveTo>
                  <a:pt x="12953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4345686" y="4626101"/>
            <a:ext cx="11430" cy="12954"/>
          </a:xfrm>
          <a:custGeom>
            <a:avLst/>
            <a:gdLst/>
            <a:ahLst/>
            <a:cxnLst/>
            <a:rect l="l" t="t" r="r" b="b"/>
            <a:pathLst>
              <a:path w="11429" h="12953">
                <a:moveTo>
                  <a:pt x="11429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4334255" y="4610099"/>
            <a:ext cx="11430" cy="16002"/>
          </a:xfrm>
          <a:custGeom>
            <a:avLst/>
            <a:gdLst/>
            <a:ahLst/>
            <a:cxnLst/>
            <a:rect l="l" t="t" r="r" b="b"/>
            <a:pathLst>
              <a:path w="11429" h="16001">
                <a:moveTo>
                  <a:pt x="11429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4326635" y="459867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7620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4320539" y="4587240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609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4308347" y="4562855"/>
            <a:ext cx="12192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2191" y="24383"/>
                </a:moveTo>
                <a:lnTo>
                  <a:pt x="5333" y="12191"/>
                </a:ln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4303014" y="4549139"/>
            <a:ext cx="5334" cy="13716"/>
          </a:xfrm>
          <a:custGeom>
            <a:avLst/>
            <a:gdLst/>
            <a:ahLst/>
            <a:cxnLst/>
            <a:rect l="l" t="t" r="r" b="b"/>
            <a:pathLst>
              <a:path w="5334" h="13715">
                <a:moveTo>
                  <a:pt x="5334" y="13715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4293108" y="4521707"/>
            <a:ext cx="9906" cy="27432"/>
          </a:xfrm>
          <a:custGeom>
            <a:avLst/>
            <a:gdLst/>
            <a:ahLst/>
            <a:cxnLst/>
            <a:rect l="l" t="t" r="r" b="b"/>
            <a:pathLst>
              <a:path w="9905" h="27432">
                <a:moveTo>
                  <a:pt x="9905" y="27431"/>
                </a:moveTo>
                <a:lnTo>
                  <a:pt x="4571" y="13715"/>
                </a:ln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4288535" y="4507229"/>
            <a:ext cx="4572" cy="14478"/>
          </a:xfrm>
          <a:custGeom>
            <a:avLst/>
            <a:gdLst/>
            <a:ahLst/>
            <a:cxnLst/>
            <a:rect l="l" t="t" r="r" b="b"/>
            <a:pathLst>
              <a:path w="4572" h="14477">
                <a:moveTo>
                  <a:pt x="4572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4281677" y="4476749"/>
            <a:ext cx="6858" cy="30480"/>
          </a:xfrm>
          <a:custGeom>
            <a:avLst/>
            <a:gdLst/>
            <a:ahLst/>
            <a:cxnLst/>
            <a:rect l="l" t="t" r="r" b="b"/>
            <a:pathLst>
              <a:path w="6858" h="30479">
                <a:moveTo>
                  <a:pt x="6858" y="3047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4275581" y="4443983"/>
            <a:ext cx="6096" cy="32766"/>
          </a:xfrm>
          <a:custGeom>
            <a:avLst/>
            <a:gdLst/>
            <a:ahLst/>
            <a:cxnLst/>
            <a:rect l="l" t="t" r="r" b="b"/>
            <a:pathLst>
              <a:path w="6096" h="32765">
                <a:moveTo>
                  <a:pt x="6096" y="3276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4269486" y="4373117"/>
            <a:ext cx="6096" cy="70866"/>
          </a:xfrm>
          <a:custGeom>
            <a:avLst/>
            <a:gdLst/>
            <a:ahLst/>
            <a:cxnLst/>
            <a:rect l="l" t="t" r="r" b="b"/>
            <a:pathLst>
              <a:path w="6096" h="70865">
                <a:moveTo>
                  <a:pt x="6096" y="70866"/>
                </a:moveTo>
                <a:lnTo>
                  <a:pt x="2286" y="36576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4269485" y="4373117"/>
            <a:ext cx="334518" cy="0"/>
          </a:xfrm>
          <a:custGeom>
            <a:avLst/>
            <a:gdLst/>
            <a:ahLst/>
            <a:cxnLst/>
            <a:rect l="l" t="t" r="r" b="b"/>
            <a:pathLst>
              <a:path w="334517">
                <a:moveTo>
                  <a:pt x="0" y="0"/>
                </a:moveTo>
                <a:lnTo>
                  <a:pt x="33451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4266438" y="4319016"/>
            <a:ext cx="176784" cy="0"/>
          </a:xfrm>
          <a:custGeom>
            <a:avLst/>
            <a:gdLst/>
            <a:ahLst/>
            <a:cxnLst/>
            <a:rect l="l" t="t" r="r" b="b"/>
            <a:pathLst>
              <a:path w="176784">
                <a:moveTo>
                  <a:pt x="17678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4266438" y="4204716"/>
            <a:ext cx="5333" cy="114300"/>
          </a:xfrm>
          <a:custGeom>
            <a:avLst/>
            <a:gdLst/>
            <a:ahLst/>
            <a:cxnLst/>
            <a:rect l="l" t="t" r="r" b="b"/>
            <a:pathLst>
              <a:path w="5334" h="114300">
                <a:moveTo>
                  <a:pt x="0" y="114300"/>
                </a:moveTo>
                <a:lnTo>
                  <a:pt x="0" y="86105"/>
                </a:lnTo>
                <a:lnTo>
                  <a:pt x="0" y="55626"/>
                </a:lnTo>
                <a:lnTo>
                  <a:pt x="2285" y="26669"/>
                </a:lnTo>
                <a:lnTo>
                  <a:pt x="5333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4271772" y="4178808"/>
            <a:ext cx="4571" cy="25908"/>
          </a:xfrm>
          <a:custGeom>
            <a:avLst/>
            <a:gdLst/>
            <a:ahLst/>
            <a:cxnLst/>
            <a:rect l="l" t="t" r="r" b="b"/>
            <a:pathLst>
              <a:path w="4572" h="25908">
                <a:moveTo>
                  <a:pt x="0" y="25907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4276344" y="4155185"/>
            <a:ext cx="5333" cy="23622"/>
          </a:xfrm>
          <a:custGeom>
            <a:avLst/>
            <a:gdLst/>
            <a:ahLst/>
            <a:cxnLst/>
            <a:rect l="l" t="t" r="r" b="b"/>
            <a:pathLst>
              <a:path w="5334" h="23622">
                <a:moveTo>
                  <a:pt x="0" y="23622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4281677" y="4133087"/>
            <a:ext cx="6095" cy="22098"/>
          </a:xfrm>
          <a:custGeom>
            <a:avLst/>
            <a:gdLst/>
            <a:ahLst/>
            <a:cxnLst/>
            <a:rect l="l" t="t" r="r" b="b"/>
            <a:pathLst>
              <a:path w="6096" h="22098">
                <a:moveTo>
                  <a:pt x="0" y="22098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4287773" y="4112514"/>
            <a:ext cx="7619" cy="20574"/>
          </a:xfrm>
          <a:custGeom>
            <a:avLst/>
            <a:gdLst/>
            <a:ahLst/>
            <a:cxnLst/>
            <a:rect l="l" t="t" r="r" b="b"/>
            <a:pathLst>
              <a:path w="7620" h="20574">
                <a:moveTo>
                  <a:pt x="0" y="20574"/>
                </a:moveTo>
                <a:lnTo>
                  <a:pt x="7619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4295394" y="4094226"/>
            <a:ext cx="9143" cy="18288"/>
          </a:xfrm>
          <a:custGeom>
            <a:avLst/>
            <a:gdLst/>
            <a:ahLst/>
            <a:cxnLst/>
            <a:rect l="l" t="t" r="r" b="b"/>
            <a:pathLst>
              <a:path w="9144" h="18287">
                <a:moveTo>
                  <a:pt x="0" y="18287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4304538" y="4084320"/>
            <a:ext cx="5333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0" y="990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4309872" y="4075938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8381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4315967" y="4069080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6857"/>
                </a:moveTo>
                <a:lnTo>
                  <a:pt x="6095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4322064" y="4062983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0" y="609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4328922" y="4058411"/>
            <a:ext cx="6858" cy="4572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0" y="457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4335779" y="4055363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304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4343400" y="4053078"/>
            <a:ext cx="8382" cy="2286"/>
          </a:xfrm>
          <a:custGeom>
            <a:avLst/>
            <a:gdLst/>
            <a:ahLst/>
            <a:cxnLst/>
            <a:rect l="l" t="t" r="r" b="b"/>
            <a:pathLst>
              <a:path w="8382" h="2286">
                <a:moveTo>
                  <a:pt x="0" y="2286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4351782" y="4053077"/>
            <a:ext cx="8382" cy="0"/>
          </a:xfrm>
          <a:custGeom>
            <a:avLst/>
            <a:gdLst/>
            <a:ahLst/>
            <a:cxnLst/>
            <a:rect l="l" t="t" r="r" b="b"/>
            <a:pathLst>
              <a:path w="8382">
                <a:moveTo>
                  <a:pt x="0" y="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4360164" y="4053077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7" h="762">
                <a:moveTo>
                  <a:pt x="0" y="0"/>
                </a:moveTo>
                <a:lnTo>
                  <a:pt x="10668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4370832" y="4053839"/>
            <a:ext cx="9906" cy="2285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0" y="0"/>
                </a:moveTo>
                <a:lnTo>
                  <a:pt x="9906" y="2285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4380738" y="4056126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4385310" y="4058411"/>
            <a:ext cx="3810" cy="2285"/>
          </a:xfrm>
          <a:custGeom>
            <a:avLst/>
            <a:gdLst/>
            <a:ahLst/>
            <a:cxnLst/>
            <a:rect l="l" t="t" r="r" b="b"/>
            <a:pathLst>
              <a:path w="3810" h="2286">
                <a:moveTo>
                  <a:pt x="0" y="0"/>
                </a:moveTo>
                <a:lnTo>
                  <a:pt x="3810" y="2285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4389120" y="4060698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4392929" y="4063745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0"/>
                </a:moveTo>
                <a:lnTo>
                  <a:pt x="3810" y="381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4396739" y="4067555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0"/>
                </a:moveTo>
                <a:lnTo>
                  <a:pt x="5334" y="6858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4402073" y="407441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4408170" y="4081272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4412742" y="4089654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4417314" y="4098035"/>
            <a:ext cx="4572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0" y="0"/>
                </a:moveTo>
                <a:lnTo>
                  <a:pt x="4572" y="990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4421885" y="4107942"/>
            <a:ext cx="3810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0" y="0"/>
                </a:moveTo>
                <a:lnTo>
                  <a:pt x="3810" y="9906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4425695" y="4117848"/>
            <a:ext cx="6858" cy="22860"/>
          </a:xfrm>
          <a:custGeom>
            <a:avLst/>
            <a:gdLst/>
            <a:ahLst/>
            <a:cxnLst/>
            <a:rect l="l" t="t" r="r" b="b"/>
            <a:pathLst>
              <a:path w="6858" h="22860">
                <a:moveTo>
                  <a:pt x="0" y="0"/>
                </a:moveTo>
                <a:lnTo>
                  <a:pt x="3810" y="11430"/>
                </a:lnTo>
                <a:lnTo>
                  <a:pt x="6858" y="2286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4432554" y="4140707"/>
            <a:ext cx="2286" cy="13716"/>
          </a:xfrm>
          <a:custGeom>
            <a:avLst/>
            <a:gdLst/>
            <a:ahLst/>
            <a:cxnLst/>
            <a:rect l="l" t="t" r="r" b="b"/>
            <a:pathLst>
              <a:path w="2286" h="13715">
                <a:moveTo>
                  <a:pt x="0" y="0"/>
                </a:moveTo>
                <a:lnTo>
                  <a:pt x="2286" y="1371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4434839" y="4154423"/>
            <a:ext cx="2286" cy="15240"/>
          </a:xfrm>
          <a:custGeom>
            <a:avLst/>
            <a:gdLst/>
            <a:ahLst/>
            <a:cxnLst/>
            <a:rect l="l" t="t" r="r" b="b"/>
            <a:pathLst>
              <a:path w="2286" h="15239">
                <a:moveTo>
                  <a:pt x="0" y="0"/>
                </a:moveTo>
                <a:lnTo>
                  <a:pt x="2286" y="1524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4437126" y="4169664"/>
            <a:ext cx="6096" cy="149352"/>
          </a:xfrm>
          <a:custGeom>
            <a:avLst/>
            <a:gdLst/>
            <a:ahLst/>
            <a:cxnLst/>
            <a:rect l="l" t="t" r="r" b="b"/>
            <a:pathLst>
              <a:path w="6096" h="149351">
                <a:moveTo>
                  <a:pt x="0" y="0"/>
                </a:moveTo>
                <a:lnTo>
                  <a:pt x="1524" y="19050"/>
                </a:lnTo>
                <a:lnTo>
                  <a:pt x="3048" y="39624"/>
                </a:lnTo>
                <a:lnTo>
                  <a:pt x="5334" y="89916"/>
                </a:lnTo>
                <a:lnTo>
                  <a:pt x="6096" y="14935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5031486" y="4513326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096" y="161544"/>
                </a:moveTo>
                <a:lnTo>
                  <a:pt x="0" y="168402"/>
                </a:lnTo>
                <a:lnTo>
                  <a:pt x="168402" y="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5037582" y="451332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5024627" y="4520183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8" y="161543"/>
                </a:moveTo>
                <a:lnTo>
                  <a:pt x="168402" y="0"/>
                </a:lnTo>
                <a:lnTo>
                  <a:pt x="161544" y="5333"/>
                </a:lnTo>
                <a:lnTo>
                  <a:pt x="0" y="166877"/>
                </a:lnTo>
                <a:lnTo>
                  <a:pt x="6858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5031485" y="45201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5017007" y="4525517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2306" y="4572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5024627" y="4525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5010149" y="4530089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6858" y="162305"/>
                </a:moveTo>
                <a:lnTo>
                  <a:pt x="16916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5017007" y="45300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5013959" y="4530089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048" y="162305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5010150" y="453237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5003292" y="4534661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3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5010150" y="4534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5007102" y="45346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5003291" y="453618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4996434" y="453771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83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5003292" y="4537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5001006" y="453771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4998719" y="453847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4996434" y="453847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4988813" y="4539233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2305"/>
                </a:moveTo>
                <a:lnTo>
                  <a:pt x="16916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7620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4996433" y="453923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4994147" y="45392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4991862" y="45399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4988813" y="454075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981956" y="4540757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6858" y="161543"/>
                </a:moveTo>
                <a:lnTo>
                  <a:pt x="169164" y="0"/>
                </a:lnTo>
                <a:lnTo>
                  <a:pt x="161544" y="761"/>
                </a:lnTo>
                <a:lnTo>
                  <a:pt x="0" y="162305"/>
                </a:lnTo>
                <a:lnTo>
                  <a:pt x="685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988814" y="45407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987290" y="454075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985765" y="454075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983480" y="45407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981955" y="45415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969763" y="4540758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1" y="162306"/>
                </a:moveTo>
                <a:lnTo>
                  <a:pt x="173735" y="762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981955" y="4541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4980431" y="45415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4978908" y="4540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4977383" y="4540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4975859" y="45407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4974336" y="45407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4972811" y="45407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4971287" y="45407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4969764" y="45407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4963668" y="4539233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067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4969764" y="4540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4968240" y="4539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4966715" y="45399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4965192" y="45392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4963668" y="45392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4958333" y="4537709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4963667" y="4539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4962143" y="4538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4961382" y="4538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4959858" y="4537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958333" y="4537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953761" y="4535424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958333" y="4537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4957571" y="45369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4956048" y="4536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4954524" y="4536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4953761" y="45354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4949189" y="4533137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953761" y="4535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952237" y="4534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951476" y="45338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949952" y="4533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949189" y="45331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944617" y="4529328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949189" y="4533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947665" y="4532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946904" y="4531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946142" y="45300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944618" y="452932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4940807" y="4526279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944617" y="45293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4943855" y="45285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4943093" y="45278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4941570" y="4527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4940808" y="4526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4933949" y="4517897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6858" y="169925"/>
                </a:moveTo>
                <a:lnTo>
                  <a:pt x="16840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992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4940807" y="4526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4939283" y="452399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4936997" y="452170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4935474" y="4520183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4933949" y="451789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4927092" y="4507992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6858" y="171450"/>
                </a:moveTo>
                <a:lnTo>
                  <a:pt x="168402" y="9905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7145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4933950" y="45178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4932426" y="451561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4930140" y="451332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4928615" y="451104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4927092" y="450799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4920234" y="4498086"/>
            <a:ext cx="168402" cy="172212"/>
          </a:xfrm>
          <a:custGeom>
            <a:avLst/>
            <a:gdLst/>
            <a:ahLst/>
            <a:cxnLst/>
            <a:rect l="l" t="t" r="r" b="b"/>
            <a:pathLst>
              <a:path w="168401" h="172212">
                <a:moveTo>
                  <a:pt x="6858" y="172212"/>
                </a:moveTo>
                <a:lnTo>
                  <a:pt x="168402" y="9906"/>
                </a:lnTo>
                <a:lnTo>
                  <a:pt x="162306" y="0"/>
                </a:lnTo>
                <a:lnTo>
                  <a:pt x="0" y="161544"/>
                </a:lnTo>
                <a:lnTo>
                  <a:pt x="6858" y="172212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4927092" y="45079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4924044" y="450342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4920234" y="4498086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4914899" y="4485893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39" h="173736">
                <a:moveTo>
                  <a:pt x="5334" y="173736"/>
                </a:moveTo>
                <a:lnTo>
                  <a:pt x="16764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373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4920233" y="44980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4918709" y="4493513"/>
            <a:ext cx="163829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1524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4916424" y="4489704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6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611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4914899" y="4485894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4908804" y="4472940"/>
            <a:ext cx="167640" cy="174498"/>
          </a:xfrm>
          <a:custGeom>
            <a:avLst/>
            <a:gdLst/>
            <a:ahLst/>
            <a:cxnLst/>
            <a:rect l="l" t="t" r="r" b="b"/>
            <a:pathLst>
              <a:path w="167639" h="174498">
                <a:moveTo>
                  <a:pt x="6096" y="174498"/>
                </a:moveTo>
                <a:lnTo>
                  <a:pt x="167640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449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4914900" y="44858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4903470" y="4458461"/>
            <a:ext cx="166878" cy="176022"/>
          </a:xfrm>
          <a:custGeom>
            <a:avLst/>
            <a:gdLst/>
            <a:ahLst/>
            <a:cxnLst/>
            <a:rect l="l" t="t" r="r" b="b"/>
            <a:pathLst>
              <a:path w="166877" h="176022">
                <a:moveTo>
                  <a:pt x="5334" y="176022"/>
                </a:moveTo>
                <a:lnTo>
                  <a:pt x="166878" y="14478"/>
                </a:lnTo>
                <a:lnTo>
                  <a:pt x="161544" y="0"/>
                </a:lnTo>
                <a:lnTo>
                  <a:pt x="0" y="162306"/>
                </a:lnTo>
                <a:lnTo>
                  <a:pt x="5334" y="17602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4908804" y="44729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4906518" y="4466081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4903469" y="4458462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4898898" y="4443221"/>
            <a:ext cx="166116" cy="177546"/>
          </a:xfrm>
          <a:custGeom>
            <a:avLst/>
            <a:gdLst/>
            <a:ahLst/>
            <a:cxnLst/>
            <a:rect l="l" t="t" r="r" b="b"/>
            <a:pathLst>
              <a:path w="166115" h="177546">
                <a:moveTo>
                  <a:pt x="4572" y="177545"/>
                </a:moveTo>
                <a:lnTo>
                  <a:pt x="166116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754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4903470" y="445846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4894326" y="4426458"/>
            <a:ext cx="166116" cy="178308"/>
          </a:xfrm>
          <a:custGeom>
            <a:avLst/>
            <a:gdLst/>
            <a:ahLst/>
            <a:cxnLst/>
            <a:rect l="l" t="t" r="r" b="b"/>
            <a:pathLst>
              <a:path w="166115" h="178308">
                <a:moveTo>
                  <a:pt x="4572" y="178307"/>
                </a:moveTo>
                <a:lnTo>
                  <a:pt x="166116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830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4898898" y="44432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4890516" y="4408169"/>
            <a:ext cx="165354" cy="179832"/>
          </a:xfrm>
          <a:custGeom>
            <a:avLst/>
            <a:gdLst/>
            <a:ahLst/>
            <a:cxnLst/>
            <a:rect l="l" t="t" r="r" b="b"/>
            <a:pathLst>
              <a:path w="165353" h="179832">
                <a:moveTo>
                  <a:pt x="3810" y="179832"/>
                </a:moveTo>
                <a:lnTo>
                  <a:pt x="165354" y="1828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4894326" y="44264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4887468" y="4387596"/>
            <a:ext cx="164592" cy="182118"/>
          </a:xfrm>
          <a:custGeom>
            <a:avLst/>
            <a:gdLst/>
            <a:ahLst/>
            <a:cxnLst/>
            <a:rect l="l" t="t" r="r" b="b"/>
            <a:pathLst>
              <a:path w="164591" h="182117">
                <a:moveTo>
                  <a:pt x="3048" y="182117"/>
                </a:moveTo>
                <a:lnTo>
                  <a:pt x="164592" y="2057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4890516" y="44081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4884419" y="4364735"/>
            <a:ext cx="164592" cy="184404"/>
          </a:xfrm>
          <a:custGeom>
            <a:avLst/>
            <a:gdLst/>
            <a:ahLst/>
            <a:cxnLst/>
            <a:rect l="l" t="t" r="r" b="b"/>
            <a:pathLst>
              <a:path w="164591" h="184403">
                <a:moveTo>
                  <a:pt x="3048" y="184403"/>
                </a:moveTo>
                <a:lnTo>
                  <a:pt x="164592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440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4887467" y="43875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4882134" y="4339589"/>
            <a:ext cx="163830" cy="186690"/>
          </a:xfrm>
          <a:custGeom>
            <a:avLst/>
            <a:gdLst/>
            <a:ahLst/>
            <a:cxnLst/>
            <a:rect l="l" t="t" r="r" b="b"/>
            <a:pathLst>
              <a:path w="163829" h="186689">
                <a:moveTo>
                  <a:pt x="2286" y="186689"/>
                </a:moveTo>
                <a:lnTo>
                  <a:pt x="163830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668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4884420" y="43647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4879847" y="4312157"/>
            <a:ext cx="163830" cy="188976"/>
          </a:xfrm>
          <a:custGeom>
            <a:avLst/>
            <a:gdLst/>
            <a:ahLst/>
            <a:cxnLst/>
            <a:rect l="l" t="t" r="r" b="b"/>
            <a:pathLst>
              <a:path w="163829" h="188975">
                <a:moveTo>
                  <a:pt x="2286" y="188975"/>
                </a:moveTo>
                <a:lnTo>
                  <a:pt x="163830" y="2743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897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4882133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4879086" y="4282439"/>
            <a:ext cx="162306" cy="191262"/>
          </a:xfrm>
          <a:custGeom>
            <a:avLst/>
            <a:gdLst/>
            <a:ahLst/>
            <a:cxnLst/>
            <a:rect l="l" t="t" r="r" b="b"/>
            <a:pathLst>
              <a:path w="162305" h="191262">
                <a:moveTo>
                  <a:pt x="762" y="191262"/>
                </a:moveTo>
                <a:lnTo>
                  <a:pt x="162306" y="2971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4879848" y="4312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4877561" y="4249673"/>
            <a:ext cx="163068" cy="194310"/>
          </a:xfrm>
          <a:custGeom>
            <a:avLst/>
            <a:gdLst/>
            <a:ahLst/>
            <a:cxnLst/>
            <a:rect l="l" t="t" r="r" b="b"/>
            <a:pathLst>
              <a:path w="163067" h="194310">
                <a:moveTo>
                  <a:pt x="1524" y="194310"/>
                </a:moveTo>
                <a:lnTo>
                  <a:pt x="163068" y="32766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9431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4879085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4877561" y="4215383"/>
            <a:ext cx="162306" cy="195834"/>
          </a:xfrm>
          <a:custGeom>
            <a:avLst/>
            <a:gdLst/>
            <a:ahLst/>
            <a:cxnLst/>
            <a:rect l="l" t="t" r="r" b="b"/>
            <a:pathLst>
              <a:path w="162305" h="195834">
                <a:moveTo>
                  <a:pt x="0" y="195834"/>
                </a:moveTo>
                <a:lnTo>
                  <a:pt x="162306" y="34290"/>
                </a:lnTo>
                <a:lnTo>
                  <a:pt x="161544" y="0"/>
                </a:lnTo>
                <a:lnTo>
                  <a:pt x="0" y="161544"/>
                </a:lnTo>
                <a:lnTo>
                  <a:pt x="0" y="19583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4877561" y="42496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4877561" y="4184141"/>
            <a:ext cx="162305" cy="192786"/>
          </a:xfrm>
          <a:custGeom>
            <a:avLst/>
            <a:gdLst/>
            <a:ahLst/>
            <a:cxnLst/>
            <a:rect l="l" t="t" r="r" b="b"/>
            <a:pathLst>
              <a:path w="162305" h="192786">
                <a:moveTo>
                  <a:pt x="0" y="192786"/>
                </a:moveTo>
                <a:lnTo>
                  <a:pt x="161544" y="31242"/>
                </a:lnTo>
                <a:lnTo>
                  <a:pt x="162305" y="0"/>
                </a:lnTo>
                <a:lnTo>
                  <a:pt x="0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4877561" y="4215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4877561" y="4154423"/>
            <a:ext cx="163067" cy="191262"/>
          </a:xfrm>
          <a:custGeom>
            <a:avLst/>
            <a:gdLst/>
            <a:ahLst/>
            <a:cxnLst/>
            <a:rect l="l" t="t" r="r" b="b"/>
            <a:pathLst>
              <a:path w="163067" h="191262">
                <a:moveTo>
                  <a:pt x="0" y="191262"/>
                </a:moveTo>
                <a:lnTo>
                  <a:pt x="162306" y="29718"/>
                </a:lnTo>
                <a:lnTo>
                  <a:pt x="163067" y="0"/>
                </a:lnTo>
                <a:lnTo>
                  <a:pt x="761" y="162306"/>
                </a:lnTo>
                <a:lnTo>
                  <a:pt x="0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4877561" y="418414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4878323" y="4127753"/>
            <a:ext cx="163067" cy="188976"/>
          </a:xfrm>
          <a:custGeom>
            <a:avLst/>
            <a:gdLst/>
            <a:ahLst/>
            <a:cxnLst/>
            <a:rect l="l" t="t" r="r" b="b"/>
            <a:pathLst>
              <a:path w="163067" h="188975">
                <a:moveTo>
                  <a:pt x="0" y="188975"/>
                </a:moveTo>
                <a:lnTo>
                  <a:pt x="162306" y="26669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8897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4878323" y="41544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4879848" y="4102608"/>
            <a:ext cx="163067" cy="186690"/>
          </a:xfrm>
          <a:custGeom>
            <a:avLst/>
            <a:gdLst/>
            <a:ahLst/>
            <a:cxnLst/>
            <a:rect l="l" t="t" r="r" b="b"/>
            <a:pathLst>
              <a:path w="163067" h="186689">
                <a:moveTo>
                  <a:pt x="0" y="186689"/>
                </a:moveTo>
                <a:lnTo>
                  <a:pt x="161544" y="25145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8668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4879848" y="4127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4881372" y="4078985"/>
            <a:ext cx="163829" cy="185166"/>
          </a:xfrm>
          <a:custGeom>
            <a:avLst/>
            <a:gdLst/>
            <a:ahLst/>
            <a:cxnLst/>
            <a:rect l="l" t="t" r="r" b="b"/>
            <a:pathLst>
              <a:path w="163829" h="185165">
                <a:moveTo>
                  <a:pt x="0" y="185165"/>
                </a:moveTo>
                <a:lnTo>
                  <a:pt x="161544" y="23621"/>
                </a:lnTo>
                <a:lnTo>
                  <a:pt x="163829" y="0"/>
                </a:lnTo>
                <a:lnTo>
                  <a:pt x="2285" y="162305"/>
                </a:lnTo>
                <a:lnTo>
                  <a:pt x="0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4881372" y="41026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4883657" y="4058412"/>
            <a:ext cx="164592" cy="182880"/>
          </a:xfrm>
          <a:custGeom>
            <a:avLst/>
            <a:gdLst/>
            <a:ahLst/>
            <a:cxnLst/>
            <a:rect l="l" t="t" r="r" b="b"/>
            <a:pathLst>
              <a:path w="164591" h="182879">
                <a:moveTo>
                  <a:pt x="0" y="182879"/>
                </a:moveTo>
                <a:lnTo>
                  <a:pt x="161544" y="2057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4883657" y="40789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4886705" y="4039361"/>
            <a:ext cx="164592" cy="180594"/>
          </a:xfrm>
          <a:custGeom>
            <a:avLst/>
            <a:gdLst/>
            <a:ahLst/>
            <a:cxnLst/>
            <a:rect l="l" t="t" r="r" b="b"/>
            <a:pathLst>
              <a:path w="164591" h="180594">
                <a:moveTo>
                  <a:pt x="0" y="180593"/>
                </a:moveTo>
                <a:lnTo>
                  <a:pt x="161544" y="1904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4886705" y="40584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4889754" y="4022597"/>
            <a:ext cx="165354" cy="178308"/>
          </a:xfrm>
          <a:custGeom>
            <a:avLst/>
            <a:gdLst/>
            <a:ahLst/>
            <a:cxnLst/>
            <a:rect l="l" t="t" r="r" b="b"/>
            <a:pathLst>
              <a:path w="165353" h="178308">
                <a:moveTo>
                  <a:pt x="0" y="178308"/>
                </a:moveTo>
                <a:lnTo>
                  <a:pt x="161544" y="16764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4889754" y="40393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4893564" y="4007358"/>
            <a:ext cx="165354" cy="176784"/>
          </a:xfrm>
          <a:custGeom>
            <a:avLst/>
            <a:gdLst/>
            <a:ahLst/>
            <a:cxnLst/>
            <a:rect l="l" t="t" r="r" b="b"/>
            <a:pathLst>
              <a:path w="165353" h="176784">
                <a:moveTo>
                  <a:pt x="0" y="176783"/>
                </a:moveTo>
                <a:lnTo>
                  <a:pt x="161544" y="1523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4893564" y="40225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4897373" y="3993641"/>
            <a:ext cx="165354" cy="175260"/>
          </a:xfrm>
          <a:custGeom>
            <a:avLst/>
            <a:gdLst/>
            <a:ahLst/>
            <a:cxnLst/>
            <a:rect l="l" t="t" r="r" b="b"/>
            <a:pathLst>
              <a:path w="165353" h="175260">
                <a:moveTo>
                  <a:pt x="0" y="175260"/>
                </a:moveTo>
                <a:lnTo>
                  <a:pt x="161544" y="13716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4897373" y="40073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4901183" y="3980687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5" h="174498">
                <a:moveTo>
                  <a:pt x="0" y="174498"/>
                </a:moveTo>
                <a:lnTo>
                  <a:pt x="161544" y="12954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4901183" y="39936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4905755" y="3969258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5" h="172974">
                <a:moveTo>
                  <a:pt x="0" y="172974"/>
                </a:moveTo>
                <a:lnTo>
                  <a:pt x="161544" y="11430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4905755" y="3980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4905755" y="397535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4908042" y="3969258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4910327" y="3958589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0" y="172212"/>
                </a:moveTo>
                <a:lnTo>
                  <a:pt x="161544" y="10668"/>
                </a:lnTo>
                <a:lnTo>
                  <a:pt x="166878" y="0"/>
                </a:lnTo>
                <a:lnTo>
                  <a:pt x="5333" y="162306"/>
                </a:lnTo>
                <a:lnTo>
                  <a:pt x="0" y="17221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4910327" y="3969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4910327" y="3963923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4912614" y="395858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4915661" y="3949445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0" y="171450"/>
                </a:moveTo>
                <a:lnTo>
                  <a:pt x="161544" y="9144"/>
                </a:lnTo>
                <a:lnTo>
                  <a:pt x="166878" y="0"/>
                </a:lnTo>
                <a:lnTo>
                  <a:pt x="5333" y="162306"/>
                </a:lnTo>
                <a:lnTo>
                  <a:pt x="0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4915661" y="39585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4915661" y="3954017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4917948" y="3949445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4920995" y="3941825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0" y="169925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4920995" y="39494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4926329" y="3934968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0" y="168401"/>
                </a:moveTo>
                <a:lnTo>
                  <a:pt x="161544" y="685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4926329" y="3941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5081016" y="3920490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9144" y="174498"/>
                </a:moveTo>
                <a:lnTo>
                  <a:pt x="170688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449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5090160" y="39326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5071110" y="3909059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9905" y="172974"/>
                </a:moveTo>
                <a:lnTo>
                  <a:pt x="171449" y="11430"/>
                </a:lnTo>
                <a:lnTo>
                  <a:pt x="162305" y="0"/>
                </a:lnTo>
                <a:lnTo>
                  <a:pt x="0" y="161544"/>
                </a:lnTo>
                <a:lnTo>
                  <a:pt x="9905" y="17297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5081016" y="3920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5061966" y="3898392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9144" y="172212"/>
                </a:moveTo>
                <a:lnTo>
                  <a:pt x="17145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221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5071110" y="390906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5066538" y="3903726"/>
            <a:ext cx="166877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4572" y="166877"/>
                </a:moveTo>
                <a:lnTo>
                  <a:pt x="166878" y="533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5061966" y="3898392"/>
            <a:ext cx="166877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4572" y="166877"/>
                </a:moveTo>
                <a:lnTo>
                  <a:pt x="16687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5052822" y="3888485"/>
            <a:ext cx="170688" cy="171450"/>
          </a:xfrm>
          <a:custGeom>
            <a:avLst/>
            <a:gdLst/>
            <a:ahLst/>
            <a:cxnLst/>
            <a:rect l="l" t="t" r="r" b="b"/>
            <a:pathLst>
              <a:path w="170687" h="171450">
                <a:moveTo>
                  <a:pt x="9144" y="171450"/>
                </a:moveTo>
                <a:lnTo>
                  <a:pt x="17068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1450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5061966" y="3898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5057394" y="3893057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5052822" y="3888485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5043678" y="3880103"/>
            <a:ext cx="170688" cy="169926"/>
          </a:xfrm>
          <a:custGeom>
            <a:avLst/>
            <a:gdLst/>
            <a:ahLst/>
            <a:cxnLst/>
            <a:rect l="l" t="t" r="r" b="b"/>
            <a:pathLst>
              <a:path w="170687" h="169925">
                <a:moveTo>
                  <a:pt x="9144" y="169925"/>
                </a:moveTo>
                <a:lnTo>
                  <a:pt x="170688" y="8381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6992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5052822" y="3888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5049774" y="388543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5046725" y="3882390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5043678" y="388010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2"/>
                </a:moveTo>
                <a:lnTo>
                  <a:pt x="165354" y="2286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5035295" y="3872484"/>
            <a:ext cx="170688" cy="169164"/>
          </a:xfrm>
          <a:custGeom>
            <a:avLst/>
            <a:gdLst/>
            <a:ahLst/>
            <a:cxnLst/>
            <a:rect l="l" t="t" r="r" b="b"/>
            <a:pathLst>
              <a:path w="170687" h="169163">
                <a:moveTo>
                  <a:pt x="8382" y="169163"/>
                </a:moveTo>
                <a:lnTo>
                  <a:pt x="17068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916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5043677" y="38801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5041391" y="3877056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2286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5038344" y="3874770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5035296" y="387248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5026151" y="3865625"/>
            <a:ext cx="170688" cy="168402"/>
          </a:xfrm>
          <a:custGeom>
            <a:avLst/>
            <a:gdLst/>
            <a:ahLst/>
            <a:cxnLst/>
            <a:rect l="l" t="t" r="r" b="b"/>
            <a:pathLst>
              <a:path w="170687" h="168401">
                <a:moveTo>
                  <a:pt x="9144" y="168401"/>
                </a:moveTo>
                <a:lnTo>
                  <a:pt x="17068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840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5035295" y="38724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5033009" y="387019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5030724" y="386867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5028437" y="386714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5026152" y="386562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5017769" y="3859530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7639"/>
                </a:moveTo>
                <a:lnTo>
                  <a:pt x="16992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763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5026151" y="38656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5023865" y="386410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5022342" y="386257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5020056" y="386105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5017769" y="385953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5009388" y="3854957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2" y="166116"/>
                </a:moveTo>
                <a:lnTo>
                  <a:pt x="16992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611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5017770" y="3859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5016246" y="38587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5013959" y="38580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5012436" y="3856481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5010911" y="385572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5009387" y="38549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5000244" y="3850385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4" y="166115"/>
                </a:moveTo>
                <a:lnTo>
                  <a:pt x="17068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611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5009388" y="38549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5007102" y="385343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5004815" y="385267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5002530" y="385191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5000243" y="385038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4991100" y="3846575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5353"/>
                </a:moveTo>
                <a:lnTo>
                  <a:pt x="170688" y="3809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535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5000244" y="3850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4998720" y="38496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4996434" y="38488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4994909" y="38480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4992624" y="384733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4991099" y="384657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4981194" y="3844290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1"/>
                </a:moveTo>
                <a:lnTo>
                  <a:pt x="171449" y="2285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4591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4991100" y="38465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4988814" y="38465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4987290" y="384581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4985003" y="38450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4983480" y="384428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4981193" y="3844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4971288" y="3842003"/>
            <a:ext cx="172211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9905" y="163829"/>
                </a:moveTo>
                <a:lnTo>
                  <a:pt x="172211" y="2285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3829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4981194" y="38442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4979670" y="384352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4977384" y="38427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4975859" y="38427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4973574" y="38420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4971287" y="38420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4961382" y="3839718"/>
            <a:ext cx="172211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9905" y="163830"/>
                </a:moveTo>
                <a:lnTo>
                  <a:pt x="172211" y="2286"/>
                </a:lnTo>
                <a:lnTo>
                  <a:pt x="161543" y="0"/>
                </a:lnTo>
                <a:lnTo>
                  <a:pt x="0" y="162306"/>
                </a:lnTo>
                <a:lnTo>
                  <a:pt x="9905" y="163830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4971288" y="38420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4969764" y="384124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4967478" y="38412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4965191" y="38404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4963668" y="3840479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4961381" y="38397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4950714" y="3838955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8"/>
                </a:moveTo>
                <a:lnTo>
                  <a:pt x="172211" y="762"/>
                </a:lnTo>
                <a:lnTo>
                  <a:pt x="162305" y="0"/>
                </a:lnTo>
                <a:lnTo>
                  <a:pt x="0" y="161544"/>
                </a:lnTo>
                <a:lnTo>
                  <a:pt x="10667" y="163068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4961382" y="38397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4959096" y="38397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4957571" y="383971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4955286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4952999" y="38389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4950714" y="38389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4940046" y="3838955"/>
            <a:ext cx="172974" cy="161544"/>
          </a:xfrm>
          <a:custGeom>
            <a:avLst/>
            <a:gdLst/>
            <a:ahLst/>
            <a:cxnLst/>
            <a:rect l="l" t="t" r="r" b="b"/>
            <a:pathLst>
              <a:path w="172974" h="161544">
                <a:moveTo>
                  <a:pt x="10667" y="161544"/>
                </a:moveTo>
                <a:lnTo>
                  <a:pt x="172973" y="0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4950714" y="383895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4948428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4945379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4943093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4940046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4923281" y="3838955"/>
            <a:ext cx="178308" cy="162306"/>
          </a:xfrm>
          <a:custGeom>
            <a:avLst/>
            <a:gdLst/>
            <a:ahLst/>
            <a:cxnLst/>
            <a:rect l="l" t="t" r="r" b="b"/>
            <a:pathLst>
              <a:path w="178308" h="162305">
                <a:moveTo>
                  <a:pt x="16763" y="161544"/>
                </a:moveTo>
                <a:lnTo>
                  <a:pt x="178307" y="0"/>
                </a:lnTo>
                <a:lnTo>
                  <a:pt x="161543" y="762"/>
                </a:lnTo>
                <a:lnTo>
                  <a:pt x="0" y="162306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4940045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4937759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4934712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4931663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4929378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4926329" y="38389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4923281" y="383971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4907280" y="3839717"/>
            <a:ext cx="177546" cy="163830"/>
          </a:xfrm>
          <a:custGeom>
            <a:avLst/>
            <a:gdLst/>
            <a:ahLst/>
            <a:cxnLst/>
            <a:rect l="l" t="t" r="r" b="b"/>
            <a:pathLst>
              <a:path w="177546" h="163829">
                <a:moveTo>
                  <a:pt x="16001" y="161544"/>
                </a:moveTo>
                <a:lnTo>
                  <a:pt x="17754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4923282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4920996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4918709" y="38397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4916424" y="38404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4914137" y="38404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4911852" y="38404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4909565" y="38412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4907280" y="38412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4890515" y="3842004"/>
            <a:ext cx="178308" cy="165354"/>
          </a:xfrm>
          <a:custGeom>
            <a:avLst/>
            <a:gdLst/>
            <a:ahLst/>
            <a:cxnLst/>
            <a:rect l="l" t="t" r="r" b="b"/>
            <a:pathLst>
              <a:path w="178308" h="165353">
                <a:moveTo>
                  <a:pt x="16763" y="161543"/>
                </a:moveTo>
                <a:lnTo>
                  <a:pt x="17830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4907279" y="3842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4904231" y="38420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4901946" y="38420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4899659" y="38427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4897374" y="38435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4895087" y="38435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4892802" y="3844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4890515" y="38450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4874514" y="3845813"/>
            <a:ext cx="177546" cy="166878"/>
          </a:xfrm>
          <a:custGeom>
            <a:avLst/>
            <a:gdLst/>
            <a:ahLst/>
            <a:cxnLst/>
            <a:rect l="l" t="t" r="r" b="b"/>
            <a:pathLst>
              <a:path w="177546" h="166877">
                <a:moveTo>
                  <a:pt x="16001" y="161544"/>
                </a:moveTo>
                <a:lnTo>
                  <a:pt x="177545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4890516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4888230" y="38458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4885181" y="38465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4882896" y="38473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4879847" y="38481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4877562" y="38488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4874513" y="38496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4859274" y="3851148"/>
            <a:ext cx="176784" cy="168402"/>
          </a:xfrm>
          <a:custGeom>
            <a:avLst/>
            <a:gdLst/>
            <a:ahLst/>
            <a:cxnLst/>
            <a:rect l="l" t="t" r="r" b="b"/>
            <a:pathLst>
              <a:path w="176784" h="168401">
                <a:moveTo>
                  <a:pt x="15239" y="161544"/>
                </a:moveTo>
                <a:lnTo>
                  <a:pt x="176783" y="0"/>
                </a:lnTo>
                <a:lnTo>
                  <a:pt x="161543" y="6858"/>
                </a:lnTo>
                <a:lnTo>
                  <a:pt x="0" y="168402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4874514" y="3851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4871466" y="38511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4868418" y="38519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4865369" y="38534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4862322" y="38549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4859274" y="38564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4843271" y="3858005"/>
            <a:ext cx="177546" cy="169926"/>
          </a:xfrm>
          <a:custGeom>
            <a:avLst/>
            <a:gdLst/>
            <a:ahLst/>
            <a:cxnLst/>
            <a:rect l="l" t="t" r="r" b="b"/>
            <a:pathLst>
              <a:path w="177546" h="169925">
                <a:moveTo>
                  <a:pt x="16001" y="161544"/>
                </a:moveTo>
                <a:lnTo>
                  <a:pt x="177545" y="0"/>
                </a:lnTo>
                <a:lnTo>
                  <a:pt x="161543" y="8382"/>
                </a:lnTo>
                <a:lnTo>
                  <a:pt x="0" y="169926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4859273" y="38580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4855463" y="385800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4850892" y="385952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4847082" y="386181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4843272" y="386410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4828794" y="3866388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7" y="161543"/>
                </a:moveTo>
                <a:lnTo>
                  <a:pt x="176021" y="0"/>
                </a:lnTo>
                <a:lnTo>
                  <a:pt x="161543" y="9905"/>
                </a:lnTo>
                <a:lnTo>
                  <a:pt x="0" y="171449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4843272" y="3866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4838700" y="386638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3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4833366" y="3869435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4828794" y="3872483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2305"/>
                </a:moveTo>
                <a:lnTo>
                  <a:pt x="16611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4813554" y="3876294"/>
            <a:ext cx="176784" cy="172974"/>
          </a:xfrm>
          <a:custGeom>
            <a:avLst/>
            <a:gdLst/>
            <a:ahLst/>
            <a:cxnLst/>
            <a:rect l="l" t="t" r="r" b="b"/>
            <a:pathLst>
              <a:path w="176784" h="172974">
                <a:moveTo>
                  <a:pt x="15239" y="161544"/>
                </a:moveTo>
                <a:lnTo>
                  <a:pt x="176783" y="0"/>
                </a:lnTo>
                <a:lnTo>
                  <a:pt x="161543" y="11430"/>
                </a:lnTo>
                <a:lnTo>
                  <a:pt x="0" y="172974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4828794" y="3876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4799076" y="3887723"/>
            <a:ext cx="176022" cy="175260"/>
          </a:xfrm>
          <a:custGeom>
            <a:avLst/>
            <a:gdLst/>
            <a:ahLst/>
            <a:cxnLst/>
            <a:rect l="l" t="t" r="r" b="b"/>
            <a:pathLst>
              <a:path w="176022" h="175260">
                <a:moveTo>
                  <a:pt x="14477" y="161543"/>
                </a:moveTo>
                <a:lnTo>
                  <a:pt x="176021" y="0"/>
                </a:lnTo>
                <a:lnTo>
                  <a:pt x="161543" y="13715"/>
                </a:lnTo>
                <a:lnTo>
                  <a:pt x="0" y="175259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4813554" y="3887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5002529" y="3521963"/>
            <a:ext cx="432053" cy="161544"/>
          </a:xfrm>
          <a:custGeom>
            <a:avLst/>
            <a:gdLst/>
            <a:ahLst/>
            <a:cxnLst/>
            <a:rect l="l" t="t" r="r" b="b"/>
            <a:pathLst>
              <a:path w="432053" h="161544">
                <a:moveTo>
                  <a:pt x="270510" y="161544"/>
                </a:moveTo>
                <a:lnTo>
                  <a:pt x="432054" y="0"/>
                </a:lnTo>
                <a:lnTo>
                  <a:pt x="161544" y="0"/>
                </a:lnTo>
                <a:lnTo>
                  <a:pt x="0" y="161544"/>
                </a:lnTo>
                <a:lnTo>
                  <a:pt x="27051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5273039" y="3521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5036820" y="4576571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0" y="172974"/>
                </a:moveTo>
                <a:lnTo>
                  <a:pt x="161544" y="11430"/>
                </a:lnTo>
                <a:lnTo>
                  <a:pt x="171450" y="0"/>
                </a:lnTo>
                <a:lnTo>
                  <a:pt x="9906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5036820" y="45880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5046726" y="4564380"/>
            <a:ext cx="172212" cy="173736"/>
          </a:xfrm>
          <a:custGeom>
            <a:avLst/>
            <a:gdLst/>
            <a:ahLst/>
            <a:cxnLst/>
            <a:rect l="l" t="t" r="r" b="b"/>
            <a:pathLst>
              <a:path w="172212" h="173736">
                <a:moveTo>
                  <a:pt x="0" y="173736"/>
                </a:moveTo>
                <a:lnTo>
                  <a:pt x="161544" y="12192"/>
                </a:lnTo>
                <a:lnTo>
                  <a:pt x="172212" y="0"/>
                </a:lnTo>
                <a:lnTo>
                  <a:pt x="10667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5046726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5057394" y="4550663"/>
            <a:ext cx="172212" cy="175260"/>
          </a:xfrm>
          <a:custGeom>
            <a:avLst/>
            <a:gdLst/>
            <a:ahLst/>
            <a:cxnLst/>
            <a:rect l="l" t="t" r="r" b="b"/>
            <a:pathLst>
              <a:path w="172212" h="175260">
                <a:moveTo>
                  <a:pt x="0" y="175260"/>
                </a:moveTo>
                <a:lnTo>
                  <a:pt x="161544" y="13716"/>
                </a:lnTo>
                <a:lnTo>
                  <a:pt x="172212" y="0"/>
                </a:lnTo>
                <a:lnTo>
                  <a:pt x="10667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5057394" y="4564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5068061" y="4535423"/>
            <a:ext cx="172212" cy="176784"/>
          </a:xfrm>
          <a:custGeom>
            <a:avLst/>
            <a:gdLst/>
            <a:ahLst/>
            <a:cxnLst/>
            <a:rect l="l" t="t" r="r" b="b"/>
            <a:pathLst>
              <a:path w="172212" h="176784">
                <a:moveTo>
                  <a:pt x="0" y="176783"/>
                </a:moveTo>
                <a:lnTo>
                  <a:pt x="161544" y="15239"/>
                </a:lnTo>
                <a:lnTo>
                  <a:pt x="172212" y="0"/>
                </a:lnTo>
                <a:lnTo>
                  <a:pt x="10667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5068061" y="4550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5068061" y="4543043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5073395" y="4535424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5078729" y="4518659"/>
            <a:ext cx="172974" cy="178308"/>
          </a:xfrm>
          <a:custGeom>
            <a:avLst/>
            <a:gdLst/>
            <a:ahLst/>
            <a:cxnLst/>
            <a:rect l="l" t="t" r="r" b="b"/>
            <a:pathLst>
              <a:path w="172974" h="178308">
                <a:moveTo>
                  <a:pt x="0" y="178308"/>
                </a:moveTo>
                <a:lnTo>
                  <a:pt x="161544" y="16764"/>
                </a:lnTo>
                <a:lnTo>
                  <a:pt x="172974" y="0"/>
                </a:lnTo>
                <a:lnTo>
                  <a:pt x="11429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5078729" y="4535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5347716" y="4549140"/>
            <a:ext cx="161544" cy="188214"/>
          </a:xfrm>
          <a:custGeom>
            <a:avLst/>
            <a:gdLst/>
            <a:ahLst/>
            <a:cxnLst/>
            <a:rect l="l" t="t" r="r" b="b"/>
            <a:pathLst>
              <a:path w="161544" h="188213">
                <a:moveTo>
                  <a:pt x="0" y="188213"/>
                </a:moveTo>
                <a:lnTo>
                  <a:pt x="161544" y="26669"/>
                </a:lnTo>
                <a:lnTo>
                  <a:pt x="161544" y="0"/>
                </a:lnTo>
                <a:lnTo>
                  <a:pt x="0" y="161543"/>
                </a:lnTo>
                <a:lnTo>
                  <a:pt x="0" y="18821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5347716" y="45758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5330952" y="4546853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8" h="163829">
                <a:moveTo>
                  <a:pt x="16763" y="163829"/>
                </a:moveTo>
                <a:lnTo>
                  <a:pt x="17830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6763" y="163829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5347716" y="4549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5342382" y="4548377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5336286" y="4547616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76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5330951" y="454685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5316473" y="4543806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4591"/>
                </a:moveTo>
                <a:lnTo>
                  <a:pt x="176021" y="3047"/>
                </a:lnTo>
                <a:lnTo>
                  <a:pt x="162305" y="0"/>
                </a:lnTo>
                <a:lnTo>
                  <a:pt x="0" y="161543"/>
                </a:lnTo>
                <a:lnTo>
                  <a:pt x="14477" y="164591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5330951" y="4546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5328665" y="454685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5327142" y="4546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5324856" y="45453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5322569" y="454532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5321046" y="454456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5318759" y="45438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5316474" y="45438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5311139" y="454152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5334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5316473" y="45438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5315711" y="45430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5314187" y="454304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5313426" y="45422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5311902" y="454228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5311139" y="45415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5305805" y="4539234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30"/>
                </a:moveTo>
                <a:lnTo>
                  <a:pt x="16687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3830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5311139" y="4541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5309615" y="4540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5308854" y="45407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5307330" y="45399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5306567" y="45399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5305805" y="4539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5300471" y="453618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1"/>
                </a:moveTo>
                <a:lnTo>
                  <a:pt x="16687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4591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5305805" y="4539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5304281" y="4538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5302758" y="4537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5301995" y="4536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5300471" y="4536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5296662" y="453313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3810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5300472" y="45361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5299710" y="4535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5298948" y="45346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5298186" y="45338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5296661" y="4533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5289803" y="4525518"/>
            <a:ext cx="168402" cy="169164"/>
          </a:xfrm>
          <a:custGeom>
            <a:avLst/>
            <a:gdLst/>
            <a:ahLst/>
            <a:cxnLst/>
            <a:rect l="l" t="t" r="r" b="b"/>
            <a:pathLst>
              <a:path w="168401" h="169163">
                <a:moveTo>
                  <a:pt x="6858" y="169163"/>
                </a:moveTo>
                <a:lnTo>
                  <a:pt x="16840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9163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5296661" y="4533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5295899" y="45323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5295138" y="4531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5294376" y="45300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5293614" y="45293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5292852" y="45285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5292089" y="45278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5290565" y="4527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5289804" y="45255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5284470" y="4516373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5334" y="170687"/>
                </a:moveTo>
                <a:lnTo>
                  <a:pt x="166878" y="9143"/>
                </a:lnTo>
                <a:lnTo>
                  <a:pt x="161544" y="0"/>
                </a:lnTo>
                <a:lnTo>
                  <a:pt x="0" y="162305"/>
                </a:lnTo>
                <a:lnTo>
                  <a:pt x="5334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5289804" y="4525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5289042" y="45239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5288280" y="45224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5287517" y="452094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5285993" y="451942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5285232" y="451789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5284470" y="451637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5279898" y="4505705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5" h="172974">
                <a:moveTo>
                  <a:pt x="4572" y="172974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7297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5284470" y="45163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5283708" y="451484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5282183" y="4512564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5281421" y="451027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5280660" y="450799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5279898" y="450570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5276850" y="4493513"/>
            <a:ext cx="164592" cy="174498"/>
          </a:xfrm>
          <a:custGeom>
            <a:avLst/>
            <a:gdLst/>
            <a:ahLst/>
            <a:cxnLst/>
            <a:rect l="l" t="t" r="r" b="b"/>
            <a:pathLst>
              <a:path w="164591" h="174498">
                <a:moveTo>
                  <a:pt x="3048" y="174498"/>
                </a:moveTo>
                <a:lnTo>
                  <a:pt x="164592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5279898" y="45057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5278374" y="4499609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1524" y="168401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5276849" y="449351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5274564" y="4481321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2286" y="173736"/>
                </a:moveTo>
                <a:lnTo>
                  <a:pt x="163830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5276850" y="44935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5273802" y="4459986"/>
            <a:ext cx="163068" cy="182880"/>
          </a:xfrm>
          <a:custGeom>
            <a:avLst/>
            <a:gdLst/>
            <a:ahLst/>
            <a:cxnLst/>
            <a:rect l="l" t="t" r="r" b="b"/>
            <a:pathLst>
              <a:path w="163067" h="182879">
                <a:moveTo>
                  <a:pt x="762" y="182879"/>
                </a:moveTo>
                <a:lnTo>
                  <a:pt x="163068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5274564" y="44813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5273039" y="4429505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5" h="192024">
                <a:moveTo>
                  <a:pt x="762" y="192024"/>
                </a:moveTo>
                <a:lnTo>
                  <a:pt x="162306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5273801" y="44599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5273039" y="4389882"/>
            <a:ext cx="161544" cy="201168"/>
          </a:xfrm>
          <a:custGeom>
            <a:avLst/>
            <a:gdLst/>
            <a:ahLst/>
            <a:cxnLst/>
            <a:rect l="l" t="t" r="r" b="b"/>
            <a:pathLst>
              <a:path w="161544" h="201167">
                <a:moveTo>
                  <a:pt x="0" y="201168"/>
                </a:moveTo>
                <a:lnTo>
                  <a:pt x="161544" y="39624"/>
                </a:lnTo>
                <a:lnTo>
                  <a:pt x="161544" y="0"/>
                </a:lnTo>
                <a:lnTo>
                  <a:pt x="0" y="161544"/>
                </a:lnTo>
                <a:lnTo>
                  <a:pt x="0" y="20116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5273039" y="44295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5273039" y="3521964"/>
            <a:ext cx="161544" cy="1029462"/>
          </a:xfrm>
          <a:custGeom>
            <a:avLst/>
            <a:gdLst/>
            <a:ahLst/>
            <a:cxnLst/>
            <a:rect l="l" t="t" r="r" b="b"/>
            <a:pathLst>
              <a:path w="161544" h="1029462">
                <a:moveTo>
                  <a:pt x="0" y="1029462"/>
                </a:moveTo>
                <a:lnTo>
                  <a:pt x="161544" y="867918"/>
                </a:lnTo>
                <a:lnTo>
                  <a:pt x="161543" y="0"/>
                </a:lnTo>
                <a:lnTo>
                  <a:pt x="0" y="161544"/>
                </a:lnTo>
                <a:lnTo>
                  <a:pt x="0" y="10294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5273039" y="43898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4686299" y="3683507"/>
            <a:ext cx="661416" cy="1116330"/>
          </a:xfrm>
          <a:custGeom>
            <a:avLst/>
            <a:gdLst/>
            <a:ahLst/>
            <a:cxnLst/>
            <a:rect l="l" t="t" r="r" b="b"/>
            <a:pathLst>
              <a:path w="661415" h="1116329">
                <a:moveTo>
                  <a:pt x="206569" y="323264"/>
                </a:moveTo>
                <a:lnTo>
                  <a:pt x="188213" y="329184"/>
                </a:lnTo>
                <a:lnTo>
                  <a:pt x="172973" y="336042"/>
                </a:lnTo>
                <a:lnTo>
                  <a:pt x="155506" y="345822"/>
                </a:lnTo>
                <a:lnTo>
                  <a:pt x="139216" y="356850"/>
                </a:lnTo>
                <a:lnTo>
                  <a:pt x="124064" y="369038"/>
                </a:lnTo>
                <a:lnTo>
                  <a:pt x="110009" y="382300"/>
                </a:lnTo>
                <a:lnTo>
                  <a:pt x="97013" y="396552"/>
                </a:lnTo>
                <a:lnTo>
                  <a:pt x="288073" y="396770"/>
                </a:lnTo>
                <a:lnTo>
                  <a:pt x="299803" y="397816"/>
                </a:lnTo>
                <a:lnTo>
                  <a:pt x="322017" y="405075"/>
                </a:lnTo>
                <a:lnTo>
                  <a:pt x="342187" y="417934"/>
                </a:lnTo>
                <a:lnTo>
                  <a:pt x="359853" y="434846"/>
                </a:lnTo>
                <a:lnTo>
                  <a:pt x="374558" y="454263"/>
                </a:lnTo>
                <a:lnTo>
                  <a:pt x="385571" y="472440"/>
                </a:lnTo>
                <a:lnTo>
                  <a:pt x="397763" y="497586"/>
                </a:lnTo>
                <a:lnTo>
                  <a:pt x="403859" y="511302"/>
                </a:lnTo>
                <a:lnTo>
                  <a:pt x="403859" y="908304"/>
                </a:lnTo>
                <a:lnTo>
                  <a:pt x="390905" y="934212"/>
                </a:lnTo>
                <a:lnTo>
                  <a:pt x="377951" y="957072"/>
                </a:lnTo>
                <a:lnTo>
                  <a:pt x="364652" y="976630"/>
                </a:lnTo>
                <a:lnTo>
                  <a:pt x="348697" y="994499"/>
                </a:lnTo>
                <a:lnTo>
                  <a:pt x="330642" y="1008850"/>
                </a:lnTo>
                <a:lnTo>
                  <a:pt x="320815" y="1014105"/>
                </a:lnTo>
                <a:lnTo>
                  <a:pt x="392429" y="1013460"/>
                </a:lnTo>
                <a:lnTo>
                  <a:pt x="403859" y="996696"/>
                </a:lnTo>
                <a:lnTo>
                  <a:pt x="403859" y="1116330"/>
                </a:lnTo>
                <a:lnTo>
                  <a:pt x="661415" y="1053846"/>
                </a:lnTo>
                <a:lnTo>
                  <a:pt x="661415" y="1027176"/>
                </a:lnTo>
                <a:lnTo>
                  <a:pt x="644651" y="1024890"/>
                </a:lnTo>
                <a:lnTo>
                  <a:pt x="628932" y="1021442"/>
                </a:lnTo>
                <a:lnTo>
                  <a:pt x="616390" y="1015504"/>
                </a:lnTo>
                <a:lnTo>
                  <a:pt x="606663" y="1007401"/>
                </a:lnTo>
                <a:lnTo>
                  <a:pt x="599389" y="997459"/>
                </a:lnTo>
                <a:lnTo>
                  <a:pt x="594204" y="986004"/>
                </a:lnTo>
                <a:lnTo>
                  <a:pt x="590744" y="973361"/>
                </a:lnTo>
                <a:lnTo>
                  <a:pt x="588648" y="959857"/>
                </a:lnTo>
                <a:lnTo>
                  <a:pt x="587552" y="945816"/>
                </a:lnTo>
                <a:lnTo>
                  <a:pt x="587092" y="931565"/>
                </a:lnTo>
                <a:lnTo>
                  <a:pt x="586907" y="917430"/>
                </a:lnTo>
                <a:lnTo>
                  <a:pt x="586740" y="907541"/>
                </a:lnTo>
                <a:lnTo>
                  <a:pt x="586739" y="0"/>
                </a:lnTo>
                <a:lnTo>
                  <a:pt x="316229" y="0"/>
                </a:lnTo>
                <a:lnTo>
                  <a:pt x="316229" y="33528"/>
                </a:lnTo>
                <a:lnTo>
                  <a:pt x="335279" y="34290"/>
                </a:lnTo>
                <a:lnTo>
                  <a:pt x="351249" y="36033"/>
                </a:lnTo>
                <a:lnTo>
                  <a:pt x="364506" y="39971"/>
                </a:lnTo>
                <a:lnTo>
                  <a:pt x="375302" y="45881"/>
                </a:lnTo>
                <a:lnTo>
                  <a:pt x="383888" y="53537"/>
                </a:lnTo>
                <a:lnTo>
                  <a:pt x="390515" y="62715"/>
                </a:lnTo>
                <a:lnTo>
                  <a:pt x="395434" y="73191"/>
                </a:lnTo>
                <a:lnTo>
                  <a:pt x="398898" y="84741"/>
                </a:lnTo>
                <a:lnTo>
                  <a:pt x="401155" y="97139"/>
                </a:lnTo>
                <a:lnTo>
                  <a:pt x="402459" y="110163"/>
                </a:lnTo>
                <a:lnTo>
                  <a:pt x="403061" y="123586"/>
                </a:lnTo>
                <a:lnTo>
                  <a:pt x="403211" y="137184"/>
                </a:lnTo>
                <a:lnTo>
                  <a:pt x="403161" y="164011"/>
                </a:lnTo>
                <a:lnTo>
                  <a:pt x="403464" y="176791"/>
                </a:lnTo>
                <a:lnTo>
                  <a:pt x="403859" y="183642"/>
                </a:lnTo>
                <a:lnTo>
                  <a:pt x="403859" y="411480"/>
                </a:lnTo>
                <a:lnTo>
                  <a:pt x="394715" y="398526"/>
                </a:lnTo>
                <a:lnTo>
                  <a:pt x="384809" y="387096"/>
                </a:lnTo>
                <a:lnTo>
                  <a:pt x="375665" y="376428"/>
                </a:lnTo>
                <a:lnTo>
                  <a:pt x="366268" y="366183"/>
                </a:lnTo>
                <a:lnTo>
                  <a:pt x="356657" y="356932"/>
                </a:lnTo>
                <a:lnTo>
                  <a:pt x="346819" y="348666"/>
                </a:lnTo>
                <a:lnTo>
                  <a:pt x="336742" y="341377"/>
                </a:lnTo>
                <a:lnTo>
                  <a:pt x="326414" y="335055"/>
                </a:lnTo>
                <a:lnTo>
                  <a:pt x="315822" y="329694"/>
                </a:lnTo>
                <a:lnTo>
                  <a:pt x="304953" y="325284"/>
                </a:lnTo>
                <a:lnTo>
                  <a:pt x="293796" y="321817"/>
                </a:lnTo>
                <a:lnTo>
                  <a:pt x="282338" y="319286"/>
                </a:lnTo>
                <a:lnTo>
                  <a:pt x="270567" y="317681"/>
                </a:lnTo>
                <a:lnTo>
                  <a:pt x="258469" y="316994"/>
                </a:lnTo>
                <a:lnTo>
                  <a:pt x="246033" y="317217"/>
                </a:lnTo>
                <a:lnTo>
                  <a:pt x="233246" y="318342"/>
                </a:lnTo>
                <a:lnTo>
                  <a:pt x="220095" y="320361"/>
                </a:lnTo>
                <a:lnTo>
                  <a:pt x="206569" y="323264"/>
                </a:lnTo>
                <a:close/>
              </a:path>
              <a:path w="661415" h="1116329">
                <a:moveTo>
                  <a:pt x="237396" y="1116276"/>
                </a:moveTo>
                <a:lnTo>
                  <a:pt x="249490" y="1116077"/>
                </a:lnTo>
                <a:lnTo>
                  <a:pt x="261176" y="1114968"/>
                </a:lnTo>
                <a:lnTo>
                  <a:pt x="272482" y="1112952"/>
                </a:lnTo>
                <a:lnTo>
                  <a:pt x="283434" y="1110028"/>
                </a:lnTo>
                <a:lnTo>
                  <a:pt x="294059" y="1106199"/>
                </a:lnTo>
                <a:lnTo>
                  <a:pt x="304384" y="1101465"/>
                </a:lnTo>
                <a:lnTo>
                  <a:pt x="314436" y="1095830"/>
                </a:lnTo>
                <a:lnTo>
                  <a:pt x="324242" y="1089293"/>
                </a:lnTo>
                <a:lnTo>
                  <a:pt x="333830" y="1081857"/>
                </a:lnTo>
                <a:lnTo>
                  <a:pt x="343225" y="1073522"/>
                </a:lnTo>
                <a:lnTo>
                  <a:pt x="352455" y="1064290"/>
                </a:lnTo>
                <a:lnTo>
                  <a:pt x="361547" y="1054164"/>
                </a:lnTo>
                <a:lnTo>
                  <a:pt x="370528" y="1043143"/>
                </a:lnTo>
                <a:lnTo>
                  <a:pt x="371093" y="1042416"/>
                </a:lnTo>
                <a:lnTo>
                  <a:pt x="381761" y="1028700"/>
                </a:lnTo>
                <a:lnTo>
                  <a:pt x="392429" y="1013460"/>
                </a:lnTo>
                <a:lnTo>
                  <a:pt x="320815" y="1014105"/>
                </a:lnTo>
                <a:lnTo>
                  <a:pt x="310447" y="1017759"/>
                </a:lnTo>
                <a:lnTo>
                  <a:pt x="299534" y="1019572"/>
                </a:lnTo>
                <a:lnTo>
                  <a:pt x="288069" y="1019303"/>
                </a:lnTo>
                <a:lnTo>
                  <a:pt x="276048" y="1016712"/>
                </a:lnTo>
                <a:lnTo>
                  <a:pt x="262889" y="1011174"/>
                </a:lnTo>
                <a:lnTo>
                  <a:pt x="249281" y="998038"/>
                </a:lnTo>
                <a:lnTo>
                  <a:pt x="241144" y="986989"/>
                </a:lnTo>
                <a:lnTo>
                  <a:pt x="233856" y="975070"/>
                </a:lnTo>
                <a:lnTo>
                  <a:pt x="227366" y="962371"/>
                </a:lnTo>
                <a:lnTo>
                  <a:pt x="221624" y="948985"/>
                </a:lnTo>
                <a:lnTo>
                  <a:pt x="216581" y="935003"/>
                </a:lnTo>
                <a:lnTo>
                  <a:pt x="212187" y="920515"/>
                </a:lnTo>
                <a:lnTo>
                  <a:pt x="208390" y="905613"/>
                </a:lnTo>
                <a:lnTo>
                  <a:pt x="205142" y="890389"/>
                </a:lnTo>
                <a:lnTo>
                  <a:pt x="202391" y="874933"/>
                </a:lnTo>
                <a:lnTo>
                  <a:pt x="200089" y="859336"/>
                </a:lnTo>
                <a:lnTo>
                  <a:pt x="198185" y="843691"/>
                </a:lnTo>
                <a:lnTo>
                  <a:pt x="196628" y="828087"/>
                </a:lnTo>
                <a:lnTo>
                  <a:pt x="195369" y="812618"/>
                </a:lnTo>
                <a:lnTo>
                  <a:pt x="194358" y="797372"/>
                </a:lnTo>
                <a:lnTo>
                  <a:pt x="193544" y="782443"/>
                </a:lnTo>
                <a:lnTo>
                  <a:pt x="192877" y="767921"/>
                </a:lnTo>
                <a:lnTo>
                  <a:pt x="192308" y="753897"/>
                </a:lnTo>
                <a:lnTo>
                  <a:pt x="191786" y="740463"/>
                </a:lnTo>
                <a:lnTo>
                  <a:pt x="191261" y="727710"/>
                </a:lnTo>
                <a:lnTo>
                  <a:pt x="191261" y="662178"/>
                </a:lnTo>
                <a:lnTo>
                  <a:pt x="192023" y="633222"/>
                </a:lnTo>
                <a:lnTo>
                  <a:pt x="193547" y="605790"/>
                </a:lnTo>
                <a:lnTo>
                  <a:pt x="193999" y="596034"/>
                </a:lnTo>
                <a:lnTo>
                  <a:pt x="194734" y="584958"/>
                </a:lnTo>
                <a:lnTo>
                  <a:pt x="195781" y="572774"/>
                </a:lnTo>
                <a:lnTo>
                  <a:pt x="197168" y="559690"/>
                </a:lnTo>
                <a:lnTo>
                  <a:pt x="198925" y="545915"/>
                </a:lnTo>
                <a:lnTo>
                  <a:pt x="201081" y="531661"/>
                </a:lnTo>
                <a:lnTo>
                  <a:pt x="203664" y="517137"/>
                </a:lnTo>
                <a:lnTo>
                  <a:pt x="206703" y="502552"/>
                </a:lnTo>
                <a:lnTo>
                  <a:pt x="210228" y="488116"/>
                </a:lnTo>
                <a:lnTo>
                  <a:pt x="214267" y="474039"/>
                </a:lnTo>
                <a:lnTo>
                  <a:pt x="218848" y="460531"/>
                </a:lnTo>
                <a:lnTo>
                  <a:pt x="224001" y="447802"/>
                </a:lnTo>
                <a:lnTo>
                  <a:pt x="229756" y="436061"/>
                </a:lnTo>
                <a:lnTo>
                  <a:pt x="236139" y="425518"/>
                </a:lnTo>
                <a:lnTo>
                  <a:pt x="243181" y="416383"/>
                </a:lnTo>
                <a:lnTo>
                  <a:pt x="250911" y="408866"/>
                </a:lnTo>
                <a:lnTo>
                  <a:pt x="259079" y="403098"/>
                </a:lnTo>
                <a:lnTo>
                  <a:pt x="276003" y="397704"/>
                </a:lnTo>
                <a:lnTo>
                  <a:pt x="288073" y="396770"/>
                </a:lnTo>
                <a:lnTo>
                  <a:pt x="97013" y="396552"/>
                </a:lnTo>
                <a:lnTo>
                  <a:pt x="74040" y="427678"/>
                </a:lnTo>
                <a:lnTo>
                  <a:pt x="54828" y="461729"/>
                </a:lnTo>
                <a:lnTo>
                  <a:pt x="39062" y="498016"/>
                </a:lnTo>
                <a:lnTo>
                  <a:pt x="26425" y="535853"/>
                </a:lnTo>
                <a:lnTo>
                  <a:pt x="16602" y="574552"/>
                </a:lnTo>
                <a:lnTo>
                  <a:pt x="9278" y="613425"/>
                </a:lnTo>
                <a:lnTo>
                  <a:pt x="4136" y="651786"/>
                </a:lnTo>
                <a:lnTo>
                  <a:pt x="761" y="699516"/>
                </a:lnTo>
                <a:lnTo>
                  <a:pt x="0" y="729996"/>
                </a:lnTo>
                <a:lnTo>
                  <a:pt x="1523" y="767334"/>
                </a:lnTo>
                <a:lnTo>
                  <a:pt x="3809" y="803148"/>
                </a:lnTo>
                <a:lnTo>
                  <a:pt x="7854" y="834942"/>
                </a:lnTo>
                <a:lnTo>
                  <a:pt x="14039" y="868383"/>
                </a:lnTo>
                <a:lnTo>
                  <a:pt x="22512" y="902662"/>
                </a:lnTo>
                <a:lnTo>
                  <a:pt x="33424" y="936968"/>
                </a:lnTo>
                <a:lnTo>
                  <a:pt x="46924" y="970492"/>
                </a:lnTo>
                <a:lnTo>
                  <a:pt x="63163" y="1002425"/>
                </a:lnTo>
                <a:lnTo>
                  <a:pt x="82290" y="1031955"/>
                </a:lnTo>
                <a:lnTo>
                  <a:pt x="104454" y="1058275"/>
                </a:lnTo>
                <a:lnTo>
                  <a:pt x="129806" y="1080573"/>
                </a:lnTo>
                <a:lnTo>
                  <a:pt x="158495" y="1098042"/>
                </a:lnTo>
                <a:lnTo>
                  <a:pt x="184403" y="1107948"/>
                </a:lnTo>
                <a:lnTo>
                  <a:pt x="211877" y="1113940"/>
                </a:lnTo>
                <a:lnTo>
                  <a:pt x="224867" y="1115564"/>
                </a:lnTo>
                <a:lnTo>
                  <a:pt x="237396" y="1116276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5002529" y="3683507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27051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5002529" y="3683507"/>
            <a:ext cx="0" cy="33528"/>
          </a:xfrm>
          <a:custGeom>
            <a:avLst/>
            <a:gdLst/>
            <a:ahLst/>
            <a:cxnLst/>
            <a:rect l="l" t="t" r="r" b="b"/>
            <a:pathLst>
              <a:path h="33527">
                <a:moveTo>
                  <a:pt x="0" y="0"/>
                </a:moveTo>
                <a:lnTo>
                  <a:pt x="0" y="3352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5002529" y="3717035"/>
            <a:ext cx="19050" cy="761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0" y="0"/>
                </a:moveTo>
                <a:lnTo>
                  <a:pt x="19050" y="761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5021579" y="3717798"/>
            <a:ext cx="16764" cy="2285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0" y="0"/>
                </a:moveTo>
                <a:lnTo>
                  <a:pt x="16764" y="2285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5038344" y="3720083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0"/>
                </a:moveTo>
                <a:lnTo>
                  <a:pt x="6858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5045201" y="3721607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5051298" y="3723894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5056632" y="3726179"/>
            <a:ext cx="3810" cy="2285"/>
          </a:xfrm>
          <a:custGeom>
            <a:avLst/>
            <a:gdLst/>
            <a:ahLst/>
            <a:cxnLst/>
            <a:rect l="l" t="t" r="r" b="b"/>
            <a:pathLst>
              <a:path w="3810" h="2286">
                <a:moveTo>
                  <a:pt x="0" y="0"/>
                </a:moveTo>
                <a:lnTo>
                  <a:pt x="3810" y="2285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5060442" y="3728466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0" y="0"/>
                </a:moveTo>
                <a:lnTo>
                  <a:pt x="7620" y="6095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5068061" y="3734561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0"/>
                </a:moveTo>
                <a:lnTo>
                  <a:pt x="6096" y="8382"/>
                </a:lnTo>
              </a:path>
            </a:pathLst>
          </a:custGeom>
          <a:ln w="12953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5074157" y="3742944"/>
            <a:ext cx="6096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0" y="0"/>
                </a:moveTo>
                <a:lnTo>
                  <a:pt x="6096" y="914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5080254" y="3752088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0" y="0"/>
                </a:moveTo>
                <a:lnTo>
                  <a:pt x="3810" y="1143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5084064" y="3763517"/>
            <a:ext cx="1524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0" y="0"/>
                </a:moveTo>
                <a:lnTo>
                  <a:pt x="1524" y="533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5085588" y="3768851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0"/>
                </a:moveTo>
                <a:lnTo>
                  <a:pt x="1524" y="7620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5087111" y="3776472"/>
            <a:ext cx="3048" cy="318516"/>
          </a:xfrm>
          <a:custGeom>
            <a:avLst/>
            <a:gdLst/>
            <a:ahLst/>
            <a:cxnLst/>
            <a:rect l="l" t="t" r="r" b="b"/>
            <a:pathLst>
              <a:path w="3048" h="318515">
                <a:moveTo>
                  <a:pt x="0" y="0"/>
                </a:moveTo>
                <a:lnTo>
                  <a:pt x="1524" y="22098"/>
                </a:lnTo>
                <a:lnTo>
                  <a:pt x="2286" y="51816"/>
                </a:lnTo>
                <a:lnTo>
                  <a:pt x="3048" y="90678"/>
                </a:lnTo>
                <a:lnTo>
                  <a:pt x="3048" y="31851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5081016" y="4082034"/>
            <a:ext cx="9144" cy="12954"/>
          </a:xfrm>
          <a:custGeom>
            <a:avLst/>
            <a:gdLst/>
            <a:ahLst/>
            <a:cxnLst/>
            <a:rect l="l" t="t" r="r" b="b"/>
            <a:pathLst>
              <a:path w="9144" h="12953">
                <a:moveTo>
                  <a:pt x="9144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5071110" y="4070603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9905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5061966" y="4059936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9144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5052822" y="4050029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914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5043678" y="4041647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914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5035295" y="4034028"/>
            <a:ext cx="8382" cy="7620"/>
          </a:xfrm>
          <a:custGeom>
            <a:avLst/>
            <a:gdLst/>
            <a:ahLst/>
            <a:cxnLst/>
            <a:rect l="l" t="t" r="r" b="b"/>
            <a:pathLst>
              <a:path w="8382" h="7620">
                <a:moveTo>
                  <a:pt x="8382" y="7619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5026151" y="4027169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5017769" y="4021074"/>
            <a:ext cx="8382" cy="6095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838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5009388" y="4016501"/>
            <a:ext cx="8382" cy="4571"/>
          </a:xfrm>
          <a:custGeom>
            <a:avLst/>
            <a:gdLst/>
            <a:ahLst/>
            <a:cxnLst/>
            <a:rect l="l" t="t" r="r" b="b"/>
            <a:pathLst>
              <a:path w="8382" h="4572">
                <a:moveTo>
                  <a:pt x="838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5000244" y="4011929"/>
            <a:ext cx="9144" cy="4571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914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4991100" y="4008881"/>
            <a:ext cx="9144" cy="3047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914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4981194" y="4005834"/>
            <a:ext cx="9906" cy="3047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990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4971288" y="4003547"/>
            <a:ext cx="9906" cy="2285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990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4961382" y="4002024"/>
            <a:ext cx="9906" cy="1523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990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4950714" y="4000499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7" h="1524">
                <a:moveTo>
                  <a:pt x="1066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4940046" y="4000500"/>
            <a:ext cx="10668" cy="0"/>
          </a:xfrm>
          <a:custGeom>
            <a:avLst/>
            <a:gdLst/>
            <a:ahLst/>
            <a:cxnLst/>
            <a:rect l="l" t="t" r="r" b="b"/>
            <a:pathLst>
              <a:path w="10667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4923281" y="4000500"/>
            <a:ext cx="16764" cy="762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1676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4907280" y="4001261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1600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4890515" y="4003548"/>
            <a:ext cx="16764" cy="3810"/>
          </a:xfrm>
          <a:custGeom>
            <a:avLst/>
            <a:gdLst/>
            <a:ahLst/>
            <a:cxnLst/>
            <a:rect l="l" t="t" r="r" b="b"/>
            <a:pathLst>
              <a:path w="16763" h="3810">
                <a:moveTo>
                  <a:pt x="16763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4874514" y="4007357"/>
            <a:ext cx="16002" cy="5334"/>
          </a:xfrm>
          <a:custGeom>
            <a:avLst/>
            <a:gdLst/>
            <a:ahLst/>
            <a:cxnLst/>
            <a:rect l="l" t="t" r="r" b="b"/>
            <a:pathLst>
              <a:path w="16001" h="5334">
                <a:moveTo>
                  <a:pt x="16001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4859274" y="4012692"/>
            <a:ext cx="15240" cy="6858"/>
          </a:xfrm>
          <a:custGeom>
            <a:avLst/>
            <a:gdLst/>
            <a:ahLst/>
            <a:cxnLst/>
            <a:rect l="l" t="t" r="r" b="b"/>
            <a:pathLst>
              <a:path w="15239" h="6858">
                <a:moveTo>
                  <a:pt x="1523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4843271" y="4019550"/>
            <a:ext cx="16002" cy="8382"/>
          </a:xfrm>
          <a:custGeom>
            <a:avLst/>
            <a:gdLst/>
            <a:ahLst/>
            <a:cxnLst/>
            <a:rect l="l" t="t" r="r" b="b"/>
            <a:pathLst>
              <a:path w="16001" h="8382">
                <a:moveTo>
                  <a:pt x="16001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4828794" y="4027932"/>
            <a:ext cx="14478" cy="9906"/>
          </a:xfrm>
          <a:custGeom>
            <a:avLst/>
            <a:gdLst/>
            <a:ahLst/>
            <a:cxnLst/>
            <a:rect l="l" t="t" r="r" b="b"/>
            <a:pathLst>
              <a:path w="14477" h="9905">
                <a:moveTo>
                  <a:pt x="14477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4813554" y="4037838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39" h="11429">
                <a:moveTo>
                  <a:pt x="15239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4799076" y="4049267"/>
            <a:ext cx="14478" cy="13716"/>
          </a:xfrm>
          <a:custGeom>
            <a:avLst/>
            <a:gdLst/>
            <a:ahLst/>
            <a:cxnLst/>
            <a:rect l="l" t="t" r="r" b="b"/>
            <a:pathLst>
              <a:path w="14477" h="13715">
                <a:moveTo>
                  <a:pt x="14477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4785360" y="4062983"/>
            <a:ext cx="13716" cy="14478"/>
          </a:xfrm>
          <a:custGeom>
            <a:avLst/>
            <a:gdLst/>
            <a:ahLst/>
            <a:cxnLst/>
            <a:rect l="l" t="t" r="r" b="b"/>
            <a:pathLst>
              <a:path w="13715" h="14477">
                <a:moveTo>
                  <a:pt x="13715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4773168" y="4077461"/>
            <a:ext cx="12191" cy="16002"/>
          </a:xfrm>
          <a:custGeom>
            <a:avLst/>
            <a:gdLst/>
            <a:ahLst/>
            <a:cxnLst/>
            <a:rect l="l" t="t" r="r" b="b"/>
            <a:pathLst>
              <a:path w="12191" h="16001">
                <a:moveTo>
                  <a:pt x="12191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4760975" y="4093464"/>
            <a:ext cx="12191" cy="17526"/>
          </a:xfrm>
          <a:custGeom>
            <a:avLst/>
            <a:gdLst/>
            <a:ahLst/>
            <a:cxnLst/>
            <a:rect l="l" t="t" r="r" b="b"/>
            <a:pathLst>
              <a:path w="12191" h="17525">
                <a:moveTo>
                  <a:pt x="12191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4749546" y="4110989"/>
            <a:ext cx="11429" cy="18288"/>
          </a:xfrm>
          <a:custGeom>
            <a:avLst/>
            <a:gdLst/>
            <a:ahLst/>
            <a:cxnLst/>
            <a:rect l="l" t="t" r="r" b="b"/>
            <a:pathLst>
              <a:path w="11429" h="18287">
                <a:moveTo>
                  <a:pt x="11429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4738877" y="4129277"/>
            <a:ext cx="10667" cy="20574"/>
          </a:xfrm>
          <a:custGeom>
            <a:avLst/>
            <a:gdLst/>
            <a:ahLst/>
            <a:cxnLst/>
            <a:rect l="l" t="t" r="r" b="b"/>
            <a:pathLst>
              <a:path w="10667" h="20574">
                <a:moveTo>
                  <a:pt x="10667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4728971" y="4149851"/>
            <a:ext cx="9905" cy="21336"/>
          </a:xfrm>
          <a:custGeom>
            <a:avLst/>
            <a:gdLst/>
            <a:ahLst/>
            <a:cxnLst/>
            <a:rect l="l" t="t" r="r" b="b"/>
            <a:pathLst>
              <a:path w="9905" h="21336">
                <a:moveTo>
                  <a:pt x="9905" y="0"/>
                </a:moveTo>
                <a:lnTo>
                  <a:pt x="0" y="2133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4720590" y="4171188"/>
            <a:ext cx="8381" cy="23622"/>
          </a:xfrm>
          <a:custGeom>
            <a:avLst/>
            <a:gdLst/>
            <a:ahLst/>
            <a:cxnLst/>
            <a:rect l="l" t="t" r="r" b="b"/>
            <a:pathLst>
              <a:path w="8382" h="23622">
                <a:moveTo>
                  <a:pt x="8382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4706111" y="4194810"/>
            <a:ext cx="14477" cy="49530"/>
          </a:xfrm>
          <a:custGeom>
            <a:avLst/>
            <a:gdLst/>
            <a:ahLst/>
            <a:cxnLst/>
            <a:rect l="l" t="t" r="r" b="b"/>
            <a:pathLst>
              <a:path w="14477" h="49529">
                <a:moveTo>
                  <a:pt x="14477" y="0"/>
                </a:moveTo>
                <a:lnTo>
                  <a:pt x="6857" y="24384"/>
                </a:lnTo>
                <a:lnTo>
                  <a:pt x="0" y="4953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4695443" y="4244339"/>
            <a:ext cx="10667" cy="53340"/>
          </a:xfrm>
          <a:custGeom>
            <a:avLst/>
            <a:gdLst/>
            <a:ahLst/>
            <a:cxnLst/>
            <a:rect l="l" t="t" r="r" b="b"/>
            <a:pathLst>
              <a:path w="10667" h="53339">
                <a:moveTo>
                  <a:pt x="10667" y="0"/>
                </a:moveTo>
                <a:lnTo>
                  <a:pt x="4571" y="26670"/>
                </a:lnTo>
                <a:lnTo>
                  <a:pt x="0" y="5334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4691634" y="4297679"/>
            <a:ext cx="3809" cy="27432"/>
          </a:xfrm>
          <a:custGeom>
            <a:avLst/>
            <a:gdLst/>
            <a:ahLst/>
            <a:cxnLst/>
            <a:rect l="l" t="t" r="r" b="b"/>
            <a:pathLst>
              <a:path w="3810" h="27432">
                <a:moveTo>
                  <a:pt x="3810" y="0"/>
                </a:moveTo>
                <a:lnTo>
                  <a:pt x="0" y="2743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4686299" y="4325111"/>
            <a:ext cx="5333" cy="161544"/>
          </a:xfrm>
          <a:custGeom>
            <a:avLst/>
            <a:gdLst/>
            <a:ahLst/>
            <a:cxnLst/>
            <a:rect l="l" t="t" r="r" b="b"/>
            <a:pathLst>
              <a:path w="5334" h="161544">
                <a:moveTo>
                  <a:pt x="5334" y="0"/>
                </a:moveTo>
                <a:lnTo>
                  <a:pt x="2286" y="28956"/>
                </a:lnTo>
                <a:lnTo>
                  <a:pt x="762" y="57912"/>
                </a:lnTo>
                <a:lnTo>
                  <a:pt x="0" y="88392"/>
                </a:lnTo>
                <a:lnTo>
                  <a:pt x="1524" y="125730"/>
                </a:lnTo>
                <a:lnTo>
                  <a:pt x="3810" y="16154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4690110" y="4486655"/>
            <a:ext cx="4572" cy="34290"/>
          </a:xfrm>
          <a:custGeom>
            <a:avLst/>
            <a:gdLst/>
            <a:ahLst/>
            <a:cxnLst/>
            <a:rect l="l" t="t" r="r" b="b"/>
            <a:pathLst>
              <a:path w="4572" h="34289">
                <a:moveTo>
                  <a:pt x="0" y="0"/>
                </a:moveTo>
                <a:lnTo>
                  <a:pt x="4572" y="3429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4694682" y="4520945"/>
            <a:ext cx="6096" cy="32766"/>
          </a:xfrm>
          <a:custGeom>
            <a:avLst/>
            <a:gdLst/>
            <a:ahLst/>
            <a:cxnLst/>
            <a:rect l="l" t="t" r="r" b="b"/>
            <a:pathLst>
              <a:path w="6096" h="32765">
                <a:moveTo>
                  <a:pt x="0" y="0"/>
                </a:moveTo>
                <a:lnTo>
                  <a:pt x="6096" y="3276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4700777" y="4553711"/>
            <a:ext cx="7620" cy="31242"/>
          </a:xfrm>
          <a:custGeom>
            <a:avLst/>
            <a:gdLst/>
            <a:ahLst/>
            <a:cxnLst/>
            <a:rect l="l" t="t" r="r" b="b"/>
            <a:pathLst>
              <a:path w="7620" h="31241">
                <a:moveTo>
                  <a:pt x="0" y="0"/>
                </a:moveTo>
                <a:lnTo>
                  <a:pt x="7620" y="3124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4708398" y="4584954"/>
            <a:ext cx="9144" cy="29718"/>
          </a:xfrm>
          <a:custGeom>
            <a:avLst/>
            <a:gdLst/>
            <a:ahLst/>
            <a:cxnLst/>
            <a:rect l="l" t="t" r="r" b="b"/>
            <a:pathLst>
              <a:path w="9144" h="29717">
                <a:moveTo>
                  <a:pt x="0" y="0"/>
                </a:moveTo>
                <a:lnTo>
                  <a:pt x="9144" y="2971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4717542" y="4614672"/>
            <a:ext cx="11430" cy="28956"/>
          </a:xfrm>
          <a:custGeom>
            <a:avLst/>
            <a:gdLst/>
            <a:ahLst/>
            <a:cxnLst/>
            <a:rect l="l" t="t" r="r" b="b"/>
            <a:pathLst>
              <a:path w="11429" h="28955">
                <a:moveTo>
                  <a:pt x="0" y="0"/>
                </a:moveTo>
                <a:lnTo>
                  <a:pt x="11430" y="2895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4728972" y="4643627"/>
            <a:ext cx="12192" cy="27432"/>
          </a:xfrm>
          <a:custGeom>
            <a:avLst/>
            <a:gdLst/>
            <a:ahLst/>
            <a:cxnLst/>
            <a:rect l="l" t="t" r="r" b="b"/>
            <a:pathLst>
              <a:path w="12191" h="27432">
                <a:moveTo>
                  <a:pt x="0" y="0"/>
                </a:moveTo>
                <a:lnTo>
                  <a:pt x="12192" y="27432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4741164" y="4671060"/>
            <a:ext cx="8382" cy="15240"/>
          </a:xfrm>
          <a:custGeom>
            <a:avLst/>
            <a:gdLst/>
            <a:ahLst/>
            <a:cxnLst/>
            <a:rect l="l" t="t" r="r" b="b"/>
            <a:pathLst>
              <a:path w="8382" h="15239">
                <a:moveTo>
                  <a:pt x="0" y="0"/>
                </a:moveTo>
                <a:lnTo>
                  <a:pt x="8382" y="1524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4749545" y="4686300"/>
            <a:ext cx="9144" cy="14478"/>
          </a:xfrm>
          <a:custGeom>
            <a:avLst/>
            <a:gdLst/>
            <a:ahLst/>
            <a:cxnLst/>
            <a:rect l="l" t="t" r="r" b="b"/>
            <a:pathLst>
              <a:path w="9144" h="14477">
                <a:moveTo>
                  <a:pt x="0" y="0"/>
                </a:moveTo>
                <a:lnTo>
                  <a:pt x="9144" y="1447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4758689" y="4700777"/>
            <a:ext cx="9144" cy="13716"/>
          </a:xfrm>
          <a:custGeom>
            <a:avLst/>
            <a:gdLst/>
            <a:ahLst/>
            <a:cxnLst/>
            <a:rect l="l" t="t" r="r" b="b"/>
            <a:pathLst>
              <a:path w="9144" h="13715">
                <a:moveTo>
                  <a:pt x="0" y="0"/>
                </a:moveTo>
                <a:lnTo>
                  <a:pt x="9144" y="1371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4767833" y="4714494"/>
            <a:ext cx="9906" cy="12954"/>
          </a:xfrm>
          <a:custGeom>
            <a:avLst/>
            <a:gdLst/>
            <a:ahLst/>
            <a:cxnLst/>
            <a:rect l="l" t="t" r="r" b="b"/>
            <a:pathLst>
              <a:path w="9905" h="12953">
                <a:moveTo>
                  <a:pt x="0" y="0"/>
                </a:moveTo>
                <a:lnTo>
                  <a:pt x="9906" y="1295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4777739" y="4727448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0" y="0"/>
                </a:moveTo>
                <a:lnTo>
                  <a:pt x="10668" y="11430"/>
                </a:lnTo>
              </a:path>
            </a:pathLst>
          </a:custGeom>
          <a:ln w="12953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4788407" y="4738877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7" h="10667">
                <a:moveTo>
                  <a:pt x="0" y="0"/>
                </a:moveTo>
                <a:lnTo>
                  <a:pt x="10668" y="1066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4799076" y="4749545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7" h="9905">
                <a:moveTo>
                  <a:pt x="0" y="0"/>
                </a:moveTo>
                <a:lnTo>
                  <a:pt x="10668" y="9906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4809744" y="4759451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29" h="8382">
                <a:moveTo>
                  <a:pt x="0" y="0"/>
                </a:moveTo>
                <a:lnTo>
                  <a:pt x="11430" y="8382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4821173" y="4767833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0"/>
                </a:moveTo>
                <a:lnTo>
                  <a:pt x="11430" y="762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4832604" y="4775454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0" y="0"/>
                </a:moveTo>
                <a:lnTo>
                  <a:pt x="12192" y="6095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4844795" y="4781550"/>
            <a:ext cx="12954" cy="5333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0"/>
                </a:moveTo>
                <a:lnTo>
                  <a:pt x="12954" y="5333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4857750" y="4786883"/>
            <a:ext cx="12954" cy="4571"/>
          </a:xfrm>
          <a:custGeom>
            <a:avLst/>
            <a:gdLst/>
            <a:ahLst/>
            <a:cxnLst/>
            <a:rect l="l" t="t" r="r" b="b"/>
            <a:pathLst>
              <a:path w="12953" h="4572">
                <a:moveTo>
                  <a:pt x="0" y="0"/>
                </a:moveTo>
                <a:lnTo>
                  <a:pt x="12954" y="457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4870704" y="4791455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4883657" y="4795266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0" y="0"/>
                </a:moveTo>
                <a:lnTo>
                  <a:pt x="13716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4897373" y="4797551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4911851" y="4799076"/>
            <a:ext cx="13716" cy="761"/>
          </a:xfrm>
          <a:custGeom>
            <a:avLst/>
            <a:gdLst/>
            <a:ahLst/>
            <a:cxnLst/>
            <a:rect l="l" t="t" r="r" b="b"/>
            <a:pathLst>
              <a:path w="13715" h="762">
                <a:moveTo>
                  <a:pt x="0" y="0"/>
                </a:moveTo>
                <a:lnTo>
                  <a:pt x="13716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4925567" y="4799076"/>
            <a:ext cx="11430" cy="762"/>
          </a:xfrm>
          <a:custGeom>
            <a:avLst/>
            <a:gdLst/>
            <a:ahLst/>
            <a:cxnLst/>
            <a:rect l="l" t="t" r="r" b="b"/>
            <a:pathLst>
              <a:path w="11429" h="762">
                <a:moveTo>
                  <a:pt x="0" y="76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4936998" y="4798314"/>
            <a:ext cx="11430" cy="762"/>
          </a:xfrm>
          <a:custGeom>
            <a:avLst/>
            <a:gdLst/>
            <a:ahLst/>
            <a:cxnLst/>
            <a:rect l="l" t="t" r="r" b="b"/>
            <a:pathLst>
              <a:path w="11429" h="762">
                <a:moveTo>
                  <a:pt x="0" y="76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4948427" y="4796028"/>
            <a:ext cx="10668" cy="2286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0" y="2286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4959095" y="4793741"/>
            <a:ext cx="10668" cy="2286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0" y="2286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4969764" y="4789932"/>
            <a:ext cx="9906" cy="3810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0" y="3810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4979670" y="4786122"/>
            <a:ext cx="9906" cy="3810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0" y="3810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4989576" y="4780788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0" y="5334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4998720" y="4774692"/>
            <a:ext cx="9144" cy="6096"/>
          </a:xfrm>
          <a:custGeom>
            <a:avLst/>
            <a:gdLst/>
            <a:ahLst/>
            <a:cxnLst/>
            <a:rect l="l" t="t" r="r" b="b"/>
            <a:pathLst>
              <a:path w="9144" h="6096">
                <a:moveTo>
                  <a:pt x="0" y="6096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5007864" y="4767834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0" y="6857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5017007" y="4759451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0" y="8381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5026914" y="4749545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0" y="990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5036820" y="4738115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0" y="11429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5046726" y="4725924"/>
            <a:ext cx="10667" cy="12192"/>
          </a:xfrm>
          <a:custGeom>
            <a:avLst/>
            <a:gdLst/>
            <a:ahLst/>
            <a:cxnLst/>
            <a:rect l="l" t="t" r="r" b="b"/>
            <a:pathLst>
              <a:path w="10667" h="12191">
                <a:moveTo>
                  <a:pt x="0" y="12192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5057394" y="4712207"/>
            <a:ext cx="10667" cy="13716"/>
          </a:xfrm>
          <a:custGeom>
            <a:avLst/>
            <a:gdLst/>
            <a:ahLst/>
            <a:cxnLst/>
            <a:rect l="l" t="t" r="r" b="b"/>
            <a:pathLst>
              <a:path w="10667" h="13715">
                <a:moveTo>
                  <a:pt x="0" y="13716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5068061" y="4696967"/>
            <a:ext cx="10667" cy="15240"/>
          </a:xfrm>
          <a:custGeom>
            <a:avLst/>
            <a:gdLst/>
            <a:ahLst/>
            <a:cxnLst/>
            <a:rect l="l" t="t" r="r" b="b"/>
            <a:pathLst>
              <a:path w="10667" h="15239">
                <a:moveTo>
                  <a:pt x="0" y="15239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5078729" y="4680203"/>
            <a:ext cx="11429" cy="16764"/>
          </a:xfrm>
          <a:custGeom>
            <a:avLst/>
            <a:gdLst/>
            <a:ahLst/>
            <a:cxnLst/>
            <a:rect l="l" t="t" r="r" b="b"/>
            <a:pathLst>
              <a:path w="11429" h="16763">
                <a:moveTo>
                  <a:pt x="0" y="16763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5090160" y="4680204"/>
            <a:ext cx="0" cy="119634"/>
          </a:xfrm>
          <a:custGeom>
            <a:avLst/>
            <a:gdLst/>
            <a:ahLst/>
            <a:cxnLst/>
            <a:rect l="l" t="t" r="r" b="b"/>
            <a:pathLst>
              <a:path h="119634">
                <a:moveTo>
                  <a:pt x="0" y="0"/>
                </a:moveTo>
                <a:lnTo>
                  <a:pt x="0" y="11963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5090160" y="4737354"/>
            <a:ext cx="257556" cy="62484"/>
          </a:xfrm>
          <a:custGeom>
            <a:avLst/>
            <a:gdLst/>
            <a:ahLst/>
            <a:cxnLst/>
            <a:rect l="l" t="t" r="r" b="b"/>
            <a:pathLst>
              <a:path w="257555" h="62484">
                <a:moveTo>
                  <a:pt x="0" y="62483"/>
                </a:moveTo>
                <a:lnTo>
                  <a:pt x="128778" y="31241"/>
                </a:lnTo>
                <a:lnTo>
                  <a:pt x="257556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5347716" y="4710684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67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5330952" y="4708397"/>
            <a:ext cx="16764" cy="2285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1676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5316473" y="4705350"/>
            <a:ext cx="14478" cy="3047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1447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5311139" y="4703064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5305805" y="4700778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5300471" y="4697729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5296662" y="4694681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381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5289803" y="4687062"/>
            <a:ext cx="6858" cy="7620"/>
          </a:xfrm>
          <a:custGeom>
            <a:avLst/>
            <a:gdLst/>
            <a:ahLst/>
            <a:cxnLst/>
            <a:rect l="l" t="t" r="r" b="b"/>
            <a:pathLst>
              <a:path w="6858" h="7620">
                <a:moveTo>
                  <a:pt x="6858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5284470" y="4678679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5334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5279898" y="4668011"/>
            <a:ext cx="4572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5276850" y="4655057"/>
            <a:ext cx="3048" cy="12954"/>
          </a:xfrm>
          <a:custGeom>
            <a:avLst/>
            <a:gdLst/>
            <a:ahLst/>
            <a:cxnLst/>
            <a:rect l="l" t="t" r="r" b="b"/>
            <a:pathLst>
              <a:path w="3048" h="12953">
                <a:moveTo>
                  <a:pt x="3048" y="12953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5274564" y="4642865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2286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5273040" y="3683508"/>
            <a:ext cx="1524" cy="959358"/>
          </a:xfrm>
          <a:custGeom>
            <a:avLst/>
            <a:gdLst/>
            <a:ahLst/>
            <a:cxnLst/>
            <a:rect l="l" t="t" r="r" b="b"/>
            <a:pathLst>
              <a:path w="1524" h="959358">
                <a:moveTo>
                  <a:pt x="1524" y="959358"/>
                </a:moveTo>
                <a:lnTo>
                  <a:pt x="762" y="938022"/>
                </a:lnTo>
                <a:lnTo>
                  <a:pt x="0" y="907542"/>
                </a:lnTo>
                <a:lnTo>
                  <a:pt x="0" y="867918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5090160" y="4194810"/>
            <a:ext cx="0" cy="397002"/>
          </a:xfrm>
          <a:custGeom>
            <a:avLst/>
            <a:gdLst/>
            <a:ahLst/>
            <a:cxnLst/>
            <a:rect l="l" t="t" r="r" b="b"/>
            <a:pathLst>
              <a:path h="397001">
                <a:moveTo>
                  <a:pt x="0" y="0"/>
                </a:moveTo>
                <a:lnTo>
                  <a:pt x="0" y="39700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5077206" y="4591811"/>
            <a:ext cx="12953" cy="25908"/>
          </a:xfrm>
          <a:custGeom>
            <a:avLst/>
            <a:gdLst/>
            <a:ahLst/>
            <a:cxnLst/>
            <a:rect l="l" t="t" r="r" b="b"/>
            <a:pathLst>
              <a:path w="12953" h="25908">
                <a:moveTo>
                  <a:pt x="12953" y="0"/>
                </a:moveTo>
                <a:lnTo>
                  <a:pt x="0" y="2590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5064251" y="4617720"/>
            <a:ext cx="12954" cy="22860"/>
          </a:xfrm>
          <a:custGeom>
            <a:avLst/>
            <a:gdLst/>
            <a:ahLst/>
            <a:cxnLst/>
            <a:rect l="l" t="t" r="r" b="b"/>
            <a:pathLst>
              <a:path w="12953" h="22860">
                <a:moveTo>
                  <a:pt x="12953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5058155" y="4640579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5051297" y="4650485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6858" y="0"/>
                </a:moveTo>
                <a:lnTo>
                  <a:pt x="0" y="9144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5044440" y="4659629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685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5037581" y="4668011"/>
            <a:ext cx="6858" cy="6858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85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5031486" y="4674870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5024627" y="4681727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5017007" y="4687061"/>
            <a:ext cx="7620" cy="5334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5010149" y="4692395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5003292" y="4696205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4996434" y="4699254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4988813" y="4701539"/>
            <a:ext cx="7620" cy="762"/>
          </a:xfrm>
          <a:custGeom>
            <a:avLst/>
            <a:gdLst/>
            <a:ahLst/>
            <a:cxnLst/>
            <a:rect l="l" t="t" r="r" b="b"/>
            <a:pathLst>
              <a:path w="7620" h="762">
                <a:moveTo>
                  <a:pt x="762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4981956" y="4702301"/>
            <a:ext cx="6858" cy="762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4969763" y="4702302"/>
            <a:ext cx="12192" cy="761"/>
          </a:xfrm>
          <a:custGeom>
            <a:avLst/>
            <a:gdLst/>
            <a:ahLst/>
            <a:cxnLst/>
            <a:rect l="l" t="t" r="r" b="b"/>
            <a:pathLst>
              <a:path w="12191" h="762">
                <a:moveTo>
                  <a:pt x="12191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4963668" y="4700777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4958333" y="4699253"/>
            <a:ext cx="5334" cy="1523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4953761" y="4696968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4949189" y="4694681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4944617" y="4691634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4940807" y="4687823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4933949" y="4679441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6858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4927092" y="4670298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6858" y="9144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4920234" y="4659630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4914899" y="4647437"/>
            <a:ext cx="5334" cy="12192"/>
          </a:xfrm>
          <a:custGeom>
            <a:avLst/>
            <a:gdLst/>
            <a:ahLst/>
            <a:cxnLst/>
            <a:rect l="l" t="t" r="r" b="b"/>
            <a:pathLst>
              <a:path w="5334" h="12191">
                <a:moveTo>
                  <a:pt x="5334" y="12192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4908804" y="4634484"/>
            <a:ext cx="6096" cy="12954"/>
          </a:xfrm>
          <a:custGeom>
            <a:avLst/>
            <a:gdLst/>
            <a:ahLst/>
            <a:cxnLst/>
            <a:rect l="l" t="t" r="r" b="b"/>
            <a:pathLst>
              <a:path w="6096" h="12953">
                <a:moveTo>
                  <a:pt x="6096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4898898" y="4604765"/>
            <a:ext cx="9906" cy="29718"/>
          </a:xfrm>
          <a:custGeom>
            <a:avLst/>
            <a:gdLst/>
            <a:ahLst/>
            <a:cxnLst/>
            <a:rect l="l" t="t" r="r" b="b"/>
            <a:pathLst>
              <a:path w="9905" h="29717">
                <a:moveTo>
                  <a:pt x="9905" y="29718"/>
                </a:moveTo>
                <a:lnTo>
                  <a:pt x="4571" y="16002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4894326" y="4588002"/>
            <a:ext cx="4572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4572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4890516" y="4569713"/>
            <a:ext cx="3810" cy="18288"/>
          </a:xfrm>
          <a:custGeom>
            <a:avLst/>
            <a:gdLst/>
            <a:ahLst/>
            <a:cxnLst/>
            <a:rect l="l" t="t" r="r" b="b"/>
            <a:pathLst>
              <a:path w="3810" h="18287">
                <a:moveTo>
                  <a:pt x="3810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4884420" y="4526280"/>
            <a:ext cx="6096" cy="43434"/>
          </a:xfrm>
          <a:custGeom>
            <a:avLst/>
            <a:gdLst/>
            <a:ahLst/>
            <a:cxnLst/>
            <a:rect l="l" t="t" r="r" b="b"/>
            <a:pathLst>
              <a:path w="6096" h="43434">
                <a:moveTo>
                  <a:pt x="6096" y="43434"/>
                </a:moveTo>
                <a:lnTo>
                  <a:pt x="3048" y="22860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4877562" y="4241291"/>
            <a:ext cx="6858" cy="284988"/>
          </a:xfrm>
          <a:custGeom>
            <a:avLst/>
            <a:gdLst/>
            <a:ahLst/>
            <a:cxnLst/>
            <a:rect l="l" t="t" r="r" b="b"/>
            <a:pathLst>
              <a:path w="6858" h="284988">
                <a:moveTo>
                  <a:pt x="6858" y="284988"/>
                </a:moveTo>
                <a:lnTo>
                  <a:pt x="4572" y="259841"/>
                </a:lnTo>
                <a:lnTo>
                  <a:pt x="2286" y="232409"/>
                </a:lnTo>
                <a:lnTo>
                  <a:pt x="1524" y="202691"/>
                </a:lnTo>
                <a:lnTo>
                  <a:pt x="0" y="169925"/>
                </a:lnTo>
                <a:lnTo>
                  <a:pt x="0" y="135635"/>
                </a:lnTo>
                <a:lnTo>
                  <a:pt x="0" y="104393"/>
                </a:lnTo>
                <a:lnTo>
                  <a:pt x="762" y="75437"/>
                </a:lnTo>
                <a:lnTo>
                  <a:pt x="2286" y="48005"/>
                </a:lnTo>
                <a:lnTo>
                  <a:pt x="3810" y="22859"/>
                </a:lnTo>
                <a:lnTo>
                  <a:pt x="6096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4883657" y="4200906"/>
            <a:ext cx="6095" cy="40386"/>
          </a:xfrm>
          <a:custGeom>
            <a:avLst/>
            <a:gdLst/>
            <a:ahLst/>
            <a:cxnLst/>
            <a:rect l="l" t="t" r="r" b="b"/>
            <a:pathLst>
              <a:path w="6096" h="40386">
                <a:moveTo>
                  <a:pt x="0" y="40386"/>
                </a:moveTo>
                <a:lnTo>
                  <a:pt x="3047" y="19050"/>
                </a:lnTo>
                <a:lnTo>
                  <a:pt x="609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4889754" y="4184141"/>
            <a:ext cx="3809" cy="16764"/>
          </a:xfrm>
          <a:custGeom>
            <a:avLst/>
            <a:gdLst/>
            <a:ahLst/>
            <a:cxnLst/>
            <a:rect l="l" t="t" r="r" b="b"/>
            <a:pathLst>
              <a:path w="3810" h="16763">
                <a:moveTo>
                  <a:pt x="0" y="16763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4893564" y="4168902"/>
            <a:ext cx="3809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0" y="15239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4897373" y="4155185"/>
            <a:ext cx="3809" cy="13716"/>
          </a:xfrm>
          <a:custGeom>
            <a:avLst/>
            <a:gdLst/>
            <a:ahLst/>
            <a:cxnLst/>
            <a:rect l="l" t="t" r="r" b="b"/>
            <a:pathLst>
              <a:path w="3810" h="13715">
                <a:moveTo>
                  <a:pt x="0" y="1371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4901183" y="4142231"/>
            <a:ext cx="4571" cy="12954"/>
          </a:xfrm>
          <a:custGeom>
            <a:avLst/>
            <a:gdLst/>
            <a:ahLst/>
            <a:cxnLst/>
            <a:rect l="l" t="t" r="r" b="b"/>
            <a:pathLst>
              <a:path w="4572" h="12953">
                <a:moveTo>
                  <a:pt x="0" y="12954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4905755" y="4130802"/>
            <a:ext cx="4571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0" y="11430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4910327" y="4120895"/>
            <a:ext cx="5333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0" y="990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4915661" y="4111751"/>
            <a:ext cx="5333" cy="9144"/>
          </a:xfrm>
          <a:custGeom>
            <a:avLst/>
            <a:gdLst/>
            <a:ahLst/>
            <a:cxnLst/>
            <a:rect l="l" t="t" r="r" b="b"/>
            <a:pathLst>
              <a:path w="5334" h="9144">
                <a:moveTo>
                  <a:pt x="0" y="9144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4920995" y="4103369"/>
            <a:ext cx="5333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0" y="8382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4926329" y="4096512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6857"/>
                </a:moveTo>
                <a:lnTo>
                  <a:pt x="6095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4932426" y="4092701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3810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4936235" y="4089653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4940807" y="4086606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4945379" y="4084319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2286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4949951" y="4082796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4955285" y="4081271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0" y="152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4960620" y="4080510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4965954" y="4080510"/>
            <a:ext cx="6096" cy="0"/>
          </a:xfrm>
          <a:custGeom>
            <a:avLst/>
            <a:gdLst/>
            <a:ahLst/>
            <a:cxnLst/>
            <a:rect l="l" t="t" r="r" b="b"/>
            <a:pathLst>
              <a:path w="6096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4972050" y="4080510"/>
            <a:ext cx="8382" cy="0"/>
          </a:xfrm>
          <a:custGeom>
            <a:avLst/>
            <a:gdLst/>
            <a:ahLst/>
            <a:cxnLst/>
            <a:rect l="l" t="t" r="r" b="b"/>
            <a:pathLst>
              <a:path w="8382">
                <a:moveTo>
                  <a:pt x="0" y="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4980432" y="4080510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4989576" y="4082033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4997195" y="4084320"/>
            <a:ext cx="8382" cy="3047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0" y="0"/>
                </a:moveTo>
                <a:lnTo>
                  <a:pt x="8382" y="304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5005577" y="4087367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5013960" y="4091177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0"/>
                </a:moveTo>
                <a:lnTo>
                  <a:pt x="7620" y="5333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5021579" y="4096511"/>
            <a:ext cx="7620" cy="5333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0" y="0"/>
                </a:moveTo>
                <a:lnTo>
                  <a:pt x="7620" y="533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5029200" y="4101845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5036820" y="4108704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5044439" y="4116323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0" y="0"/>
                </a:moveTo>
                <a:lnTo>
                  <a:pt x="6858" y="838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5051298" y="4124705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5058155" y="4133850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0" y="0"/>
                </a:moveTo>
                <a:lnTo>
                  <a:pt x="6858" y="1066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5065014" y="4144517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0" y="0"/>
                </a:moveTo>
                <a:lnTo>
                  <a:pt x="6858" y="1143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5071872" y="4155948"/>
            <a:ext cx="6096" cy="12192"/>
          </a:xfrm>
          <a:custGeom>
            <a:avLst/>
            <a:gdLst/>
            <a:ahLst/>
            <a:cxnLst/>
            <a:rect l="l" t="t" r="r" b="b"/>
            <a:pathLst>
              <a:path w="6096" h="12191">
                <a:moveTo>
                  <a:pt x="0" y="0"/>
                </a:moveTo>
                <a:lnTo>
                  <a:pt x="6096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5077967" y="4168139"/>
            <a:ext cx="12192" cy="26670"/>
          </a:xfrm>
          <a:custGeom>
            <a:avLst/>
            <a:gdLst/>
            <a:ahLst/>
            <a:cxnLst/>
            <a:rect l="l" t="t" r="r" b="b"/>
            <a:pathLst>
              <a:path w="12191" h="26670">
                <a:moveTo>
                  <a:pt x="0" y="0"/>
                </a:moveTo>
                <a:lnTo>
                  <a:pt x="6096" y="12954"/>
                </a:lnTo>
                <a:lnTo>
                  <a:pt x="12192" y="2667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5827775" y="4562094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20" y="161543"/>
                </a:moveTo>
                <a:lnTo>
                  <a:pt x="169164" y="0"/>
                </a:lnTo>
                <a:lnTo>
                  <a:pt x="161544" y="6857"/>
                </a:lnTo>
                <a:lnTo>
                  <a:pt x="0" y="16840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5835395" y="4562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5821680" y="456895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5827776" y="4568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5814821" y="457276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4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5354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5821679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5817869" y="457276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5814822" y="457428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830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5807964" y="4575810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2305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5814822" y="45758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5811012" y="457581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2305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5807963" y="45773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5800344" y="4578857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3"/>
                </a:moveTo>
                <a:lnTo>
                  <a:pt x="169164" y="0"/>
                </a:lnTo>
                <a:lnTo>
                  <a:pt x="161544" y="2285"/>
                </a:lnTo>
                <a:lnTo>
                  <a:pt x="0" y="16459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5807964" y="4578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5804916" y="45788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5802630" y="457962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5800343" y="458038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5791962" y="4581144"/>
            <a:ext cx="169926" cy="163829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2" y="162305"/>
                </a:moveTo>
                <a:lnTo>
                  <a:pt x="16992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8382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5800344" y="458114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5797296" y="45811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5795009" y="458190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5791962" y="45826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5783579" y="4583429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1544"/>
                </a:moveTo>
                <a:lnTo>
                  <a:pt x="16992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5791961" y="4583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5790437" y="458342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5788152" y="45834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5785865" y="458419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5783580" y="45841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5775197" y="4584954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1543"/>
                </a:moveTo>
                <a:lnTo>
                  <a:pt x="169926" y="0"/>
                </a:lnTo>
                <a:lnTo>
                  <a:pt x="161544" y="761"/>
                </a:lnTo>
                <a:lnTo>
                  <a:pt x="0" y="162305"/>
                </a:lnTo>
                <a:lnTo>
                  <a:pt x="8382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5783579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5782055" y="45849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5780531" y="45849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5778246" y="458495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5776721" y="45849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5775198" y="45849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5765292" y="4585716"/>
            <a:ext cx="171450" cy="161544"/>
          </a:xfrm>
          <a:custGeom>
            <a:avLst/>
            <a:gdLst/>
            <a:ahLst/>
            <a:cxnLst/>
            <a:rect l="l" t="t" r="r" b="b"/>
            <a:pathLst>
              <a:path w="171450" h="161544">
                <a:moveTo>
                  <a:pt x="9905" y="161544"/>
                </a:moveTo>
                <a:lnTo>
                  <a:pt x="171449" y="0"/>
                </a:lnTo>
                <a:lnTo>
                  <a:pt x="162305" y="0"/>
                </a:lnTo>
                <a:lnTo>
                  <a:pt x="0" y="161544"/>
                </a:lnTo>
                <a:lnTo>
                  <a:pt x="9905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5775198" y="4585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5772912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5770625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5767578" y="458571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5765291" y="458571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5736336" y="4585716"/>
            <a:ext cx="191261" cy="161544"/>
          </a:xfrm>
          <a:custGeom>
            <a:avLst/>
            <a:gdLst/>
            <a:ahLst/>
            <a:cxnLst/>
            <a:rect l="l" t="t" r="r" b="b"/>
            <a:pathLst>
              <a:path w="191262" h="161544">
                <a:moveTo>
                  <a:pt x="28955" y="161544"/>
                </a:moveTo>
                <a:lnTo>
                  <a:pt x="191261" y="0"/>
                </a:lnTo>
                <a:lnTo>
                  <a:pt x="161543" y="0"/>
                </a:lnTo>
                <a:lnTo>
                  <a:pt x="0" y="161544"/>
                </a:lnTo>
                <a:lnTo>
                  <a:pt x="2895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5765292" y="45857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6404609" y="4495800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1" h="172212">
                <a:moveTo>
                  <a:pt x="10667" y="161544"/>
                </a:moveTo>
                <a:lnTo>
                  <a:pt x="172211" y="0"/>
                </a:lnTo>
                <a:lnTo>
                  <a:pt x="161543" y="9906"/>
                </a:lnTo>
                <a:lnTo>
                  <a:pt x="0" y="172212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6415277" y="4495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6393180" y="4505705"/>
            <a:ext cx="172974" cy="171450"/>
          </a:xfrm>
          <a:custGeom>
            <a:avLst/>
            <a:gdLst/>
            <a:ahLst/>
            <a:cxnLst/>
            <a:rect l="l" t="t" r="r" b="b"/>
            <a:pathLst>
              <a:path w="172974" h="171450">
                <a:moveTo>
                  <a:pt x="11429" y="162306"/>
                </a:moveTo>
                <a:lnTo>
                  <a:pt x="172973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6404610" y="45057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6381749" y="4515611"/>
            <a:ext cx="172974" cy="169926"/>
          </a:xfrm>
          <a:custGeom>
            <a:avLst/>
            <a:gdLst/>
            <a:ahLst/>
            <a:cxnLst/>
            <a:rect l="l" t="t" r="r" b="b"/>
            <a:pathLst>
              <a:path w="172974" h="169925">
                <a:moveTo>
                  <a:pt x="11429" y="161544"/>
                </a:moveTo>
                <a:lnTo>
                  <a:pt x="172973" y="0"/>
                </a:lnTo>
                <a:lnTo>
                  <a:pt x="161543" y="7620"/>
                </a:lnTo>
                <a:lnTo>
                  <a:pt x="0" y="169926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6393179" y="4515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6387083" y="451561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6381749" y="4519422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8" h="166115">
                <a:moveTo>
                  <a:pt x="5334" y="161543"/>
                </a:moveTo>
                <a:lnTo>
                  <a:pt x="166878" y="0"/>
                </a:lnTo>
                <a:lnTo>
                  <a:pt x="161544" y="3809"/>
                </a:lnTo>
                <a:lnTo>
                  <a:pt x="0" y="166115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6369558" y="4523232"/>
            <a:ext cx="173736" cy="169164"/>
          </a:xfrm>
          <a:custGeom>
            <a:avLst/>
            <a:gdLst/>
            <a:ahLst/>
            <a:cxnLst/>
            <a:rect l="l" t="t" r="r" b="b"/>
            <a:pathLst>
              <a:path w="173736" h="169163">
                <a:moveTo>
                  <a:pt x="12191" y="162306"/>
                </a:moveTo>
                <a:lnTo>
                  <a:pt x="173735" y="0"/>
                </a:lnTo>
                <a:lnTo>
                  <a:pt x="161543" y="7620"/>
                </a:lnTo>
                <a:lnTo>
                  <a:pt x="0" y="169164"/>
                </a:lnTo>
                <a:lnTo>
                  <a:pt x="12191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6381750" y="45232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6377940" y="452323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3810" y="162306"/>
                </a:moveTo>
                <a:lnTo>
                  <a:pt x="16535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6373367" y="452627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6369557" y="452856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6356603" y="4530851"/>
            <a:ext cx="174498" cy="167640"/>
          </a:xfrm>
          <a:custGeom>
            <a:avLst/>
            <a:gdLst/>
            <a:ahLst/>
            <a:cxnLst/>
            <a:rect l="l" t="t" r="r" b="b"/>
            <a:pathLst>
              <a:path w="174498" h="167639">
                <a:moveTo>
                  <a:pt x="12953" y="161543"/>
                </a:moveTo>
                <a:lnTo>
                  <a:pt x="174497" y="0"/>
                </a:lnTo>
                <a:lnTo>
                  <a:pt x="161543" y="6095"/>
                </a:lnTo>
                <a:lnTo>
                  <a:pt x="0" y="167639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6369557" y="4530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6366509" y="453085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6363462" y="45323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6359651" y="453390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6356603" y="453542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6342888" y="4536948"/>
            <a:ext cx="175260" cy="166878"/>
          </a:xfrm>
          <a:custGeom>
            <a:avLst/>
            <a:gdLst/>
            <a:ahLst/>
            <a:cxnLst/>
            <a:rect l="l" t="t" r="r" b="b"/>
            <a:pathLst>
              <a:path w="175260" h="166877">
                <a:moveTo>
                  <a:pt x="13715" y="161543"/>
                </a:moveTo>
                <a:lnTo>
                  <a:pt x="175259" y="0"/>
                </a:lnTo>
                <a:lnTo>
                  <a:pt x="162305" y="5333"/>
                </a:lnTo>
                <a:lnTo>
                  <a:pt x="0" y="166877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6356604" y="4536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6354318" y="453694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6351269" y="45377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6348984" y="45392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6345935" y="453999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6342887" y="454152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6329172" y="4542282"/>
            <a:ext cx="176022" cy="166116"/>
          </a:xfrm>
          <a:custGeom>
            <a:avLst/>
            <a:gdLst/>
            <a:ahLst/>
            <a:cxnLst/>
            <a:rect l="l" t="t" r="r" b="b"/>
            <a:pathLst>
              <a:path w="176021" h="166115">
                <a:moveTo>
                  <a:pt x="13715" y="161543"/>
                </a:moveTo>
                <a:lnTo>
                  <a:pt x="176021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6342888" y="45422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6340602" y="454228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6338315" y="45430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6336030" y="454380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6333743" y="45445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6331458" y="45453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6329171" y="45460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6313932" y="4546854"/>
            <a:ext cx="176784" cy="164592"/>
          </a:xfrm>
          <a:custGeom>
            <a:avLst/>
            <a:gdLst/>
            <a:ahLst/>
            <a:cxnLst/>
            <a:rect l="l" t="t" r="r" b="b"/>
            <a:pathLst>
              <a:path w="176784" h="164591">
                <a:moveTo>
                  <a:pt x="15239" y="161544"/>
                </a:moveTo>
                <a:lnTo>
                  <a:pt x="176783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6329172" y="4546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6326124" y="45468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6323075" y="45468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6320028" y="45476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6316979" y="454837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6313931" y="454913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6297930" y="4549901"/>
            <a:ext cx="177546" cy="163830"/>
          </a:xfrm>
          <a:custGeom>
            <a:avLst/>
            <a:gdLst/>
            <a:ahLst/>
            <a:cxnLst/>
            <a:rect l="l" t="t" r="r" b="b"/>
            <a:pathLst>
              <a:path w="177546" h="163829">
                <a:moveTo>
                  <a:pt x="16001" y="161543"/>
                </a:moveTo>
                <a:lnTo>
                  <a:pt x="177545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6001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6313932" y="4549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6310884" y="454990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6307835" y="4550663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6304025" y="455066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6300978" y="455142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6297929" y="455142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6281165" y="4552188"/>
            <a:ext cx="178308" cy="163068"/>
          </a:xfrm>
          <a:custGeom>
            <a:avLst/>
            <a:gdLst/>
            <a:ahLst/>
            <a:cxnLst/>
            <a:rect l="l" t="t" r="r" b="b"/>
            <a:pathLst>
              <a:path w="178308" h="163067">
                <a:moveTo>
                  <a:pt x="16763" y="161544"/>
                </a:moveTo>
                <a:lnTo>
                  <a:pt x="178307" y="0"/>
                </a:lnTo>
                <a:lnTo>
                  <a:pt x="162305" y="1524"/>
                </a:lnTo>
                <a:lnTo>
                  <a:pt x="0" y="163068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6297929" y="4552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6294119" y="455218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6289548" y="4552950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6285738" y="455295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6281166" y="455371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4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6264402" y="4553711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70" h="162305">
                <a:moveTo>
                  <a:pt x="16763" y="161544"/>
                </a:moveTo>
                <a:lnTo>
                  <a:pt x="179069" y="0"/>
                </a:lnTo>
                <a:lnTo>
                  <a:pt x="161543" y="762"/>
                </a:lnTo>
                <a:lnTo>
                  <a:pt x="0" y="162306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6281166" y="45537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6277356" y="455371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3810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6272783" y="455371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6268973" y="455371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6264401" y="455371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6190487" y="4554473"/>
            <a:ext cx="235458" cy="161544"/>
          </a:xfrm>
          <a:custGeom>
            <a:avLst/>
            <a:gdLst/>
            <a:ahLst/>
            <a:cxnLst/>
            <a:rect l="l" t="t" r="r" b="b"/>
            <a:pathLst>
              <a:path w="235458" h="161544">
                <a:moveTo>
                  <a:pt x="73913" y="161544"/>
                </a:moveTo>
                <a:lnTo>
                  <a:pt x="235457" y="0"/>
                </a:lnTo>
                <a:lnTo>
                  <a:pt x="161543" y="0"/>
                </a:lnTo>
                <a:lnTo>
                  <a:pt x="0" y="161544"/>
                </a:lnTo>
                <a:lnTo>
                  <a:pt x="73913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6264401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6162294" y="4553711"/>
            <a:ext cx="189738" cy="162306"/>
          </a:xfrm>
          <a:custGeom>
            <a:avLst/>
            <a:gdLst/>
            <a:ahLst/>
            <a:cxnLst/>
            <a:rect l="l" t="t" r="r" b="b"/>
            <a:pathLst>
              <a:path w="189737" h="162305">
                <a:moveTo>
                  <a:pt x="28194" y="162305"/>
                </a:moveTo>
                <a:lnTo>
                  <a:pt x="189738" y="761"/>
                </a:lnTo>
                <a:lnTo>
                  <a:pt x="161544" y="0"/>
                </a:lnTo>
                <a:lnTo>
                  <a:pt x="0" y="161543"/>
                </a:lnTo>
                <a:lnTo>
                  <a:pt x="28194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6190488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6181344" y="4553711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2305"/>
                </a:moveTo>
                <a:lnTo>
                  <a:pt x="170688" y="761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6171438" y="4553711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2305"/>
                </a:moveTo>
                <a:lnTo>
                  <a:pt x="171449" y="0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2305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6162294" y="4553711"/>
            <a:ext cx="170688" cy="161544"/>
          </a:xfrm>
          <a:custGeom>
            <a:avLst/>
            <a:gdLst/>
            <a:ahLst/>
            <a:cxnLst/>
            <a:rect l="l" t="t" r="r" b="b"/>
            <a:pathLst>
              <a:path w="170687" h="161544">
                <a:moveTo>
                  <a:pt x="9144" y="161544"/>
                </a:moveTo>
                <a:lnTo>
                  <a:pt x="170688" y="0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6139434" y="4552187"/>
            <a:ext cx="184404" cy="163068"/>
          </a:xfrm>
          <a:custGeom>
            <a:avLst/>
            <a:gdLst/>
            <a:ahLst/>
            <a:cxnLst/>
            <a:rect l="l" t="t" r="r" b="b"/>
            <a:pathLst>
              <a:path w="184403" h="163067">
                <a:moveTo>
                  <a:pt x="22860" y="163068"/>
                </a:moveTo>
                <a:lnTo>
                  <a:pt x="18440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0" y="163068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6162294" y="45537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6156960" y="4553711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4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6150864" y="4552949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5"/>
                </a:moveTo>
                <a:lnTo>
                  <a:pt x="167640" y="76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6145530" y="4552950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4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6139433" y="4552188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5"/>
                </a:moveTo>
                <a:lnTo>
                  <a:pt x="167640" y="76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6122669" y="4549902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8" h="163829">
                <a:moveTo>
                  <a:pt x="16763" y="163829"/>
                </a:moveTo>
                <a:lnTo>
                  <a:pt x="17830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6763" y="163829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6139433" y="45521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6137147" y="455218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6134100" y="455142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6131052" y="455142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6128765" y="455066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6125718" y="4550663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6122669" y="454990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6116574" y="4548377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3067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6122670" y="4549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6121908" y="45499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6120383" y="454990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6118859" y="45491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6118098" y="45491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6116574" y="45483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6112001" y="4546853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6116573" y="45483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6115049" y="45483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6114288" y="45476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6112764" y="454761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6112002" y="45468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6106667" y="4543806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6112001" y="4546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6110477" y="45460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6109715" y="45460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6108192" y="45453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6107430" y="45445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6106667" y="45438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6101333" y="454075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1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4591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6106667" y="45438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6105143" y="454304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6104382" y="45422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6103620" y="45415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6102096" y="4541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6101333" y="4540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6096761" y="4536947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6101333" y="4540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6100571" y="45399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6099810" y="4539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6098286" y="4538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6097523" y="4537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6096761" y="45369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6092951" y="4532376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6096761" y="4536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6095999" y="45361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6095238" y="45354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6094476" y="453389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6093714" y="45331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6092952" y="45323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6089141" y="452780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6092951" y="4532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6092189" y="4531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6091427" y="45308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6090665" y="45300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6089904" y="45285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6089142" y="45278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6086094" y="4523232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6089142" y="4527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6088380" y="45270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6087617" y="45255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6086855" y="45239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6086093" y="45232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6083046" y="451789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6086094" y="45232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6085332" y="45217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6083808" y="451942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6083045" y="451789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6080759" y="451256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6083045" y="45178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6082283" y="451561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6081521" y="451408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6080760" y="451256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6079236" y="4505705"/>
            <a:ext cx="163829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1524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6080760" y="45125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6079998" y="450875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762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6079236" y="4505706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6077711" y="4496561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7" h="170687">
                <a:moveTo>
                  <a:pt x="1524" y="170687"/>
                </a:moveTo>
                <a:lnTo>
                  <a:pt x="163068" y="914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6079235" y="45057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6075425" y="4474463"/>
            <a:ext cx="163830" cy="184404"/>
          </a:xfrm>
          <a:custGeom>
            <a:avLst/>
            <a:gdLst/>
            <a:ahLst/>
            <a:cxnLst/>
            <a:rect l="l" t="t" r="r" b="b"/>
            <a:pathLst>
              <a:path w="163829" h="184403">
                <a:moveTo>
                  <a:pt x="2286" y="184403"/>
                </a:moveTo>
                <a:lnTo>
                  <a:pt x="163830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440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6077711" y="449656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6073902" y="4443983"/>
            <a:ext cx="163068" cy="192024"/>
          </a:xfrm>
          <a:custGeom>
            <a:avLst/>
            <a:gdLst/>
            <a:ahLst/>
            <a:cxnLst/>
            <a:rect l="l" t="t" r="r" b="b"/>
            <a:pathLst>
              <a:path w="163067" h="192024">
                <a:moveTo>
                  <a:pt x="1524" y="192024"/>
                </a:moveTo>
                <a:lnTo>
                  <a:pt x="163068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6075426" y="44744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6073139" y="4405883"/>
            <a:ext cx="162306" cy="199644"/>
          </a:xfrm>
          <a:custGeom>
            <a:avLst/>
            <a:gdLst/>
            <a:ahLst/>
            <a:cxnLst/>
            <a:rect l="l" t="t" r="r" b="b"/>
            <a:pathLst>
              <a:path w="162305" h="199644">
                <a:moveTo>
                  <a:pt x="762" y="199644"/>
                </a:moveTo>
                <a:lnTo>
                  <a:pt x="162306" y="3810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964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6073901" y="44439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6073139" y="3708653"/>
            <a:ext cx="161544" cy="858774"/>
          </a:xfrm>
          <a:custGeom>
            <a:avLst/>
            <a:gdLst/>
            <a:ahLst/>
            <a:cxnLst/>
            <a:rect l="l" t="t" r="r" b="b"/>
            <a:pathLst>
              <a:path w="161544" h="858774">
                <a:moveTo>
                  <a:pt x="0" y="858774"/>
                </a:moveTo>
                <a:lnTo>
                  <a:pt x="161544" y="697230"/>
                </a:lnTo>
                <a:lnTo>
                  <a:pt x="161543" y="0"/>
                </a:lnTo>
                <a:lnTo>
                  <a:pt x="0" y="161544"/>
                </a:lnTo>
                <a:lnTo>
                  <a:pt x="0" y="85877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6073139" y="44058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6073139" y="3671316"/>
            <a:ext cx="162305" cy="198882"/>
          </a:xfrm>
          <a:custGeom>
            <a:avLst/>
            <a:gdLst/>
            <a:ahLst/>
            <a:cxnLst/>
            <a:rect l="l" t="t" r="r" b="b"/>
            <a:pathLst>
              <a:path w="162305" h="198882">
                <a:moveTo>
                  <a:pt x="0" y="198881"/>
                </a:moveTo>
                <a:lnTo>
                  <a:pt x="161544" y="37337"/>
                </a:lnTo>
                <a:lnTo>
                  <a:pt x="162305" y="0"/>
                </a:lnTo>
                <a:lnTo>
                  <a:pt x="761" y="162305"/>
                </a:lnTo>
                <a:lnTo>
                  <a:pt x="0" y="19888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6073139" y="37086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6073901" y="3642360"/>
            <a:ext cx="163067" cy="191262"/>
          </a:xfrm>
          <a:custGeom>
            <a:avLst/>
            <a:gdLst/>
            <a:ahLst/>
            <a:cxnLst/>
            <a:rect l="l" t="t" r="r" b="b"/>
            <a:pathLst>
              <a:path w="163067" h="191262">
                <a:moveTo>
                  <a:pt x="0" y="191262"/>
                </a:moveTo>
                <a:lnTo>
                  <a:pt x="161544" y="28956"/>
                </a:lnTo>
                <a:lnTo>
                  <a:pt x="163067" y="0"/>
                </a:lnTo>
                <a:lnTo>
                  <a:pt x="1523" y="161544"/>
                </a:lnTo>
                <a:lnTo>
                  <a:pt x="0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6073901" y="36713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6075426" y="3621024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29" h="182879">
                <a:moveTo>
                  <a:pt x="0" y="182880"/>
                </a:moveTo>
                <a:lnTo>
                  <a:pt x="161544" y="21336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8288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6075426" y="36423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6077711" y="3613403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0" y="169163"/>
                </a:moveTo>
                <a:lnTo>
                  <a:pt x="161544" y="7619"/>
                </a:lnTo>
                <a:lnTo>
                  <a:pt x="163068" y="0"/>
                </a:lnTo>
                <a:lnTo>
                  <a:pt x="76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6077711" y="36210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6078473" y="3607308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2306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6078473" y="36134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6078473" y="361035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2306" y="3048"/>
                </a:lnTo>
                <a:lnTo>
                  <a:pt x="163068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6079235" y="360730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2306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6080760" y="3594353"/>
            <a:ext cx="166878" cy="174498"/>
          </a:xfrm>
          <a:custGeom>
            <a:avLst/>
            <a:gdLst/>
            <a:ahLst/>
            <a:cxnLst/>
            <a:rect l="l" t="t" r="r" b="b"/>
            <a:pathLst>
              <a:path w="166877" h="174498">
                <a:moveTo>
                  <a:pt x="0" y="174498"/>
                </a:moveTo>
                <a:lnTo>
                  <a:pt x="161544" y="12954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6080760" y="36073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6080760" y="3604259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6081522" y="360045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6083045" y="359740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6084570" y="359435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6086094" y="3583686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0" y="172212"/>
                </a:moveTo>
                <a:lnTo>
                  <a:pt x="161544" y="1066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6086094" y="35943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6086094" y="358902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6089142" y="358368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6092189" y="3575303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6092189" y="3583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6527291" y="4231385"/>
            <a:ext cx="188976" cy="161544"/>
          </a:xfrm>
          <a:custGeom>
            <a:avLst/>
            <a:gdLst/>
            <a:ahLst/>
            <a:cxnLst/>
            <a:rect l="l" t="t" r="r" b="b"/>
            <a:pathLst>
              <a:path w="188975" h="161544">
                <a:moveTo>
                  <a:pt x="27431" y="161543"/>
                </a:moveTo>
                <a:lnTo>
                  <a:pt x="188975" y="0"/>
                </a:lnTo>
                <a:lnTo>
                  <a:pt x="162305" y="0"/>
                </a:lnTo>
                <a:lnTo>
                  <a:pt x="0" y="161543"/>
                </a:lnTo>
                <a:lnTo>
                  <a:pt x="27431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6554723" y="4231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6207251" y="3521964"/>
            <a:ext cx="162306" cy="191262"/>
          </a:xfrm>
          <a:custGeom>
            <a:avLst/>
            <a:gdLst/>
            <a:ahLst/>
            <a:cxnLst/>
            <a:rect l="l" t="t" r="r" b="b"/>
            <a:pathLst>
              <a:path w="162305" h="191262">
                <a:moveTo>
                  <a:pt x="0" y="191262"/>
                </a:moveTo>
                <a:lnTo>
                  <a:pt x="162306" y="29718"/>
                </a:lnTo>
                <a:lnTo>
                  <a:pt x="162305" y="0"/>
                </a:lnTo>
                <a:lnTo>
                  <a:pt x="0" y="161544"/>
                </a:lnTo>
                <a:lnTo>
                  <a:pt x="0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6207251" y="35516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5736335" y="3521963"/>
            <a:ext cx="633222" cy="161544"/>
          </a:xfrm>
          <a:custGeom>
            <a:avLst/>
            <a:gdLst/>
            <a:ahLst/>
            <a:cxnLst/>
            <a:rect l="l" t="t" r="r" b="b"/>
            <a:pathLst>
              <a:path w="633222" h="161544">
                <a:moveTo>
                  <a:pt x="470915" y="161544"/>
                </a:moveTo>
                <a:lnTo>
                  <a:pt x="633221" y="0"/>
                </a:lnTo>
                <a:lnTo>
                  <a:pt x="161543" y="0"/>
                </a:lnTo>
                <a:lnTo>
                  <a:pt x="0" y="161544"/>
                </a:lnTo>
                <a:lnTo>
                  <a:pt x="47091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6207251" y="35219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6521195" y="4231385"/>
            <a:ext cx="195071" cy="545592"/>
          </a:xfrm>
          <a:custGeom>
            <a:avLst/>
            <a:gdLst/>
            <a:ahLst/>
            <a:cxnLst/>
            <a:rect l="l" t="t" r="r" b="b"/>
            <a:pathLst>
              <a:path w="195072" h="545591">
                <a:moveTo>
                  <a:pt x="0" y="545592"/>
                </a:moveTo>
                <a:lnTo>
                  <a:pt x="161544" y="384048"/>
                </a:lnTo>
                <a:lnTo>
                  <a:pt x="195071" y="0"/>
                </a:lnTo>
                <a:lnTo>
                  <a:pt x="33527" y="161544"/>
                </a:lnTo>
                <a:lnTo>
                  <a:pt x="0" y="5455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6521195" y="4615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5736335" y="3683507"/>
            <a:ext cx="818388" cy="1093470"/>
          </a:xfrm>
          <a:custGeom>
            <a:avLst/>
            <a:gdLst/>
            <a:ahLst/>
            <a:cxnLst/>
            <a:rect l="l" t="t" r="r" b="b"/>
            <a:pathLst>
              <a:path w="818388" h="1093470">
                <a:moveTo>
                  <a:pt x="388401" y="36975"/>
                </a:moveTo>
                <a:lnTo>
                  <a:pt x="401683" y="32731"/>
                </a:lnTo>
                <a:lnTo>
                  <a:pt x="414527" y="30480"/>
                </a:lnTo>
                <a:lnTo>
                  <a:pt x="423672" y="29718"/>
                </a:lnTo>
                <a:lnTo>
                  <a:pt x="470916" y="29718"/>
                </a:lnTo>
                <a:lnTo>
                  <a:pt x="470916" y="0"/>
                </a:lnTo>
                <a:lnTo>
                  <a:pt x="0" y="0"/>
                </a:lnTo>
                <a:lnTo>
                  <a:pt x="0" y="29718"/>
                </a:lnTo>
                <a:lnTo>
                  <a:pt x="28956" y="29718"/>
                </a:lnTo>
                <a:lnTo>
                  <a:pt x="46481" y="30480"/>
                </a:lnTo>
                <a:lnTo>
                  <a:pt x="89121" y="45132"/>
                </a:lnTo>
                <a:lnTo>
                  <a:pt x="112428" y="71908"/>
                </a:lnTo>
                <a:lnTo>
                  <a:pt x="122197" y="107517"/>
                </a:lnTo>
                <a:lnTo>
                  <a:pt x="124225" y="148666"/>
                </a:lnTo>
                <a:lnTo>
                  <a:pt x="124206" y="943356"/>
                </a:lnTo>
                <a:lnTo>
                  <a:pt x="120947" y="990902"/>
                </a:lnTo>
                <a:lnTo>
                  <a:pt x="108216" y="1028419"/>
                </a:lnTo>
                <a:lnTo>
                  <a:pt x="80255" y="1053616"/>
                </a:lnTo>
                <a:lnTo>
                  <a:pt x="38861" y="1063752"/>
                </a:lnTo>
                <a:lnTo>
                  <a:pt x="0" y="1063752"/>
                </a:lnTo>
                <a:lnTo>
                  <a:pt x="0" y="1093470"/>
                </a:lnTo>
                <a:lnTo>
                  <a:pt x="784860" y="1093470"/>
                </a:lnTo>
                <a:lnTo>
                  <a:pt x="818388" y="709422"/>
                </a:lnTo>
                <a:lnTo>
                  <a:pt x="790956" y="709422"/>
                </a:lnTo>
                <a:lnTo>
                  <a:pt x="784097" y="740664"/>
                </a:lnTo>
                <a:lnTo>
                  <a:pt x="775716" y="770382"/>
                </a:lnTo>
                <a:lnTo>
                  <a:pt x="768096" y="797814"/>
                </a:lnTo>
                <a:lnTo>
                  <a:pt x="760416" y="821792"/>
                </a:lnTo>
                <a:lnTo>
                  <a:pt x="751962" y="846133"/>
                </a:lnTo>
                <a:lnTo>
                  <a:pt x="747381" y="858324"/>
                </a:lnTo>
                <a:lnTo>
                  <a:pt x="742531" y="870468"/>
                </a:lnTo>
                <a:lnTo>
                  <a:pt x="737387" y="882518"/>
                </a:lnTo>
                <a:lnTo>
                  <a:pt x="731922" y="894427"/>
                </a:lnTo>
                <a:lnTo>
                  <a:pt x="726113" y="906152"/>
                </a:lnTo>
                <a:lnTo>
                  <a:pt x="719933" y="917644"/>
                </a:lnTo>
                <a:lnTo>
                  <a:pt x="713356" y="928858"/>
                </a:lnTo>
                <a:lnTo>
                  <a:pt x="698916" y="950268"/>
                </a:lnTo>
                <a:lnTo>
                  <a:pt x="682588" y="970014"/>
                </a:lnTo>
                <a:lnTo>
                  <a:pt x="664172" y="987726"/>
                </a:lnTo>
                <a:lnTo>
                  <a:pt x="645414" y="1002030"/>
                </a:lnTo>
                <a:lnTo>
                  <a:pt x="633222" y="1008888"/>
                </a:lnTo>
                <a:lnTo>
                  <a:pt x="620268" y="1014984"/>
                </a:lnTo>
                <a:lnTo>
                  <a:pt x="606552" y="1020318"/>
                </a:lnTo>
                <a:lnTo>
                  <a:pt x="592835" y="1024890"/>
                </a:lnTo>
                <a:lnTo>
                  <a:pt x="577596" y="1027938"/>
                </a:lnTo>
                <a:lnTo>
                  <a:pt x="561594" y="1030224"/>
                </a:lnTo>
                <a:lnTo>
                  <a:pt x="544830" y="1031748"/>
                </a:lnTo>
                <a:lnTo>
                  <a:pt x="528066" y="1032510"/>
                </a:lnTo>
                <a:lnTo>
                  <a:pt x="454152" y="1032510"/>
                </a:lnTo>
                <a:lnTo>
                  <a:pt x="425958" y="1031748"/>
                </a:lnTo>
                <a:lnTo>
                  <a:pt x="403097" y="1030224"/>
                </a:lnTo>
                <a:lnTo>
                  <a:pt x="386333" y="1027938"/>
                </a:lnTo>
                <a:lnTo>
                  <a:pt x="380238" y="1027176"/>
                </a:lnTo>
                <a:lnTo>
                  <a:pt x="352806" y="1005840"/>
                </a:lnTo>
                <a:lnTo>
                  <a:pt x="339089" y="952500"/>
                </a:lnTo>
                <a:lnTo>
                  <a:pt x="336803" y="883920"/>
                </a:lnTo>
                <a:lnTo>
                  <a:pt x="336803" y="186690"/>
                </a:lnTo>
                <a:lnTo>
                  <a:pt x="337566" y="150114"/>
                </a:lnTo>
                <a:lnTo>
                  <a:pt x="341375" y="99060"/>
                </a:lnTo>
                <a:lnTo>
                  <a:pt x="356900" y="60353"/>
                </a:lnTo>
                <a:lnTo>
                  <a:pt x="376400" y="43013"/>
                </a:lnTo>
                <a:lnTo>
                  <a:pt x="388401" y="3697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6527291" y="4392929"/>
            <a:ext cx="27432" cy="0"/>
          </a:xfrm>
          <a:custGeom>
            <a:avLst/>
            <a:gdLst/>
            <a:ahLst/>
            <a:cxnLst/>
            <a:rect l="l" t="t" r="r" b="b"/>
            <a:pathLst>
              <a:path w="27431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6520434" y="4392929"/>
            <a:ext cx="6857" cy="31242"/>
          </a:xfrm>
          <a:custGeom>
            <a:avLst/>
            <a:gdLst/>
            <a:ahLst/>
            <a:cxnLst/>
            <a:rect l="l" t="t" r="r" b="b"/>
            <a:pathLst>
              <a:path w="6857" h="31241">
                <a:moveTo>
                  <a:pt x="6857" y="0"/>
                </a:moveTo>
                <a:lnTo>
                  <a:pt x="0" y="3124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6496049" y="4424172"/>
            <a:ext cx="24383" cy="82296"/>
          </a:xfrm>
          <a:custGeom>
            <a:avLst/>
            <a:gdLst/>
            <a:ahLst/>
            <a:cxnLst/>
            <a:rect l="l" t="t" r="r" b="b"/>
            <a:pathLst>
              <a:path w="24384" h="82296">
                <a:moveTo>
                  <a:pt x="24384" y="0"/>
                </a:moveTo>
                <a:lnTo>
                  <a:pt x="16002" y="29718"/>
                </a:lnTo>
                <a:lnTo>
                  <a:pt x="8382" y="57150"/>
                </a:lnTo>
                <a:lnTo>
                  <a:pt x="0" y="822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6480048" y="4506467"/>
            <a:ext cx="16001" cy="44958"/>
          </a:xfrm>
          <a:custGeom>
            <a:avLst/>
            <a:gdLst/>
            <a:ahLst/>
            <a:cxnLst/>
            <a:rect l="l" t="t" r="r" b="b"/>
            <a:pathLst>
              <a:path w="16001" h="44958">
                <a:moveTo>
                  <a:pt x="16001" y="0"/>
                </a:moveTo>
                <a:lnTo>
                  <a:pt x="8381" y="23622"/>
                </a:lnTo>
                <a:lnTo>
                  <a:pt x="0" y="44958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6463284" y="4551426"/>
            <a:ext cx="16763" cy="36576"/>
          </a:xfrm>
          <a:custGeom>
            <a:avLst/>
            <a:gdLst/>
            <a:ahLst/>
            <a:cxnLst/>
            <a:rect l="l" t="t" r="r" b="b"/>
            <a:pathLst>
              <a:path w="16763" h="36575">
                <a:moveTo>
                  <a:pt x="16763" y="0"/>
                </a:moveTo>
                <a:lnTo>
                  <a:pt x="8381" y="19050"/>
                </a:lnTo>
                <a:lnTo>
                  <a:pt x="0" y="3657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6454139" y="4588001"/>
            <a:ext cx="9143" cy="16764"/>
          </a:xfrm>
          <a:custGeom>
            <a:avLst/>
            <a:gdLst/>
            <a:ahLst/>
            <a:cxnLst/>
            <a:rect l="l" t="t" r="r" b="b"/>
            <a:pathLst>
              <a:path w="9144" h="16763">
                <a:moveTo>
                  <a:pt x="9144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6444995" y="4604766"/>
            <a:ext cx="9143" cy="14478"/>
          </a:xfrm>
          <a:custGeom>
            <a:avLst/>
            <a:gdLst/>
            <a:ahLst/>
            <a:cxnLst/>
            <a:rect l="l" t="t" r="r" b="b"/>
            <a:pathLst>
              <a:path w="9144" h="14477">
                <a:moveTo>
                  <a:pt x="9144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6435851" y="4619244"/>
            <a:ext cx="9143" cy="13716"/>
          </a:xfrm>
          <a:custGeom>
            <a:avLst/>
            <a:gdLst/>
            <a:ahLst/>
            <a:cxnLst/>
            <a:rect l="l" t="t" r="r" b="b"/>
            <a:pathLst>
              <a:path w="9144" h="13715">
                <a:moveTo>
                  <a:pt x="914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6425945" y="4632960"/>
            <a:ext cx="9905" cy="12954"/>
          </a:xfrm>
          <a:custGeom>
            <a:avLst/>
            <a:gdLst/>
            <a:ahLst/>
            <a:cxnLst/>
            <a:rect l="l" t="t" r="r" b="b"/>
            <a:pathLst>
              <a:path w="9905" h="12953">
                <a:moveTo>
                  <a:pt x="9905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6415277" y="4645914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10667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6404609" y="4657344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7" h="10667">
                <a:moveTo>
                  <a:pt x="10667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6393180" y="4668011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6381749" y="4677155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29" h="8382">
                <a:moveTo>
                  <a:pt x="11429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6369558" y="4685538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1219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6356603" y="4692395"/>
            <a:ext cx="12954" cy="6096"/>
          </a:xfrm>
          <a:custGeom>
            <a:avLst/>
            <a:gdLst/>
            <a:ahLst/>
            <a:cxnLst/>
            <a:rect l="l" t="t" r="r" b="b"/>
            <a:pathLst>
              <a:path w="12953" h="6096">
                <a:moveTo>
                  <a:pt x="1295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6342888" y="4698492"/>
            <a:ext cx="13716" cy="5334"/>
          </a:xfrm>
          <a:custGeom>
            <a:avLst/>
            <a:gdLst/>
            <a:ahLst/>
            <a:cxnLst/>
            <a:rect l="l" t="t" r="r" b="b"/>
            <a:pathLst>
              <a:path w="13715" h="5334">
                <a:moveTo>
                  <a:pt x="13715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6329172" y="4703826"/>
            <a:ext cx="13716" cy="4572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1371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6313932" y="4708398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15239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6297930" y="4711445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1600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6281165" y="4713732"/>
            <a:ext cx="16764" cy="1524"/>
          </a:xfrm>
          <a:custGeom>
            <a:avLst/>
            <a:gdLst/>
            <a:ahLst/>
            <a:cxnLst/>
            <a:rect l="l" t="t" r="r" b="b"/>
            <a:pathLst>
              <a:path w="16763" h="1524">
                <a:moveTo>
                  <a:pt x="1676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6264402" y="4715255"/>
            <a:ext cx="16764" cy="762"/>
          </a:xfrm>
          <a:custGeom>
            <a:avLst/>
            <a:gdLst/>
            <a:ahLst/>
            <a:cxnLst/>
            <a:rect l="l" t="t" r="r" b="b"/>
            <a:pathLst>
              <a:path w="16763" h="762">
                <a:moveTo>
                  <a:pt x="1676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6190487" y="4716017"/>
            <a:ext cx="73914" cy="0"/>
          </a:xfrm>
          <a:custGeom>
            <a:avLst/>
            <a:gdLst/>
            <a:ahLst/>
            <a:cxnLst/>
            <a:rect l="l" t="t" r="r" b="b"/>
            <a:pathLst>
              <a:path w="73913">
                <a:moveTo>
                  <a:pt x="7391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6162294" y="4715255"/>
            <a:ext cx="28194" cy="761"/>
          </a:xfrm>
          <a:custGeom>
            <a:avLst/>
            <a:gdLst/>
            <a:ahLst/>
            <a:cxnLst/>
            <a:rect l="l" t="t" r="r" b="b"/>
            <a:pathLst>
              <a:path w="28194" h="762">
                <a:moveTo>
                  <a:pt x="28194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6139434" y="4713731"/>
            <a:ext cx="22860" cy="1523"/>
          </a:xfrm>
          <a:custGeom>
            <a:avLst/>
            <a:gdLst/>
            <a:ahLst/>
            <a:cxnLst/>
            <a:rect l="l" t="t" r="r" b="b"/>
            <a:pathLst>
              <a:path w="22860" h="1524">
                <a:moveTo>
                  <a:pt x="22860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6122669" y="4711446"/>
            <a:ext cx="16764" cy="2285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1676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6116574" y="4710683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6112001" y="4708397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6106667" y="4705350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6101333" y="4702301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6096761" y="4698491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6092951" y="4693920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6089141" y="4689348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6086094" y="4684776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304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6083046" y="4679442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6080759" y="4674108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6079236" y="4667249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6077711" y="4658867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6073139" y="3782567"/>
            <a:ext cx="4572" cy="876300"/>
          </a:xfrm>
          <a:custGeom>
            <a:avLst/>
            <a:gdLst/>
            <a:ahLst/>
            <a:cxnLst/>
            <a:rect l="l" t="t" r="r" b="b"/>
            <a:pathLst>
              <a:path w="4572" h="876300">
                <a:moveTo>
                  <a:pt x="4572" y="876300"/>
                </a:moveTo>
                <a:lnTo>
                  <a:pt x="2286" y="853440"/>
                </a:lnTo>
                <a:lnTo>
                  <a:pt x="762" y="822960"/>
                </a:lnTo>
                <a:lnTo>
                  <a:pt x="0" y="784860"/>
                </a:lnTo>
                <a:lnTo>
                  <a:pt x="0" y="87629"/>
                </a:lnTo>
                <a:lnTo>
                  <a:pt x="762" y="51053"/>
                </a:lnTo>
                <a:lnTo>
                  <a:pt x="2286" y="21336"/>
                </a:lnTo>
                <a:lnTo>
                  <a:pt x="4572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6077711" y="3774947"/>
            <a:ext cx="761" cy="7620"/>
          </a:xfrm>
          <a:custGeom>
            <a:avLst/>
            <a:gdLst/>
            <a:ahLst/>
            <a:cxnLst/>
            <a:rect l="l" t="t" r="r" b="b"/>
            <a:pathLst>
              <a:path w="762" h="7620">
                <a:moveTo>
                  <a:pt x="0" y="7620"/>
                </a:moveTo>
                <a:lnTo>
                  <a:pt x="761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6078473" y="3768852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0" y="6096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6080760" y="3755897"/>
            <a:ext cx="5333" cy="12954"/>
          </a:xfrm>
          <a:custGeom>
            <a:avLst/>
            <a:gdLst/>
            <a:ahLst/>
            <a:cxnLst/>
            <a:rect l="l" t="t" r="r" b="b"/>
            <a:pathLst>
              <a:path w="5334" h="12953">
                <a:moveTo>
                  <a:pt x="0" y="12953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6086094" y="3745230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0" y="10668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6092189" y="3736847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0" y="838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6099048" y="3729990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0" y="6857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6107429" y="3726179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381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6113526" y="3722369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381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6119622" y="3720084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2286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6127242" y="3717035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6134100" y="3715511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0" y="1524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6142482" y="3713987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0" y="1524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6150864" y="3713226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762"/>
                </a:moveTo>
                <a:lnTo>
                  <a:pt x="9144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6160007" y="3713226"/>
            <a:ext cx="9144" cy="0"/>
          </a:xfrm>
          <a:custGeom>
            <a:avLst/>
            <a:gdLst/>
            <a:ahLst/>
            <a:cxnLst/>
            <a:rect l="l" t="t" r="r" b="b"/>
            <a:pathLst>
              <a:path w="9144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6169151" y="37132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6207251" y="3683508"/>
            <a:ext cx="0" cy="29718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2971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5736335" y="3683507"/>
            <a:ext cx="470916" cy="0"/>
          </a:xfrm>
          <a:custGeom>
            <a:avLst/>
            <a:gdLst/>
            <a:ahLst/>
            <a:cxnLst/>
            <a:rect l="l" t="t" r="r" b="b"/>
            <a:pathLst>
              <a:path w="470915">
                <a:moveTo>
                  <a:pt x="47091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5736335" y="3683507"/>
            <a:ext cx="0" cy="29718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0"/>
                </a:moveTo>
                <a:lnTo>
                  <a:pt x="0" y="2971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5736335" y="3713226"/>
            <a:ext cx="28956" cy="0"/>
          </a:xfrm>
          <a:custGeom>
            <a:avLst/>
            <a:gdLst/>
            <a:ahLst/>
            <a:cxnLst/>
            <a:rect l="l" t="t" r="r" b="b"/>
            <a:pathLst>
              <a:path w="28955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5765292" y="3713226"/>
            <a:ext cx="17526" cy="761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0" y="0"/>
                </a:moveTo>
                <a:lnTo>
                  <a:pt x="17526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5782817" y="3713988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0" y="0"/>
                </a:moveTo>
                <a:lnTo>
                  <a:pt x="8382" y="1523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5791200" y="3715511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5798820" y="3717035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5805677" y="3719322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5812535" y="3721607"/>
            <a:ext cx="6858" cy="3047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5819394" y="372465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5824727" y="3728466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0" y="0"/>
                </a:moveTo>
                <a:lnTo>
                  <a:pt x="9906" y="8382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5834633" y="3736848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0" y="0"/>
                </a:moveTo>
                <a:lnTo>
                  <a:pt x="8382" y="914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5843016" y="3745992"/>
            <a:ext cx="6096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0" y="0"/>
                </a:moveTo>
                <a:lnTo>
                  <a:pt x="6096" y="914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5849111" y="3755135"/>
            <a:ext cx="4572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0" y="0"/>
                </a:moveTo>
                <a:lnTo>
                  <a:pt x="4572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5853683" y="3765804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0" y="0"/>
                </a:moveTo>
                <a:lnTo>
                  <a:pt x="1524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5855207" y="3771899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0" y="0"/>
                </a:moveTo>
                <a:lnTo>
                  <a:pt x="1524" y="838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5856732" y="3780282"/>
            <a:ext cx="3810" cy="897636"/>
          </a:xfrm>
          <a:custGeom>
            <a:avLst/>
            <a:gdLst/>
            <a:ahLst/>
            <a:cxnLst/>
            <a:rect l="l" t="t" r="r" b="b"/>
            <a:pathLst>
              <a:path w="3810" h="897636">
                <a:moveTo>
                  <a:pt x="0" y="0"/>
                </a:moveTo>
                <a:lnTo>
                  <a:pt x="2286" y="22098"/>
                </a:lnTo>
                <a:lnTo>
                  <a:pt x="3810" y="52577"/>
                </a:lnTo>
                <a:lnTo>
                  <a:pt x="3810" y="89916"/>
                </a:lnTo>
                <a:lnTo>
                  <a:pt x="3810" y="810006"/>
                </a:lnTo>
                <a:lnTo>
                  <a:pt x="3810" y="846582"/>
                </a:lnTo>
                <a:lnTo>
                  <a:pt x="2286" y="876300"/>
                </a:lnTo>
                <a:lnTo>
                  <a:pt x="0" y="89763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5855208" y="4677917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5853683" y="4685538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5848349" y="4691633"/>
            <a:ext cx="5333" cy="12954"/>
          </a:xfrm>
          <a:custGeom>
            <a:avLst/>
            <a:gdLst/>
            <a:ahLst/>
            <a:cxnLst/>
            <a:rect l="l" t="t" r="r" b="b"/>
            <a:pathLst>
              <a:path w="5334" h="12953">
                <a:moveTo>
                  <a:pt x="5334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5842254" y="4704588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5835396" y="4715255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685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5827775" y="4723638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5821680" y="4730495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5814821" y="4734305"/>
            <a:ext cx="6858" cy="3810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685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5807964" y="4738116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5800344" y="4740401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5791962" y="4743450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5783579" y="4744973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5775197" y="4746498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838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5765292" y="4747260"/>
            <a:ext cx="9906" cy="0"/>
          </a:xfrm>
          <a:custGeom>
            <a:avLst/>
            <a:gdLst/>
            <a:ahLst/>
            <a:cxnLst/>
            <a:rect l="l" t="t" r="r" b="b"/>
            <a:pathLst>
              <a:path w="9905">
                <a:moveTo>
                  <a:pt x="990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5736336" y="4747260"/>
            <a:ext cx="28956" cy="0"/>
          </a:xfrm>
          <a:custGeom>
            <a:avLst/>
            <a:gdLst/>
            <a:ahLst/>
            <a:cxnLst/>
            <a:rect l="l" t="t" r="r" b="b"/>
            <a:pathLst>
              <a:path w="28955">
                <a:moveTo>
                  <a:pt x="2895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5736335" y="4747260"/>
            <a:ext cx="0" cy="29718"/>
          </a:xfrm>
          <a:custGeom>
            <a:avLst/>
            <a:gdLst/>
            <a:ahLst/>
            <a:cxnLst/>
            <a:rect l="l" t="t" r="r" b="b"/>
            <a:pathLst>
              <a:path h="29717">
                <a:moveTo>
                  <a:pt x="0" y="0"/>
                </a:moveTo>
                <a:lnTo>
                  <a:pt x="0" y="2971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5736335" y="4776977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86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6521195" y="4392929"/>
            <a:ext cx="33527" cy="384048"/>
          </a:xfrm>
          <a:custGeom>
            <a:avLst/>
            <a:gdLst/>
            <a:ahLst/>
            <a:cxnLst/>
            <a:rect l="l" t="t" r="r" b="b"/>
            <a:pathLst>
              <a:path w="33527" h="384048">
                <a:moveTo>
                  <a:pt x="0" y="384048"/>
                </a:moveTo>
                <a:lnTo>
                  <a:pt x="33527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6783324" y="3496055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1" h="162306">
                <a:moveTo>
                  <a:pt x="10668" y="161544"/>
                </a:moveTo>
                <a:lnTo>
                  <a:pt x="172212" y="0"/>
                </a:lnTo>
                <a:lnTo>
                  <a:pt x="161544" y="762"/>
                </a:lnTo>
                <a:lnTo>
                  <a:pt x="0" y="162306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6793992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6791706" y="34960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6790181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6788658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6787133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6784847" y="349605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6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6783324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6773417" y="3496817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5" y="161544"/>
                </a:moveTo>
                <a:lnTo>
                  <a:pt x="17144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9905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6783323" y="3496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6781037" y="34968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6779514" y="349681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6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6777228" y="34968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6775703" y="34975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6773418" y="34975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6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6764273" y="3498341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8" h="164591">
                <a:moveTo>
                  <a:pt x="9144" y="161544"/>
                </a:moveTo>
                <a:lnTo>
                  <a:pt x="170688" y="0"/>
                </a:lnTo>
                <a:lnTo>
                  <a:pt x="161544" y="2286"/>
                </a:lnTo>
                <a:lnTo>
                  <a:pt x="0" y="164592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6773417" y="3498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6771131" y="34983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6768846" y="34991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6766559" y="34998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6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6764274" y="35006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6755129" y="3500627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8" h="166115">
                <a:moveTo>
                  <a:pt x="9144" y="162305"/>
                </a:moveTo>
                <a:lnTo>
                  <a:pt x="170688" y="0"/>
                </a:lnTo>
                <a:lnTo>
                  <a:pt x="161544" y="4571"/>
                </a:lnTo>
                <a:lnTo>
                  <a:pt x="0" y="166115"/>
                </a:lnTo>
                <a:lnTo>
                  <a:pt x="914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6764273" y="3500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6761225" y="350062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6758178" y="350215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6755129" y="35036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6745985" y="3505200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8" h="166115">
                <a:moveTo>
                  <a:pt x="9144" y="161544"/>
                </a:moveTo>
                <a:lnTo>
                  <a:pt x="170688" y="0"/>
                </a:lnTo>
                <a:lnTo>
                  <a:pt x="161544" y="4572"/>
                </a:lnTo>
                <a:lnTo>
                  <a:pt x="0" y="166116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6755129" y="3505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6750557" y="350520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6745985" y="350748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6737603" y="3509772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1544"/>
                </a:moveTo>
                <a:lnTo>
                  <a:pt x="169925" y="0"/>
                </a:lnTo>
                <a:lnTo>
                  <a:pt x="161543" y="6858"/>
                </a:lnTo>
                <a:lnTo>
                  <a:pt x="0" y="168402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6745985" y="3509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6729984" y="3516629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4" h="168401">
                <a:moveTo>
                  <a:pt x="7620" y="161544"/>
                </a:moveTo>
                <a:lnTo>
                  <a:pt x="169164" y="0"/>
                </a:lnTo>
                <a:lnTo>
                  <a:pt x="161544" y="6858"/>
                </a:lnTo>
                <a:lnTo>
                  <a:pt x="0" y="16840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6737604" y="3516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6629400" y="3861054"/>
            <a:ext cx="416814" cy="161544"/>
          </a:xfrm>
          <a:custGeom>
            <a:avLst/>
            <a:gdLst/>
            <a:ahLst/>
            <a:cxnLst/>
            <a:rect l="l" t="t" r="r" b="b"/>
            <a:pathLst>
              <a:path w="416814" h="161544">
                <a:moveTo>
                  <a:pt x="255270" y="161544"/>
                </a:moveTo>
                <a:lnTo>
                  <a:pt x="416814" y="0"/>
                </a:lnTo>
                <a:lnTo>
                  <a:pt x="161544" y="0"/>
                </a:lnTo>
                <a:lnTo>
                  <a:pt x="0" y="161544"/>
                </a:lnTo>
                <a:lnTo>
                  <a:pt x="25527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6884670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6858000" y="3708654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4" h="170687">
                <a:moveTo>
                  <a:pt x="0" y="170687"/>
                </a:moveTo>
                <a:lnTo>
                  <a:pt x="161544" y="8381"/>
                </a:lnTo>
                <a:lnTo>
                  <a:pt x="169164" y="0"/>
                </a:lnTo>
                <a:lnTo>
                  <a:pt x="7620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6858000" y="371703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6865620" y="3699510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6865620" y="37086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6872477" y="3689604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0" y="171450"/>
                </a:moveTo>
                <a:lnTo>
                  <a:pt x="161544" y="9905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6872477" y="36995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6872477" y="369493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6874764" y="368960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6877811" y="3679698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0" y="171450"/>
                </a:moveTo>
                <a:lnTo>
                  <a:pt x="161544" y="9905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6877811" y="36896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6877811" y="3686556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0" y="164592"/>
                </a:moveTo>
                <a:lnTo>
                  <a:pt x="161544" y="3048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6880098" y="368274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6881622" y="3679697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6883145" y="3669030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0" y="172212"/>
                </a:moveTo>
                <a:lnTo>
                  <a:pt x="161544" y="10668"/>
                </a:lnTo>
                <a:lnTo>
                  <a:pt x="166116" y="0"/>
                </a:lnTo>
                <a:lnTo>
                  <a:pt x="3809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6883145" y="36796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6883145" y="367436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6885432" y="366902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6886955" y="3657599"/>
            <a:ext cx="165354" cy="172974"/>
          </a:xfrm>
          <a:custGeom>
            <a:avLst/>
            <a:gdLst/>
            <a:ahLst/>
            <a:cxnLst/>
            <a:rect l="l" t="t" r="r" b="b"/>
            <a:pathLst>
              <a:path w="165353" h="172974">
                <a:moveTo>
                  <a:pt x="0" y="172974"/>
                </a:moveTo>
                <a:lnTo>
                  <a:pt x="162306" y="11430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6886955" y="366902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6886955" y="3662933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2306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6889242" y="3657599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0" y="166877"/>
                </a:moveTo>
                <a:lnTo>
                  <a:pt x="161544" y="533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6890766" y="3646170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29" h="172974">
                <a:moveTo>
                  <a:pt x="0" y="172974"/>
                </a:moveTo>
                <a:lnTo>
                  <a:pt x="161544" y="1143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6890766" y="36576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6893051" y="3633978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8" h="173736">
                <a:moveTo>
                  <a:pt x="0" y="173736"/>
                </a:moveTo>
                <a:lnTo>
                  <a:pt x="161544" y="1219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6893051" y="36461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6894576" y="3621024"/>
            <a:ext cx="161544" cy="174498"/>
          </a:xfrm>
          <a:custGeom>
            <a:avLst/>
            <a:gdLst/>
            <a:ahLst/>
            <a:cxnLst/>
            <a:rect l="l" t="t" r="r" b="b"/>
            <a:pathLst>
              <a:path w="161544" h="174498">
                <a:moveTo>
                  <a:pt x="0" y="174498"/>
                </a:moveTo>
                <a:lnTo>
                  <a:pt x="161544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6894576" y="36339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6894576" y="3608069"/>
            <a:ext cx="161544" cy="174498"/>
          </a:xfrm>
          <a:custGeom>
            <a:avLst/>
            <a:gdLst/>
            <a:ahLst/>
            <a:cxnLst/>
            <a:rect l="l" t="t" r="r" b="b"/>
            <a:pathLst>
              <a:path w="161544" h="174498">
                <a:moveTo>
                  <a:pt x="0" y="174498"/>
                </a:moveTo>
                <a:lnTo>
                  <a:pt x="161544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6894576" y="36210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6893052" y="3595878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8" h="173736">
                <a:moveTo>
                  <a:pt x="1524" y="173736"/>
                </a:moveTo>
                <a:lnTo>
                  <a:pt x="163068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6894576" y="36080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6890765" y="3584448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29" h="172974">
                <a:moveTo>
                  <a:pt x="2285" y="172974"/>
                </a:moveTo>
                <a:lnTo>
                  <a:pt x="163829" y="1143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6893051" y="35958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6886956" y="3573018"/>
            <a:ext cx="165354" cy="172974"/>
          </a:xfrm>
          <a:custGeom>
            <a:avLst/>
            <a:gdLst/>
            <a:ahLst/>
            <a:cxnLst/>
            <a:rect l="l" t="t" r="r" b="b"/>
            <a:pathLst>
              <a:path w="165353" h="172974">
                <a:moveTo>
                  <a:pt x="3809" y="172974"/>
                </a:moveTo>
                <a:lnTo>
                  <a:pt x="165353" y="11430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6890766" y="3584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6889242" y="3578352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6886956" y="3573017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6883145" y="3562349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3809" y="172212"/>
                </a:moveTo>
                <a:lnTo>
                  <a:pt x="166115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6886955" y="35730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6885431" y="3567683"/>
            <a:ext cx="163829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1524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6883146" y="356234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6877811" y="3551682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5333" y="172212"/>
                </a:moveTo>
                <a:lnTo>
                  <a:pt x="166877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6883145" y="35623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6881621" y="355854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6880098" y="355549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6877812" y="355168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5" y="165353"/>
                </a:moveTo>
                <a:lnTo>
                  <a:pt x="163829" y="3809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6872477" y="3541776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3" y="171450"/>
                </a:moveTo>
                <a:lnTo>
                  <a:pt x="166877" y="9905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6877811" y="3551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6876287" y="354863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6874002" y="354482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5" y="165353"/>
                </a:moveTo>
                <a:lnTo>
                  <a:pt x="163829" y="3809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5353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6872477" y="354177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6865619" y="3531870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6857" y="171450"/>
                </a:moveTo>
                <a:lnTo>
                  <a:pt x="168401" y="9905"/>
                </a:lnTo>
                <a:lnTo>
                  <a:pt x="161543" y="0"/>
                </a:lnTo>
                <a:lnTo>
                  <a:pt x="0" y="162306"/>
                </a:lnTo>
                <a:lnTo>
                  <a:pt x="6857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6872477" y="3541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6870191" y="353949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6868668" y="3537203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524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6867143" y="353491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6865620" y="353186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6858000" y="3523488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4" h="170687">
                <a:moveTo>
                  <a:pt x="7620" y="170687"/>
                </a:moveTo>
                <a:lnTo>
                  <a:pt x="16916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6865620" y="35318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6864096" y="353034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6862571" y="352882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6861048" y="352729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6859524" y="352501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6857999" y="352348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6849618" y="3516630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8401"/>
                </a:moveTo>
                <a:lnTo>
                  <a:pt x="169925" y="6857"/>
                </a:lnTo>
                <a:lnTo>
                  <a:pt x="162305" y="0"/>
                </a:lnTo>
                <a:lnTo>
                  <a:pt x="0" y="161543"/>
                </a:lnTo>
                <a:lnTo>
                  <a:pt x="8381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6858000" y="3523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6856476" y="35227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6854952" y="352120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6854189" y="35196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6852665" y="35189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6851142" y="35173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6849618" y="35166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6841235" y="3509771"/>
            <a:ext cx="170688" cy="168402"/>
          </a:xfrm>
          <a:custGeom>
            <a:avLst/>
            <a:gdLst/>
            <a:ahLst/>
            <a:cxnLst/>
            <a:rect l="l" t="t" r="r" b="b"/>
            <a:pathLst>
              <a:path w="170688" h="168401">
                <a:moveTo>
                  <a:pt x="8381" y="168401"/>
                </a:moveTo>
                <a:lnTo>
                  <a:pt x="170687" y="6857"/>
                </a:lnTo>
                <a:lnTo>
                  <a:pt x="162305" y="0"/>
                </a:lnTo>
                <a:lnTo>
                  <a:pt x="0" y="161543"/>
                </a:lnTo>
                <a:lnTo>
                  <a:pt x="8381" y="16840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6849617" y="351662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6848855" y="35151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6847331" y="351434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6845808" y="351282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6844283" y="351205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6842759" y="35112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6841236" y="350977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6832853" y="3505200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8" h="166115">
                <a:moveTo>
                  <a:pt x="8381" y="166115"/>
                </a:moveTo>
                <a:lnTo>
                  <a:pt x="170687" y="457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611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6841235" y="35097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6840473" y="35090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6839711" y="35090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6838187" y="35082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6837426" y="35074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6835902" y="35067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6835139" y="35059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6833615" y="35051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6832854" y="35051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6823710" y="3500628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8" h="166115">
                <a:moveTo>
                  <a:pt x="9144" y="166115"/>
                </a:moveTo>
                <a:lnTo>
                  <a:pt x="170688" y="4571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611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6832854" y="3505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6831330" y="35044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6830567" y="35036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6829043" y="35036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6828282" y="35029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6826758" y="35021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6825995" y="35021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6824471" y="35013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6823710" y="35006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6813804" y="3498341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1"/>
                </a:moveTo>
                <a:lnTo>
                  <a:pt x="17144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4591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6823710" y="35006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6822186" y="35006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6821423" y="35006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4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6819899" y="34998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6818376" y="34998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6817614" y="34991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6816090" y="34991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6815327" y="34983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6813803" y="34983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6803898" y="3496817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5" y="163067"/>
                </a:moveTo>
                <a:lnTo>
                  <a:pt x="17144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3067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6813804" y="3498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6812280" y="3497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6810755" y="3497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6809993" y="34975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1" y="161544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6808470" y="34975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6806946" y="34968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6805421" y="34968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6803898" y="34968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6793992" y="3496055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2305"/>
                </a:moveTo>
                <a:lnTo>
                  <a:pt x="171449" y="76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6803898" y="3496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6802374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6800849" y="34960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6799326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6797802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6796277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6794753" y="3496055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6793992" y="349605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1" y="161544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6678168" y="45636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6096" y="162306"/>
                </a:moveTo>
                <a:lnTo>
                  <a:pt x="167640" y="0"/>
                </a:lnTo>
                <a:lnTo>
                  <a:pt x="0" y="167640"/>
                </a:lnTo>
                <a:lnTo>
                  <a:pt x="6096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6684264" y="45636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6672071" y="4569713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40" h="166877">
                <a:moveTo>
                  <a:pt x="6096" y="161543"/>
                </a:moveTo>
                <a:lnTo>
                  <a:pt x="167640" y="0"/>
                </a:lnTo>
                <a:lnTo>
                  <a:pt x="161544" y="4571"/>
                </a:lnTo>
                <a:lnTo>
                  <a:pt x="0" y="16687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6678167" y="45697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6664452" y="4574286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4" h="166115">
                <a:moveTo>
                  <a:pt x="7620" y="162306"/>
                </a:moveTo>
                <a:lnTo>
                  <a:pt x="169164" y="0"/>
                </a:lnTo>
                <a:lnTo>
                  <a:pt x="161544" y="4572"/>
                </a:lnTo>
                <a:lnTo>
                  <a:pt x="0" y="166116"/>
                </a:lnTo>
                <a:lnTo>
                  <a:pt x="7620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6672072" y="45742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6668262" y="4574286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6"/>
                </a:moveTo>
                <a:lnTo>
                  <a:pt x="16535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6664451" y="457657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3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6656831" y="4578857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4" h="164591">
                <a:moveTo>
                  <a:pt x="7620" y="161544"/>
                </a:moveTo>
                <a:lnTo>
                  <a:pt x="16916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6664451" y="4578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6662165" y="45788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6659118" y="45796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6656831" y="458038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2306"/>
                </a:moveTo>
                <a:lnTo>
                  <a:pt x="16382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6648450" y="4581906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1543"/>
                </a:moveTo>
                <a:lnTo>
                  <a:pt x="169925" y="0"/>
                </a:lnTo>
                <a:lnTo>
                  <a:pt x="161543" y="2285"/>
                </a:lnTo>
                <a:lnTo>
                  <a:pt x="0" y="163829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6656832" y="45819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6653784" y="45819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6650735" y="45826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6648449" y="458342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6639306" y="4584191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8" h="163067">
                <a:moveTo>
                  <a:pt x="9144" y="161544"/>
                </a:moveTo>
                <a:lnTo>
                  <a:pt x="17068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6648450" y="45841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6646164" y="45841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6643878" y="45841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6641591" y="45849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6639306" y="45849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6629399" y="4585716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1543"/>
                </a:moveTo>
                <a:lnTo>
                  <a:pt x="171449" y="0"/>
                </a:lnTo>
                <a:lnTo>
                  <a:pt x="161543" y="761"/>
                </a:lnTo>
                <a:lnTo>
                  <a:pt x="0" y="162305"/>
                </a:lnTo>
                <a:lnTo>
                  <a:pt x="990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6639305" y="4585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6637019" y="45857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6633972" y="458571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6631686" y="45857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6629399" y="458647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6958583" y="4586477"/>
            <a:ext cx="161544" cy="190500"/>
          </a:xfrm>
          <a:custGeom>
            <a:avLst/>
            <a:gdLst/>
            <a:ahLst/>
            <a:cxnLst/>
            <a:rect l="l" t="t" r="r" b="b"/>
            <a:pathLst>
              <a:path w="161544" h="190500">
                <a:moveTo>
                  <a:pt x="0" y="190500"/>
                </a:moveTo>
                <a:lnTo>
                  <a:pt x="161544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6958583" y="4615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6947915" y="4584954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1" h="163067">
                <a:moveTo>
                  <a:pt x="10668" y="163068"/>
                </a:moveTo>
                <a:lnTo>
                  <a:pt x="17221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63068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6958583" y="4586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6953249" y="4585716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6947916" y="458495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6938772" y="4583430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8" h="163067">
                <a:moveTo>
                  <a:pt x="9144" y="163068"/>
                </a:moveTo>
                <a:lnTo>
                  <a:pt x="17068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3068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6947916" y="4584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6946392" y="458495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6944106" y="45841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6942581" y="45841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6940296" y="458419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6938771" y="45834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6929628" y="4581143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8" h="163829">
                <a:moveTo>
                  <a:pt x="9144" y="163830"/>
                </a:moveTo>
                <a:lnTo>
                  <a:pt x="17068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3830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6938772" y="4583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6937248" y="458342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6935724" y="45826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6934961" y="45826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6933437" y="45819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6931914" y="45819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6931152" y="45819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6929627" y="458114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6922007" y="4578096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4" h="164591">
                <a:moveTo>
                  <a:pt x="7620" y="164591"/>
                </a:moveTo>
                <a:lnTo>
                  <a:pt x="16916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4591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6929627" y="45811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6928103" y="45803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6927342" y="45803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6925818" y="45796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6924293" y="45796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6923532" y="45788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6922008" y="45780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6915149" y="4575047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4591"/>
                </a:moveTo>
                <a:lnTo>
                  <a:pt x="168401" y="3047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4591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6922007" y="45780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6920483" y="45780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6919721" y="45773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6918198" y="45765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6917436" y="45758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6915911" y="45758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6915149" y="45750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6909054" y="4570476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40" h="166115">
                <a:moveTo>
                  <a:pt x="6096" y="166115"/>
                </a:moveTo>
                <a:lnTo>
                  <a:pt x="167640" y="4571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611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6915150" y="45750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6913626" y="45742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6912864" y="45735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6912102" y="45727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6911339" y="45719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6909815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6909054" y="45704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6903720" y="4565904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3" y="166877"/>
                </a:moveTo>
                <a:lnTo>
                  <a:pt x="166877" y="457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87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6909054" y="45704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6908292" y="456971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6907530" y="45689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6906767" y="45681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6906005" y="45674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6904481" y="45666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6903720" y="45659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6899910" y="4560570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09" y="166877"/>
                </a:moveTo>
                <a:lnTo>
                  <a:pt x="165353" y="533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6903720" y="4565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6902958" y="45651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2305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6902957" y="45643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6902195" y="45636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6901433" y="45620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6900671" y="45613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6899910" y="45605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6896100" y="4554474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09" y="167639"/>
                </a:moveTo>
                <a:lnTo>
                  <a:pt x="165353" y="6095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6899910" y="45605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6899148" y="45590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6898386" y="45582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6897623" y="45567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6896861" y="45552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6896099" y="45544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2305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6893814" y="4546091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2285" y="169925"/>
                </a:moveTo>
                <a:lnTo>
                  <a:pt x="164591" y="838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6896100" y="45544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6895338" y="455142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761" y="164592"/>
                </a:moveTo>
                <a:lnTo>
                  <a:pt x="163067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6894576" y="454914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6893814" y="4546091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1"/>
                </a:moveTo>
                <a:lnTo>
                  <a:pt x="16230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4591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6890766" y="4536185"/>
            <a:ext cx="164592" cy="171450"/>
          </a:xfrm>
          <a:custGeom>
            <a:avLst/>
            <a:gdLst/>
            <a:ahLst/>
            <a:cxnLst/>
            <a:rect l="l" t="t" r="r" b="b"/>
            <a:pathLst>
              <a:path w="164592" h="171450">
                <a:moveTo>
                  <a:pt x="3048" y="171450"/>
                </a:moveTo>
                <a:lnTo>
                  <a:pt x="164592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6893814" y="4546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6892290" y="4540757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6890765" y="4536186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6888480" y="4523993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2285" y="173736"/>
                </a:moveTo>
                <a:lnTo>
                  <a:pt x="163829" y="12192"/>
                </a:lnTo>
                <a:lnTo>
                  <a:pt x="162305" y="0"/>
                </a:lnTo>
                <a:lnTo>
                  <a:pt x="0" y="162306"/>
                </a:lnTo>
                <a:lnTo>
                  <a:pt x="2285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6890766" y="4536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6886955" y="4511039"/>
            <a:ext cx="163829" cy="175260"/>
          </a:xfrm>
          <a:custGeom>
            <a:avLst/>
            <a:gdLst/>
            <a:ahLst/>
            <a:cxnLst/>
            <a:rect l="l" t="t" r="r" b="b"/>
            <a:pathLst>
              <a:path w="163829" h="175260">
                <a:moveTo>
                  <a:pt x="1524" y="175260"/>
                </a:moveTo>
                <a:lnTo>
                  <a:pt x="163830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6888479" y="452399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6886193" y="4495037"/>
            <a:ext cx="162306" cy="177546"/>
          </a:xfrm>
          <a:custGeom>
            <a:avLst/>
            <a:gdLst/>
            <a:ahLst/>
            <a:cxnLst/>
            <a:rect l="l" t="t" r="r" b="b"/>
            <a:pathLst>
              <a:path w="162305" h="177546">
                <a:moveTo>
                  <a:pt x="761" y="177545"/>
                </a:moveTo>
                <a:lnTo>
                  <a:pt x="162305" y="1600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7754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6886955" y="4511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6885432" y="4478274"/>
            <a:ext cx="162306" cy="178308"/>
          </a:xfrm>
          <a:custGeom>
            <a:avLst/>
            <a:gdLst/>
            <a:ahLst/>
            <a:cxnLst/>
            <a:rect l="l" t="t" r="r" b="b"/>
            <a:pathLst>
              <a:path w="162305" h="178308">
                <a:moveTo>
                  <a:pt x="761" y="178307"/>
                </a:moveTo>
                <a:lnTo>
                  <a:pt x="162305" y="1676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6886194" y="44950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6884670" y="4459223"/>
            <a:ext cx="162306" cy="180594"/>
          </a:xfrm>
          <a:custGeom>
            <a:avLst/>
            <a:gdLst/>
            <a:ahLst/>
            <a:cxnLst/>
            <a:rect l="l" t="t" r="r" b="b"/>
            <a:pathLst>
              <a:path w="162305" h="180594">
                <a:moveTo>
                  <a:pt x="761" y="180594"/>
                </a:moveTo>
                <a:lnTo>
                  <a:pt x="162305" y="1905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8059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6885432" y="44782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6884670" y="3861053"/>
            <a:ext cx="161544" cy="759714"/>
          </a:xfrm>
          <a:custGeom>
            <a:avLst/>
            <a:gdLst/>
            <a:ahLst/>
            <a:cxnLst/>
            <a:rect l="l" t="t" r="r" b="b"/>
            <a:pathLst>
              <a:path w="161544" h="759713">
                <a:moveTo>
                  <a:pt x="0" y="759713"/>
                </a:moveTo>
                <a:lnTo>
                  <a:pt x="161544" y="598169"/>
                </a:lnTo>
                <a:lnTo>
                  <a:pt x="161543" y="0"/>
                </a:lnTo>
                <a:lnTo>
                  <a:pt x="0" y="161543"/>
                </a:lnTo>
                <a:lnTo>
                  <a:pt x="0" y="75971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6884670" y="44592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6693279" y="3657599"/>
            <a:ext cx="201413" cy="249174"/>
          </a:xfrm>
          <a:custGeom>
            <a:avLst/>
            <a:gdLst/>
            <a:ahLst/>
            <a:cxnLst/>
            <a:rect l="l" t="t" r="r" b="b"/>
            <a:pathLst>
              <a:path w="201413" h="249174">
                <a:moveTo>
                  <a:pt x="100712" y="0"/>
                </a:moveTo>
                <a:lnTo>
                  <a:pt x="90044" y="762"/>
                </a:lnTo>
                <a:lnTo>
                  <a:pt x="80138" y="2286"/>
                </a:lnTo>
                <a:lnTo>
                  <a:pt x="64976" y="7833"/>
                </a:lnTo>
                <a:lnTo>
                  <a:pt x="51397" y="15483"/>
                </a:lnTo>
                <a:lnTo>
                  <a:pt x="39402" y="25004"/>
                </a:lnTo>
                <a:lnTo>
                  <a:pt x="28994" y="36162"/>
                </a:lnTo>
                <a:lnTo>
                  <a:pt x="20175" y="48723"/>
                </a:lnTo>
                <a:lnTo>
                  <a:pt x="12948" y="62455"/>
                </a:lnTo>
                <a:lnTo>
                  <a:pt x="7315" y="77123"/>
                </a:lnTo>
                <a:lnTo>
                  <a:pt x="3277" y="92495"/>
                </a:lnTo>
                <a:lnTo>
                  <a:pt x="838" y="108336"/>
                </a:lnTo>
                <a:lnTo>
                  <a:pt x="0" y="124415"/>
                </a:lnTo>
                <a:lnTo>
                  <a:pt x="764" y="140497"/>
                </a:lnTo>
                <a:lnTo>
                  <a:pt x="3133" y="156349"/>
                </a:lnTo>
                <a:lnTo>
                  <a:pt x="7109" y="171738"/>
                </a:lnTo>
                <a:lnTo>
                  <a:pt x="12695" y="186430"/>
                </a:lnTo>
                <a:lnTo>
                  <a:pt x="19893" y="200192"/>
                </a:lnTo>
                <a:lnTo>
                  <a:pt x="28705" y="212791"/>
                </a:lnTo>
                <a:lnTo>
                  <a:pt x="39133" y="223994"/>
                </a:lnTo>
                <a:lnTo>
                  <a:pt x="51180" y="233566"/>
                </a:lnTo>
                <a:lnTo>
                  <a:pt x="64847" y="241275"/>
                </a:lnTo>
                <a:lnTo>
                  <a:pt x="80138" y="246888"/>
                </a:lnTo>
                <a:lnTo>
                  <a:pt x="90044" y="248411"/>
                </a:lnTo>
                <a:lnTo>
                  <a:pt x="100712" y="249174"/>
                </a:lnTo>
                <a:lnTo>
                  <a:pt x="118121" y="246908"/>
                </a:lnTo>
                <a:lnTo>
                  <a:pt x="133905" y="242038"/>
                </a:lnTo>
                <a:lnTo>
                  <a:pt x="148054" y="234824"/>
                </a:lnTo>
                <a:lnTo>
                  <a:pt x="160561" y="225525"/>
                </a:lnTo>
                <a:lnTo>
                  <a:pt x="171417" y="214401"/>
                </a:lnTo>
                <a:lnTo>
                  <a:pt x="180614" y="201712"/>
                </a:lnTo>
                <a:lnTo>
                  <a:pt x="188143" y="187718"/>
                </a:lnTo>
                <a:lnTo>
                  <a:pt x="193996" y="172680"/>
                </a:lnTo>
                <a:lnTo>
                  <a:pt x="198164" y="156856"/>
                </a:lnTo>
                <a:lnTo>
                  <a:pt x="200639" y="140508"/>
                </a:lnTo>
                <a:lnTo>
                  <a:pt x="201413" y="123894"/>
                </a:lnTo>
                <a:lnTo>
                  <a:pt x="200477" y="107275"/>
                </a:lnTo>
                <a:lnTo>
                  <a:pt x="197823" y="90911"/>
                </a:lnTo>
                <a:lnTo>
                  <a:pt x="193442" y="75062"/>
                </a:lnTo>
                <a:lnTo>
                  <a:pt x="187326" y="59987"/>
                </a:lnTo>
                <a:lnTo>
                  <a:pt x="179468" y="45947"/>
                </a:lnTo>
                <a:lnTo>
                  <a:pt x="169857" y="33202"/>
                </a:lnTo>
                <a:lnTo>
                  <a:pt x="158486" y="22012"/>
                </a:lnTo>
                <a:lnTo>
                  <a:pt x="145346" y="12635"/>
                </a:lnTo>
                <a:lnTo>
                  <a:pt x="130430" y="5333"/>
                </a:lnTo>
                <a:lnTo>
                  <a:pt x="120524" y="2285"/>
                </a:lnTo>
                <a:lnTo>
                  <a:pt x="110618" y="761"/>
                </a:lnTo>
                <a:lnTo>
                  <a:pt x="100712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6629400" y="4022597"/>
            <a:ext cx="329184" cy="754380"/>
          </a:xfrm>
          <a:custGeom>
            <a:avLst/>
            <a:gdLst/>
            <a:ahLst/>
            <a:cxnLst/>
            <a:rect l="l" t="t" r="r" b="b"/>
            <a:pathLst>
              <a:path w="329183" h="754380">
                <a:moveTo>
                  <a:pt x="255270" y="598169"/>
                </a:moveTo>
                <a:lnTo>
                  <a:pt x="255270" y="0"/>
                </a:lnTo>
                <a:lnTo>
                  <a:pt x="0" y="0"/>
                </a:lnTo>
                <a:lnTo>
                  <a:pt x="0" y="30479"/>
                </a:lnTo>
                <a:lnTo>
                  <a:pt x="10668" y="31241"/>
                </a:lnTo>
                <a:lnTo>
                  <a:pt x="19812" y="32765"/>
                </a:lnTo>
                <a:lnTo>
                  <a:pt x="34927" y="37101"/>
                </a:lnTo>
                <a:lnTo>
                  <a:pt x="46659" y="43784"/>
                </a:lnTo>
                <a:lnTo>
                  <a:pt x="55457" y="52487"/>
                </a:lnTo>
                <a:lnTo>
                  <a:pt x="61771" y="62882"/>
                </a:lnTo>
                <a:lnTo>
                  <a:pt x="66050" y="74642"/>
                </a:lnTo>
                <a:lnTo>
                  <a:pt x="68745" y="87438"/>
                </a:lnTo>
                <a:lnTo>
                  <a:pt x="70305" y="100943"/>
                </a:lnTo>
                <a:lnTo>
                  <a:pt x="71180" y="114830"/>
                </a:lnTo>
                <a:lnTo>
                  <a:pt x="71820" y="128771"/>
                </a:lnTo>
                <a:lnTo>
                  <a:pt x="72390" y="138683"/>
                </a:lnTo>
                <a:lnTo>
                  <a:pt x="73152" y="157733"/>
                </a:lnTo>
                <a:lnTo>
                  <a:pt x="73152" y="598169"/>
                </a:lnTo>
                <a:lnTo>
                  <a:pt x="72315" y="611046"/>
                </a:lnTo>
                <a:lnTo>
                  <a:pt x="71925" y="624226"/>
                </a:lnTo>
                <a:lnTo>
                  <a:pt x="71629" y="637489"/>
                </a:lnTo>
                <a:lnTo>
                  <a:pt x="71073" y="650611"/>
                </a:lnTo>
                <a:lnTo>
                  <a:pt x="69905" y="663372"/>
                </a:lnTo>
                <a:lnTo>
                  <a:pt x="67773" y="675549"/>
                </a:lnTo>
                <a:lnTo>
                  <a:pt x="64324" y="686920"/>
                </a:lnTo>
                <a:lnTo>
                  <a:pt x="59206" y="697265"/>
                </a:lnTo>
                <a:lnTo>
                  <a:pt x="52065" y="706360"/>
                </a:lnTo>
                <a:lnTo>
                  <a:pt x="42550" y="713985"/>
                </a:lnTo>
                <a:lnTo>
                  <a:pt x="30307" y="719917"/>
                </a:lnTo>
                <a:lnTo>
                  <a:pt x="19050" y="723138"/>
                </a:lnTo>
                <a:lnTo>
                  <a:pt x="9906" y="724661"/>
                </a:lnTo>
                <a:lnTo>
                  <a:pt x="0" y="725423"/>
                </a:lnTo>
                <a:lnTo>
                  <a:pt x="0" y="754379"/>
                </a:lnTo>
                <a:lnTo>
                  <a:pt x="329184" y="754379"/>
                </a:lnTo>
                <a:lnTo>
                  <a:pt x="329184" y="725423"/>
                </a:lnTo>
                <a:lnTo>
                  <a:pt x="318516" y="723899"/>
                </a:lnTo>
                <a:lnTo>
                  <a:pt x="301525" y="720827"/>
                </a:lnTo>
                <a:lnTo>
                  <a:pt x="288087" y="715420"/>
                </a:lnTo>
                <a:lnTo>
                  <a:pt x="277766" y="707928"/>
                </a:lnTo>
                <a:lnTo>
                  <a:pt x="270124" y="698601"/>
                </a:lnTo>
                <a:lnTo>
                  <a:pt x="264724" y="687686"/>
                </a:lnTo>
                <a:lnTo>
                  <a:pt x="261130" y="675433"/>
                </a:lnTo>
                <a:lnTo>
                  <a:pt x="258906" y="662091"/>
                </a:lnTo>
                <a:lnTo>
                  <a:pt x="257613" y="647909"/>
                </a:lnTo>
                <a:lnTo>
                  <a:pt x="256816" y="633134"/>
                </a:lnTo>
                <a:lnTo>
                  <a:pt x="256077" y="618018"/>
                </a:lnTo>
                <a:lnTo>
                  <a:pt x="256032" y="617219"/>
                </a:lnTo>
                <a:lnTo>
                  <a:pt x="255270" y="598169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6783324" y="3657599"/>
            <a:ext cx="10668" cy="762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6773417" y="3658361"/>
            <a:ext cx="9906" cy="1524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990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6764273" y="3659885"/>
            <a:ext cx="9144" cy="3048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914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6755129" y="3662933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914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6745985" y="3666744"/>
            <a:ext cx="9144" cy="4572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914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6737603" y="3671316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6729984" y="3678173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6722363" y="3685032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6715506" y="3694176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6857" y="0"/>
                </a:moveTo>
                <a:lnTo>
                  <a:pt x="0" y="9144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6710171" y="3703320"/>
            <a:ext cx="5333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5333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6704838" y="3713226"/>
            <a:ext cx="5333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5333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6701028" y="3723894"/>
            <a:ext cx="3809" cy="10668"/>
          </a:xfrm>
          <a:custGeom>
            <a:avLst/>
            <a:gdLst/>
            <a:ahLst/>
            <a:cxnLst/>
            <a:rect l="l" t="t" r="r" b="b"/>
            <a:pathLst>
              <a:path w="3809" h="10667">
                <a:moveTo>
                  <a:pt x="3809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6697217" y="3734561"/>
            <a:ext cx="3809" cy="11430"/>
          </a:xfrm>
          <a:custGeom>
            <a:avLst/>
            <a:gdLst/>
            <a:ahLst/>
            <a:cxnLst/>
            <a:rect l="l" t="t" r="r" b="b"/>
            <a:pathLst>
              <a:path w="3809" h="11429">
                <a:moveTo>
                  <a:pt x="3809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6694931" y="3745992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5" h="11429">
                <a:moveTo>
                  <a:pt x="2285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6693408" y="3757422"/>
            <a:ext cx="1524" cy="50292"/>
          </a:xfrm>
          <a:custGeom>
            <a:avLst/>
            <a:gdLst/>
            <a:ahLst/>
            <a:cxnLst/>
            <a:rect l="l" t="t" r="r" b="b"/>
            <a:pathLst>
              <a:path w="1524" h="50291">
                <a:moveTo>
                  <a:pt x="1524" y="0"/>
                </a:moveTo>
                <a:lnTo>
                  <a:pt x="0" y="12192"/>
                </a:lnTo>
                <a:lnTo>
                  <a:pt x="0" y="25146"/>
                </a:lnTo>
                <a:lnTo>
                  <a:pt x="0" y="38100"/>
                </a:lnTo>
                <a:lnTo>
                  <a:pt x="1524" y="5029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6694932" y="3807714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5" h="11429">
                <a:moveTo>
                  <a:pt x="0" y="0"/>
                </a:moveTo>
                <a:lnTo>
                  <a:pt x="2286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6697217" y="3819144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29">
                <a:moveTo>
                  <a:pt x="0" y="0"/>
                </a:moveTo>
                <a:lnTo>
                  <a:pt x="3810" y="1143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6701027" y="3830573"/>
            <a:ext cx="3810" cy="10668"/>
          </a:xfrm>
          <a:custGeom>
            <a:avLst/>
            <a:gdLst/>
            <a:ahLst/>
            <a:cxnLst/>
            <a:rect l="l" t="t" r="r" b="b"/>
            <a:pathLst>
              <a:path w="3809" h="10667">
                <a:moveTo>
                  <a:pt x="0" y="0"/>
                </a:moveTo>
                <a:lnTo>
                  <a:pt x="3810" y="1066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6704838" y="3841242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0" y="0"/>
                </a:moveTo>
                <a:lnTo>
                  <a:pt x="5334" y="990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6710172" y="3851148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0" y="0"/>
                </a:moveTo>
                <a:lnTo>
                  <a:pt x="5334" y="990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6715505" y="3861054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0"/>
                </a:moveTo>
                <a:lnTo>
                  <a:pt x="6858" y="9144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6722364" y="3870198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0" y="0"/>
                </a:moveTo>
                <a:lnTo>
                  <a:pt x="762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6729983" y="3879342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6737604" y="3886199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0"/>
                </a:moveTo>
                <a:lnTo>
                  <a:pt x="8382" y="6858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6745985" y="3893057"/>
            <a:ext cx="9144" cy="4571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0" y="0"/>
                </a:moveTo>
                <a:lnTo>
                  <a:pt x="9144" y="4571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6755129" y="3897629"/>
            <a:ext cx="9144" cy="3809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0"/>
                </a:moveTo>
                <a:lnTo>
                  <a:pt x="9144" y="3809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6764273" y="3901439"/>
            <a:ext cx="9144" cy="3047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0" y="0"/>
                </a:moveTo>
                <a:lnTo>
                  <a:pt x="9144" y="3047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6773417" y="3904488"/>
            <a:ext cx="9906" cy="1523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0" y="0"/>
                </a:moveTo>
                <a:lnTo>
                  <a:pt x="9906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6783323" y="3906011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0"/>
                </a:moveTo>
                <a:lnTo>
                  <a:pt x="10668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6793992" y="3906011"/>
            <a:ext cx="9906" cy="762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0" y="762"/>
                </a:moveTo>
                <a:lnTo>
                  <a:pt x="9906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6803898" y="3904487"/>
            <a:ext cx="9906" cy="1524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0" y="1524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6813804" y="3901440"/>
            <a:ext cx="9906" cy="3048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0" y="3048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6823710" y="3897629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0" y="381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6832854" y="3893057"/>
            <a:ext cx="8382" cy="4572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0" y="457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6841235" y="3886199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6858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6849617" y="3879341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6858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6858000" y="3870198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0" y="9143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6865620" y="3861054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0" y="9144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6872477" y="3851148"/>
            <a:ext cx="5333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0" y="990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6877811" y="3841242"/>
            <a:ext cx="5333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0" y="990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6883145" y="3830574"/>
            <a:ext cx="3809" cy="10668"/>
          </a:xfrm>
          <a:custGeom>
            <a:avLst/>
            <a:gdLst/>
            <a:ahLst/>
            <a:cxnLst/>
            <a:rect l="l" t="t" r="r" b="b"/>
            <a:pathLst>
              <a:path w="3809" h="10667">
                <a:moveTo>
                  <a:pt x="0" y="1066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6886955" y="3819143"/>
            <a:ext cx="3809" cy="11430"/>
          </a:xfrm>
          <a:custGeom>
            <a:avLst/>
            <a:gdLst/>
            <a:ahLst/>
            <a:cxnLst/>
            <a:rect l="l" t="t" r="r" b="b"/>
            <a:pathLst>
              <a:path w="3809" h="11429">
                <a:moveTo>
                  <a:pt x="0" y="11430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6890766" y="3807714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5" h="11429">
                <a:moveTo>
                  <a:pt x="0" y="1142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6893051" y="3757422"/>
            <a:ext cx="1524" cy="50292"/>
          </a:xfrm>
          <a:custGeom>
            <a:avLst/>
            <a:gdLst/>
            <a:ahLst/>
            <a:cxnLst/>
            <a:rect l="l" t="t" r="r" b="b"/>
            <a:pathLst>
              <a:path w="1524" h="50291">
                <a:moveTo>
                  <a:pt x="0" y="50292"/>
                </a:moveTo>
                <a:lnTo>
                  <a:pt x="1523" y="38100"/>
                </a:lnTo>
                <a:lnTo>
                  <a:pt x="1523" y="25146"/>
                </a:lnTo>
                <a:lnTo>
                  <a:pt x="1523" y="12192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6890765" y="3745992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5" h="11429">
                <a:moveTo>
                  <a:pt x="2285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6886956" y="3734562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29">
                <a:moveTo>
                  <a:pt x="3809" y="11430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6883145" y="3723893"/>
            <a:ext cx="3810" cy="10668"/>
          </a:xfrm>
          <a:custGeom>
            <a:avLst/>
            <a:gdLst/>
            <a:ahLst/>
            <a:cxnLst/>
            <a:rect l="l" t="t" r="r" b="b"/>
            <a:pathLst>
              <a:path w="3809" h="10667">
                <a:moveTo>
                  <a:pt x="3809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6877811" y="3713226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5333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6872477" y="3703320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5333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6865619" y="3694176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6857" y="9143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6858000" y="3685032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6849618" y="3678174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6841235" y="3671315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6832853" y="3666744"/>
            <a:ext cx="8382" cy="4571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8381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6823710" y="3662934"/>
            <a:ext cx="9144" cy="3809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914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6813804" y="3659885"/>
            <a:ext cx="9906" cy="3047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990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6803898" y="3658361"/>
            <a:ext cx="9906" cy="1523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990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6793992" y="3657599"/>
            <a:ext cx="9906" cy="761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9905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6629400" y="4022598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25527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6629400" y="4022598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0"/>
                </a:moveTo>
                <a:lnTo>
                  <a:pt x="0" y="3048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6629400" y="4053077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0"/>
                </a:moveTo>
                <a:lnTo>
                  <a:pt x="10668" y="761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6640067" y="4053839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0" y="0"/>
                </a:moveTo>
                <a:lnTo>
                  <a:pt x="9144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6649211" y="4055364"/>
            <a:ext cx="8382" cy="2285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0" y="0"/>
                </a:moveTo>
                <a:lnTo>
                  <a:pt x="8382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6657594" y="4057649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6665214" y="4060698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6672072" y="4063745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6678167" y="4068317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6683501" y="4072889"/>
            <a:ext cx="3810" cy="4572"/>
          </a:xfrm>
          <a:custGeom>
            <a:avLst/>
            <a:gdLst/>
            <a:ahLst/>
            <a:cxnLst/>
            <a:rect l="l" t="t" r="r" b="b"/>
            <a:pathLst>
              <a:path w="3809" h="4572">
                <a:moveTo>
                  <a:pt x="0" y="0"/>
                </a:moveTo>
                <a:lnTo>
                  <a:pt x="3810" y="457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6687311" y="4077461"/>
            <a:ext cx="3810" cy="6858"/>
          </a:xfrm>
          <a:custGeom>
            <a:avLst/>
            <a:gdLst/>
            <a:ahLst/>
            <a:cxnLst/>
            <a:rect l="l" t="t" r="r" b="b"/>
            <a:pathLst>
              <a:path w="3809" h="6858">
                <a:moveTo>
                  <a:pt x="0" y="0"/>
                </a:moveTo>
                <a:lnTo>
                  <a:pt x="3810" y="685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6691122" y="4084320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6693407" y="4092701"/>
            <a:ext cx="3048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0" y="0"/>
                </a:moveTo>
                <a:lnTo>
                  <a:pt x="3048" y="990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6696455" y="4102607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5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6698742" y="4114799"/>
            <a:ext cx="1524" cy="13716"/>
          </a:xfrm>
          <a:custGeom>
            <a:avLst/>
            <a:gdLst/>
            <a:ahLst/>
            <a:cxnLst/>
            <a:rect l="l" t="t" r="r" b="b"/>
            <a:pathLst>
              <a:path w="1524" h="13715">
                <a:moveTo>
                  <a:pt x="0" y="0"/>
                </a:moveTo>
                <a:lnTo>
                  <a:pt x="1524" y="1371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6698742" y="4128516"/>
            <a:ext cx="3809" cy="557022"/>
          </a:xfrm>
          <a:custGeom>
            <a:avLst/>
            <a:gdLst/>
            <a:ahLst/>
            <a:cxnLst/>
            <a:rect l="l" t="t" r="r" b="b"/>
            <a:pathLst>
              <a:path w="3809" h="557022">
                <a:moveTo>
                  <a:pt x="1524" y="0"/>
                </a:moveTo>
                <a:lnTo>
                  <a:pt x="2286" y="15240"/>
                </a:lnTo>
                <a:lnTo>
                  <a:pt x="3048" y="32766"/>
                </a:lnTo>
                <a:lnTo>
                  <a:pt x="3810" y="51816"/>
                </a:lnTo>
                <a:lnTo>
                  <a:pt x="3810" y="492252"/>
                </a:lnTo>
                <a:lnTo>
                  <a:pt x="3048" y="528066"/>
                </a:lnTo>
                <a:lnTo>
                  <a:pt x="1524" y="543306"/>
                </a:lnTo>
                <a:lnTo>
                  <a:pt x="0" y="5570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6697218" y="4685538"/>
            <a:ext cx="1523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152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6694931" y="4696967"/>
            <a:ext cx="2285" cy="9144"/>
          </a:xfrm>
          <a:custGeom>
            <a:avLst/>
            <a:gdLst/>
            <a:ahLst/>
            <a:cxnLst/>
            <a:rect l="l" t="t" r="r" b="b"/>
            <a:pathLst>
              <a:path w="2285" h="9144">
                <a:moveTo>
                  <a:pt x="2285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6692646" y="4706111"/>
            <a:ext cx="2285" cy="7620"/>
          </a:xfrm>
          <a:custGeom>
            <a:avLst/>
            <a:gdLst/>
            <a:ahLst/>
            <a:cxnLst/>
            <a:rect l="l" t="t" r="r" b="b"/>
            <a:pathLst>
              <a:path w="2285" h="7620">
                <a:moveTo>
                  <a:pt x="228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6689597" y="4713732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6684264" y="4719066"/>
            <a:ext cx="5333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5333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6678168" y="4725923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6672071" y="4731257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6664452" y="4736592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6656831" y="4740401"/>
            <a:ext cx="7620" cy="3048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6648450" y="4743449"/>
            <a:ext cx="8382" cy="2286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6639306" y="4745735"/>
            <a:ext cx="9144" cy="1524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6629399" y="4747260"/>
            <a:ext cx="9906" cy="762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9905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6629400" y="474802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6629400" y="4776977"/>
            <a:ext cx="329184" cy="0"/>
          </a:xfrm>
          <a:custGeom>
            <a:avLst/>
            <a:gdLst/>
            <a:ahLst/>
            <a:cxnLst/>
            <a:rect l="l" t="t" r="r" b="b"/>
            <a:pathLst>
              <a:path w="329183">
                <a:moveTo>
                  <a:pt x="0" y="0"/>
                </a:moveTo>
                <a:lnTo>
                  <a:pt x="32918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6958583" y="4748021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6947915" y="4746498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8" h="1524">
                <a:moveTo>
                  <a:pt x="1066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6938772" y="4744974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6929628" y="4742687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6922007" y="4739640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762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6915149" y="4736591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6909054" y="4732782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6903720" y="4727448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6899910" y="4722114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3809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6896100" y="4716018"/>
            <a:ext cx="3810" cy="6096"/>
          </a:xfrm>
          <a:custGeom>
            <a:avLst/>
            <a:gdLst/>
            <a:ahLst/>
            <a:cxnLst/>
            <a:rect l="l" t="t" r="r" b="b"/>
            <a:pathLst>
              <a:path w="3809" h="6096">
                <a:moveTo>
                  <a:pt x="3809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6893814" y="4707635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2285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6890766" y="4697729"/>
            <a:ext cx="3048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3048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6888480" y="4686299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5" h="11429">
                <a:moveTo>
                  <a:pt x="2285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6884669" y="4022597"/>
            <a:ext cx="3810" cy="663702"/>
          </a:xfrm>
          <a:custGeom>
            <a:avLst/>
            <a:gdLst/>
            <a:ahLst/>
            <a:cxnLst/>
            <a:rect l="l" t="t" r="r" b="b"/>
            <a:pathLst>
              <a:path w="3809" h="663701">
                <a:moveTo>
                  <a:pt x="3809" y="663701"/>
                </a:moveTo>
                <a:lnTo>
                  <a:pt x="2285" y="649985"/>
                </a:lnTo>
                <a:lnTo>
                  <a:pt x="1523" y="633983"/>
                </a:lnTo>
                <a:lnTo>
                  <a:pt x="761" y="617219"/>
                </a:lnTo>
                <a:lnTo>
                  <a:pt x="0" y="598169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7066026" y="4626101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0" y="171450"/>
                </a:moveTo>
                <a:lnTo>
                  <a:pt x="161544" y="9144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7066026" y="46352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7069835" y="4617719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0" y="169925"/>
                </a:moveTo>
                <a:lnTo>
                  <a:pt x="161544" y="8381"/>
                </a:lnTo>
                <a:lnTo>
                  <a:pt x="165354" y="0"/>
                </a:lnTo>
                <a:lnTo>
                  <a:pt x="3809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7069835" y="46261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7069835" y="462229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7072122" y="4617719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0" y="166116"/>
                </a:moveTo>
                <a:lnTo>
                  <a:pt x="161544" y="4572"/>
                </a:lnTo>
                <a:lnTo>
                  <a:pt x="163068" y="0"/>
                </a:lnTo>
                <a:lnTo>
                  <a:pt x="1523" y="162306"/>
                </a:lnTo>
                <a:lnTo>
                  <a:pt x="0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7073645" y="4610862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7073645" y="46177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7078217" y="460552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7078217" y="4610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7274052" y="4559045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40" h="166877">
                <a:moveTo>
                  <a:pt x="6096" y="161543"/>
                </a:moveTo>
                <a:lnTo>
                  <a:pt x="167640" y="0"/>
                </a:lnTo>
                <a:lnTo>
                  <a:pt x="162306" y="5333"/>
                </a:lnTo>
                <a:lnTo>
                  <a:pt x="0" y="16687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7280148" y="4559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7268717" y="4564379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5333" y="161543"/>
                </a:moveTo>
                <a:lnTo>
                  <a:pt x="167639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7274051" y="45643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7261859" y="4568189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1543"/>
                </a:moveTo>
                <a:lnTo>
                  <a:pt x="168401" y="0"/>
                </a:lnTo>
                <a:lnTo>
                  <a:pt x="162305" y="3047"/>
                </a:lnTo>
                <a:lnTo>
                  <a:pt x="0" y="165353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7268717" y="4568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7255764" y="4571238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096" y="162305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7261860" y="45712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7258812" y="457123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2305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7255763" y="45727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7248906" y="457428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7" y="161543"/>
                </a:moveTo>
                <a:lnTo>
                  <a:pt x="16840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7255764" y="45742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7253478" y="45742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7251191" y="45750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7248906" y="457581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7241285" y="4575810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7620" y="161543"/>
                </a:moveTo>
                <a:lnTo>
                  <a:pt x="16916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7248905" y="45758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7246619" y="457581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7245096" y="457657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7242809" y="457657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7241286" y="457657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7233665" y="4577333"/>
            <a:ext cx="169164" cy="161544"/>
          </a:xfrm>
          <a:custGeom>
            <a:avLst/>
            <a:gdLst/>
            <a:ahLst/>
            <a:cxnLst/>
            <a:rect l="l" t="t" r="r" b="b"/>
            <a:pathLst>
              <a:path w="169164" h="161544">
                <a:moveTo>
                  <a:pt x="7620" y="161544"/>
                </a:moveTo>
                <a:lnTo>
                  <a:pt x="169164" y="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7241285" y="45773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7239761" y="45773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7237475" y="457733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7235952" y="45773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7233665" y="4577333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7222236" y="4576571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5"/>
                </a:moveTo>
                <a:lnTo>
                  <a:pt x="172973" y="761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7233666" y="45773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7232142" y="45773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7230618" y="45773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7229093" y="45773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7227570" y="45773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7226808" y="45773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1" y="161544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7225283" y="45765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7223759" y="45765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7222236" y="457657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7210043" y="4574286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5" h="163829">
                <a:moveTo>
                  <a:pt x="12192" y="163830"/>
                </a:moveTo>
                <a:lnTo>
                  <a:pt x="17373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12192" y="163830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7222235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7220711" y="457657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7219187" y="457657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7218426" y="45758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3F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7216902" y="45758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7215377" y="45750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7214615" y="45750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7213092" y="457504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7211568" y="45742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7210043" y="457428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7198614" y="4570475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5" h="165353">
                <a:moveTo>
                  <a:pt x="11429" y="165354"/>
                </a:moveTo>
                <a:lnTo>
                  <a:pt x="17373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535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7210044" y="45742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7209282" y="45735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7207758" y="45735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7206233" y="45727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7205471" y="45727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4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7203948" y="45719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7202424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7200899" y="45712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7200138" y="45704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7198614" y="457047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7186422" y="4564380"/>
            <a:ext cx="173736" cy="167640"/>
          </a:xfrm>
          <a:custGeom>
            <a:avLst/>
            <a:gdLst/>
            <a:ahLst/>
            <a:cxnLst/>
            <a:rect l="l" t="t" r="r" b="b"/>
            <a:pathLst>
              <a:path w="173735" h="167639">
                <a:moveTo>
                  <a:pt x="12192" y="167639"/>
                </a:moveTo>
                <a:lnTo>
                  <a:pt x="17373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7639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7198614" y="4570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7197090" y="45697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7194803" y="456818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2305" y="0"/>
                </a:lnTo>
                <a:lnTo>
                  <a:pt x="0" y="162305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7193280" y="456742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7191755" y="45666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7190231" y="45659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7187946" y="45651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7186421" y="456437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7174230" y="4556759"/>
            <a:ext cx="173736" cy="169164"/>
          </a:xfrm>
          <a:custGeom>
            <a:avLst/>
            <a:gdLst/>
            <a:ahLst/>
            <a:cxnLst/>
            <a:rect l="l" t="t" r="r" b="b"/>
            <a:pathLst>
              <a:path w="173735" h="169163">
                <a:moveTo>
                  <a:pt x="12192" y="169163"/>
                </a:moveTo>
                <a:lnTo>
                  <a:pt x="17373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916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7186422" y="4564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7184136" y="456285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7182611" y="456209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7180325" y="456057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7178802" y="455904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7176515" y="455828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7174230" y="455675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1524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7162037" y="4547616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5" h="170687">
                <a:moveTo>
                  <a:pt x="12192" y="170687"/>
                </a:moveTo>
                <a:lnTo>
                  <a:pt x="17373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7068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7174229" y="4556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7171943" y="455523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7169658" y="455294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30"/>
                </a:moveTo>
                <a:lnTo>
                  <a:pt x="163829" y="2286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7167371" y="455142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7164324" y="454990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7162037" y="454761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30"/>
                </a:moveTo>
                <a:lnTo>
                  <a:pt x="163829" y="2286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7149846" y="4536948"/>
            <a:ext cx="173736" cy="172212"/>
          </a:xfrm>
          <a:custGeom>
            <a:avLst/>
            <a:gdLst/>
            <a:ahLst/>
            <a:cxnLst/>
            <a:rect l="l" t="t" r="r" b="b"/>
            <a:pathLst>
              <a:path w="173735" h="172212">
                <a:moveTo>
                  <a:pt x="12192" y="172212"/>
                </a:moveTo>
                <a:lnTo>
                  <a:pt x="17373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2212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7162038" y="45476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7158990" y="4545330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7155941" y="4542281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7152894" y="4539996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7149846" y="453694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7136891" y="4523994"/>
            <a:ext cx="174498" cy="174498"/>
          </a:xfrm>
          <a:custGeom>
            <a:avLst/>
            <a:gdLst/>
            <a:ahLst/>
            <a:cxnLst/>
            <a:rect l="l" t="t" r="r" b="b"/>
            <a:pathLst>
              <a:path w="174498" h="174498">
                <a:moveTo>
                  <a:pt x="12953" y="174498"/>
                </a:moveTo>
                <a:lnTo>
                  <a:pt x="174497" y="12954"/>
                </a:lnTo>
                <a:lnTo>
                  <a:pt x="161543" y="0"/>
                </a:lnTo>
                <a:lnTo>
                  <a:pt x="0" y="162306"/>
                </a:lnTo>
                <a:lnTo>
                  <a:pt x="12953" y="17449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7149845" y="4536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7145273" y="4532376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7141463" y="4528566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6"/>
                </a:moveTo>
                <a:lnTo>
                  <a:pt x="165353" y="381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6116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7136892" y="4523994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7124700" y="4510277"/>
            <a:ext cx="173736" cy="176022"/>
          </a:xfrm>
          <a:custGeom>
            <a:avLst/>
            <a:gdLst/>
            <a:ahLst/>
            <a:cxnLst/>
            <a:rect l="l" t="t" r="r" b="b"/>
            <a:pathLst>
              <a:path w="173735" h="176022">
                <a:moveTo>
                  <a:pt x="12192" y="176022"/>
                </a:moveTo>
                <a:lnTo>
                  <a:pt x="173736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6022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7136892" y="452399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7133082" y="451942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09" y="166877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7128510" y="4514850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7124700" y="4510278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3809" y="166116"/>
                </a:moveTo>
                <a:lnTo>
                  <a:pt x="166115" y="4572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611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7112508" y="4494276"/>
            <a:ext cx="173736" cy="177546"/>
          </a:xfrm>
          <a:custGeom>
            <a:avLst/>
            <a:gdLst/>
            <a:ahLst/>
            <a:cxnLst/>
            <a:rect l="l" t="t" r="r" b="b"/>
            <a:pathLst>
              <a:path w="173735" h="177546">
                <a:moveTo>
                  <a:pt x="12192" y="177546"/>
                </a:moveTo>
                <a:lnTo>
                  <a:pt x="173736" y="16002"/>
                </a:lnTo>
                <a:lnTo>
                  <a:pt x="162306" y="0"/>
                </a:lnTo>
                <a:lnTo>
                  <a:pt x="0" y="161544"/>
                </a:lnTo>
                <a:lnTo>
                  <a:pt x="12192" y="17754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7124700" y="45102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7121652" y="4506468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7118603" y="450189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7115556" y="449808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7112507" y="449427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81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7101839" y="4476750"/>
            <a:ext cx="172974" cy="179070"/>
          </a:xfrm>
          <a:custGeom>
            <a:avLst/>
            <a:gdLst/>
            <a:ahLst/>
            <a:cxnLst/>
            <a:rect l="l" t="t" r="r" b="b"/>
            <a:pathLst>
              <a:path w="172974" h="179070">
                <a:moveTo>
                  <a:pt x="10668" y="179069"/>
                </a:moveTo>
                <a:lnTo>
                  <a:pt x="172974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7906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7112507" y="44942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7107173" y="4485894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40" h="169925">
                <a:moveTo>
                  <a:pt x="5333" y="169925"/>
                </a:moveTo>
                <a:lnTo>
                  <a:pt x="167639" y="838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992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7101839" y="4476750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5333" y="170687"/>
                </a:moveTo>
                <a:lnTo>
                  <a:pt x="166877" y="914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7068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7091171" y="4457700"/>
            <a:ext cx="172212" cy="180594"/>
          </a:xfrm>
          <a:custGeom>
            <a:avLst/>
            <a:gdLst/>
            <a:ahLst/>
            <a:cxnLst/>
            <a:rect l="l" t="t" r="r" b="b"/>
            <a:pathLst>
              <a:path w="172211" h="180594">
                <a:moveTo>
                  <a:pt x="10668" y="180594"/>
                </a:moveTo>
                <a:lnTo>
                  <a:pt x="172212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8059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7101839" y="44767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7098029" y="4470654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09" y="167639"/>
                </a:moveTo>
                <a:lnTo>
                  <a:pt x="165353" y="609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7094981" y="4463796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7091172" y="4457699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09" y="167639"/>
                </a:moveTo>
                <a:lnTo>
                  <a:pt x="165353" y="609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7639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7081266" y="4437126"/>
            <a:ext cx="171450" cy="182118"/>
          </a:xfrm>
          <a:custGeom>
            <a:avLst/>
            <a:gdLst/>
            <a:ahLst/>
            <a:cxnLst/>
            <a:rect l="l" t="t" r="r" b="b"/>
            <a:pathLst>
              <a:path w="171450" h="182117">
                <a:moveTo>
                  <a:pt x="9905" y="182118"/>
                </a:moveTo>
                <a:lnTo>
                  <a:pt x="171449" y="20574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8211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7091172" y="44577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7086600" y="4447032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7081266" y="4437126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5333" y="172212"/>
                </a:moveTo>
                <a:lnTo>
                  <a:pt x="166877" y="990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2212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7072122" y="4414266"/>
            <a:ext cx="170688" cy="184404"/>
          </a:xfrm>
          <a:custGeom>
            <a:avLst/>
            <a:gdLst/>
            <a:ahLst/>
            <a:cxnLst/>
            <a:rect l="l" t="t" r="r" b="b"/>
            <a:pathLst>
              <a:path w="170688" h="184403">
                <a:moveTo>
                  <a:pt x="9144" y="184404"/>
                </a:moveTo>
                <a:lnTo>
                  <a:pt x="170688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8440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7081266" y="44371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7063740" y="4390644"/>
            <a:ext cx="169926" cy="185166"/>
          </a:xfrm>
          <a:custGeom>
            <a:avLst/>
            <a:gdLst/>
            <a:ahLst/>
            <a:cxnLst/>
            <a:rect l="l" t="t" r="r" b="b"/>
            <a:pathLst>
              <a:path w="169925" h="185165">
                <a:moveTo>
                  <a:pt x="8381" y="185165"/>
                </a:moveTo>
                <a:lnTo>
                  <a:pt x="169925" y="2362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8516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7072122" y="44142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7056119" y="4364736"/>
            <a:ext cx="169164" cy="187452"/>
          </a:xfrm>
          <a:custGeom>
            <a:avLst/>
            <a:gdLst/>
            <a:ahLst/>
            <a:cxnLst/>
            <a:rect l="l" t="t" r="r" b="b"/>
            <a:pathLst>
              <a:path w="169164" h="187451">
                <a:moveTo>
                  <a:pt x="7620" y="187451"/>
                </a:moveTo>
                <a:lnTo>
                  <a:pt x="169164" y="2590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8745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7063739" y="43906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7034022" y="4364735"/>
            <a:ext cx="183642" cy="161544"/>
          </a:xfrm>
          <a:custGeom>
            <a:avLst/>
            <a:gdLst/>
            <a:ahLst/>
            <a:cxnLst/>
            <a:rect l="l" t="t" r="r" b="b"/>
            <a:pathLst>
              <a:path w="183642" h="161544">
                <a:moveTo>
                  <a:pt x="22098" y="161543"/>
                </a:moveTo>
                <a:lnTo>
                  <a:pt x="183642" y="0"/>
                </a:lnTo>
                <a:lnTo>
                  <a:pt x="161544" y="0"/>
                </a:lnTo>
                <a:lnTo>
                  <a:pt x="0" y="161543"/>
                </a:lnTo>
                <a:lnTo>
                  <a:pt x="22098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7056120" y="43647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7379207" y="4566665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0" y="172212"/>
                </a:moveTo>
                <a:lnTo>
                  <a:pt x="161544" y="10668"/>
                </a:lnTo>
                <a:lnTo>
                  <a:pt x="171450" y="0"/>
                </a:lnTo>
                <a:lnTo>
                  <a:pt x="9906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7379207" y="45773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7389114" y="4554474"/>
            <a:ext cx="169926" cy="173736"/>
          </a:xfrm>
          <a:custGeom>
            <a:avLst/>
            <a:gdLst/>
            <a:ahLst/>
            <a:cxnLst/>
            <a:rect l="l" t="t" r="r" b="b"/>
            <a:pathLst>
              <a:path w="169925" h="173736">
                <a:moveTo>
                  <a:pt x="0" y="173736"/>
                </a:moveTo>
                <a:lnTo>
                  <a:pt x="161544" y="1219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7389114" y="45666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7389114" y="4560570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7392923" y="4554474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7397495" y="4541519"/>
            <a:ext cx="169926" cy="174498"/>
          </a:xfrm>
          <a:custGeom>
            <a:avLst/>
            <a:gdLst/>
            <a:ahLst/>
            <a:cxnLst/>
            <a:rect l="l" t="t" r="r" b="b"/>
            <a:pathLst>
              <a:path w="169925" h="174498">
                <a:moveTo>
                  <a:pt x="0" y="174498"/>
                </a:moveTo>
                <a:lnTo>
                  <a:pt x="161544" y="12954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7397495" y="4554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7397495" y="454990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7400544" y="454609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7402829" y="454151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7405877" y="4527804"/>
            <a:ext cx="168402" cy="175260"/>
          </a:xfrm>
          <a:custGeom>
            <a:avLst/>
            <a:gdLst/>
            <a:ahLst/>
            <a:cxnLst/>
            <a:rect l="l" t="t" r="r" b="b"/>
            <a:pathLst>
              <a:path w="168401" h="175260">
                <a:moveTo>
                  <a:pt x="0" y="175260"/>
                </a:moveTo>
                <a:lnTo>
                  <a:pt x="161544" y="13716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7405877" y="4541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7405877" y="4534662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7408926" y="4527803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7412735" y="4513326"/>
            <a:ext cx="168402" cy="176022"/>
          </a:xfrm>
          <a:custGeom>
            <a:avLst/>
            <a:gdLst/>
            <a:ahLst/>
            <a:cxnLst/>
            <a:rect l="l" t="t" r="r" b="b"/>
            <a:pathLst>
              <a:path w="168401" h="176022">
                <a:moveTo>
                  <a:pt x="0" y="176022"/>
                </a:moveTo>
                <a:lnTo>
                  <a:pt x="161544" y="14478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7412735" y="4527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7412735" y="4520184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0" y="169163"/>
                </a:moveTo>
                <a:lnTo>
                  <a:pt x="161544" y="7619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7416545" y="4513325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7419594" y="4498086"/>
            <a:ext cx="167640" cy="176784"/>
          </a:xfrm>
          <a:custGeom>
            <a:avLst/>
            <a:gdLst/>
            <a:ahLst/>
            <a:cxnLst/>
            <a:rect l="l" t="t" r="r" b="b"/>
            <a:pathLst>
              <a:path w="167640" h="176784">
                <a:moveTo>
                  <a:pt x="0" y="176784"/>
                </a:moveTo>
                <a:lnTo>
                  <a:pt x="161544" y="15240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7419594" y="45133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7425689" y="4482845"/>
            <a:ext cx="166116" cy="176784"/>
          </a:xfrm>
          <a:custGeom>
            <a:avLst/>
            <a:gdLst/>
            <a:ahLst/>
            <a:cxnLst/>
            <a:rect l="l" t="t" r="r" b="b"/>
            <a:pathLst>
              <a:path w="166116" h="176784">
                <a:moveTo>
                  <a:pt x="0" y="176784"/>
                </a:moveTo>
                <a:lnTo>
                  <a:pt x="161544" y="15240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7425689" y="44980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7430261" y="4467605"/>
            <a:ext cx="166116" cy="176784"/>
          </a:xfrm>
          <a:custGeom>
            <a:avLst/>
            <a:gdLst/>
            <a:ahLst/>
            <a:cxnLst/>
            <a:rect l="l" t="t" r="r" b="b"/>
            <a:pathLst>
              <a:path w="166116" h="176784">
                <a:moveTo>
                  <a:pt x="0" y="176784"/>
                </a:moveTo>
                <a:lnTo>
                  <a:pt x="161544" y="15240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7430261" y="44828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7434833" y="4451604"/>
            <a:ext cx="165354" cy="177546"/>
          </a:xfrm>
          <a:custGeom>
            <a:avLst/>
            <a:gdLst/>
            <a:ahLst/>
            <a:cxnLst/>
            <a:rect l="l" t="t" r="r" b="b"/>
            <a:pathLst>
              <a:path w="165353" h="177546">
                <a:moveTo>
                  <a:pt x="0" y="177545"/>
                </a:moveTo>
                <a:lnTo>
                  <a:pt x="161544" y="1600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7434833" y="44676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7438644" y="4436364"/>
            <a:ext cx="164592" cy="176784"/>
          </a:xfrm>
          <a:custGeom>
            <a:avLst/>
            <a:gdLst/>
            <a:ahLst/>
            <a:cxnLst/>
            <a:rect l="l" t="t" r="r" b="b"/>
            <a:pathLst>
              <a:path w="164592" h="176784">
                <a:moveTo>
                  <a:pt x="0" y="176783"/>
                </a:moveTo>
                <a:lnTo>
                  <a:pt x="161544" y="15239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7438644" y="44516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7440929" y="4421123"/>
            <a:ext cx="163830" cy="176784"/>
          </a:xfrm>
          <a:custGeom>
            <a:avLst/>
            <a:gdLst/>
            <a:ahLst/>
            <a:cxnLst/>
            <a:rect l="l" t="t" r="r" b="b"/>
            <a:pathLst>
              <a:path w="163829" h="176784">
                <a:moveTo>
                  <a:pt x="0" y="176784"/>
                </a:moveTo>
                <a:lnTo>
                  <a:pt x="162306" y="1524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7440929" y="44363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7443216" y="4405121"/>
            <a:ext cx="163068" cy="177546"/>
          </a:xfrm>
          <a:custGeom>
            <a:avLst/>
            <a:gdLst/>
            <a:ahLst/>
            <a:cxnLst/>
            <a:rect l="l" t="t" r="r" b="b"/>
            <a:pathLst>
              <a:path w="163068" h="177546">
                <a:moveTo>
                  <a:pt x="0" y="177546"/>
                </a:moveTo>
                <a:lnTo>
                  <a:pt x="161544" y="1600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7443216" y="44211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7444739" y="4389882"/>
            <a:ext cx="161544" cy="176784"/>
          </a:xfrm>
          <a:custGeom>
            <a:avLst/>
            <a:gdLst/>
            <a:ahLst/>
            <a:cxnLst/>
            <a:rect l="l" t="t" r="r" b="b"/>
            <a:pathLst>
              <a:path w="161544" h="176784">
                <a:moveTo>
                  <a:pt x="0" y="176784"/>
                </a:moveTo>
                <a:lnTo>
                  <a:pt x="161544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7444739" y="44051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7444739" y="4372356"/>
            <a:ext cx="161544" cy="179070"/>
          </a:xfrm>
          <a:custGeom>
            <a:avLst/>
            <a:gdLst/>
            <a:ahLst/>
            <a:cxnLst/>
            <a:rect l="l" t="t" r="r" b="b"/>
            <a:pathLst>
              <a:path w="161544" h="179070">
                <a:moveTo>
                  <a:pt x="0" y="179069"/>
                </a:moveTo>
                <a:lnTo>
                  <a:pt x="161544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7444739" y="43898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7443215" y="4355591"/>
            <a:ext cx="163068" cy="178308"/>
          </a:xfrm>
          <a:custGeom>
            <a:avLst/>
            <a:gdLst/>
            <a:ahLst/>
            <a:cxnLst/>
            <a:rect l="l" t="t" r="r" b="b"/>
            <a:pathLst>
              <a:path w="163068" h="178308">
                <a:moveTo>
                  <a:pt x="1524" y="178308"/>
                </a:moveTo>
                <a:lnTo>
                  <a:pt x="163068" y="1676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7830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7444739" y="43723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7440930" y="4339590"/>
            <a:ext cx="163830" cy="178308"/>
          </a:xfrm>
          <a:custGeom>
            <a:avLst/>
            <a:gdLst/>
            <a:ahLst/>
            <a:cxnLst/>
            <a:rect l="l" t="t" r="r" b="b"/>
            <a:pathLst>
              <a:path w="163829" h="178308">
                <a:moveTo>
                  <a:pt x="2285" y="178307"/>
                </a:moveTo>
                <a:lnTo>
                  <a:pt x="163829" y="1600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7443216" y="43555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7437119" y="4323587"/>
            <a:ext cx="165354" cy="177546"/>
          </a:xfrm>
          <a:custGeom>
            <a:avLst/>
            <a:gdLst/>
            <a:ahLst/>
            <a:cxnLst/>
            <a:rect l="l" t="t" r="r" b="b"/>
            <a:pathLst>
              <a:path w="165353" h="177546">
                <a:moveTo>
                  <a:pt x="3809" y="177545"/>
                </a:moveTo>
                <a:lnTo>
                  <a:pt x="165353" y="1600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7754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7440929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7433310" y="4308348"/>
            <a:ext cx="165354" cy="176784"/>
          </a:xfrm>
          <a:custGeom>
            <a:avLst/>
            <a:gdLst/>
            <a:ahLst/>
            <a:cxnLst/>
            <a:rect l="l" t="t" r="r" b="b"/>
            <a:pathLst>
              <a:path w="165353" h="176784">
                <a:moveTo>
                  <a:pt x="3809" y="176783"/>
                </a:moveTo>
                <a:lnTo>
                  <a:pt x="165353" y="15239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7437120" y="43235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7435596" y="4315968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8" h="169163">
                <a:moveTo>
                  <a:pt x="1524" y="169163"/>
                </a:moveTo>
                <a:lnTo>
                  <a:pt x="16306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7433309" y="4308347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2285" y="169163"/>
                </a:moveTo>
                <a:lnTo>
                  <a:pt x="163829" y="7619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91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7427976" y="4293108"/>
            <a:ext cx="166878" cy="176784"/>
          </a:xfrm>
          <a:custGeom>
            <a:avLst/>
            <a:gdLst/>
            <a:ahLst/>
            <a:cxnLst/>
            <a:rect l="l" t="t" r="r" b="b"/>
            <a:pathLst>
              <a:path w="166877" h="176784">
                <a:moveTo>
                  <a:pt x="5333" y="176784"/>
                </a:moveTo>
                <a:lnTo>
                  <a:pt x="166877" y="1524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678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7433310" y="4308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7421880" y="4277867"/>
            <a:ext cx="167640" cy="176784"/>
          </a:xfrm>
          <a:custGeom>
            <a:avLst/>
            <a:gdLst/>
            <a:ahLst/>
            <a:cxnLst/>
            <a:rect l="l" t="t" r="r" b="b"/>
            <a:pathLst>
              <a:path w="167640" h="176784">
                <a:moveTo>
                  <a:pt x="6096" y="176783"/>
                </a:moveTo>
                <a:lnTo>
                  <a:pt x="167640" y="15239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7678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7427976" y="4293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7424928" y="4285487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7421879" y="4277868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7415021" y="4264151"/>
            <a:ext cx="168402" cy="176022"/>
          </a:xfrm>
          <a:custGeom>
            <a:avLst/>
            <a:gdLst/>
            <a:ahLst/>
            <a:cxnLst/>
            <a:rect l="l" t="t" r="r" b="b"/>
            <a:pathLst>
              <a:path w="168401" h="176022">
                <a:moveTo>
                  <a:pt x="6857" y="176022"/>
                </a:moveTo>
                <a:lnTo>
                  <a:pt x="168401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7602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7421879" y="42778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7418069" y="4271009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09" y="169163"/>
                </a:moveTo>
                <a:lnTo>
                  <a:pt x="165353" y="6857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7415022" y="426415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048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7406640" y="4249673"/>
            <a:ext cx="169926" cy="176022"/>
          </a:xfrm>
          <a:custGeom>
            <a:avLst/>
            <a:gdLst/>
            <a:ahLst/>
            <a:cxnLst/>
            <a:rect l="l" t="t" r="r" b="b"/>
            <a:pathLst>
              <a:path w="169925" h="176022">
                <a:moveTo>
                  <a:pt x="8381" y="176022"/>
                </a:moveTo>
                <a:lnTo>
                  <a:pt x="169925" y="14478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6022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7415022" y="4264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7411974" y="425881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7408925" y="425424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7406640" y="4249673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5" y="166115"/>
                </a:moveTo>
                <a:lnTo>
                  <a:pt x="163829" y="457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11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7395971" y="4234433"/>
            <a:ext cx="172212" cy="176784"/>
          </a:xfrm>
          <a:custGeom>
            <a:avLst/>
            <a:gdLst/>
            <a:ahLst/>
            <a:cxnLst/>
            <a:rect l="l" t="t" r="r" b="b"/>
            <a:pathLst>
              <a:path w="172211" h="176784">
                <a:moveTo>
                  <a:pt x="10668" y="176783"/>
                </a:moveTo>
                <a:lnTo>
                  <a:pt x="172212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7678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7406639" y="42496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7402829" y="4244339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09" y="166877"/>
                </a:moveTo>
                <a:lnTo>
                  <a:pt x="165353" y="533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7399019" y="4239767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7395972" y="4234433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7383018" y="4218431"/>
            <a:ext cx="174498" cy="177546"/>
          </a:xfrm>
          <a:custGeom>
            <a:avLst/>
            <a:gdLst/>
            <a:ahLst/>
            <a:cxnLst/>
            <a:rect l="l" t="t" r="r" b="b"/>
            <a:pathLst>
              <a:path w="174498" h="177546">
                <a:moveTo>
                  <a:pt x="12953" y="177546"/>
                </a:moveTo>
                <a:lnTo>
                  <a:pt x="174497" y="16002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7754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7395972" y="4234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7391400" y="4229099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4572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7386828" y="4223766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4572" y="166877"/>
                </a:moveTo>
                <a:lnTo>
                  <a:pt x="166116" y="533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7383017" y="4218432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3809" y="166877"/>
                </a:moveTo>
                <a:lnTo>
                  <a:pt x="166115" y="533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7367777" y="4202430"/>
            <a:ext cx="176784" cy="177546"/>
          </a:xfrm>
          <a:custGeom>
            <a:avLst/>
            <a:gdLst/>
            <a:ahLst/>
            <a:cxnLst/>
            <a:rect l="l" t="t" r="r" b="b"/>
            <a:pathLst>
              <a:path w="176783" h="177546">
                <a:moveTo>
                  <a:pt x="15240" y="177545"/>
                </a:moveTo>
                <a:lnTo>
                  <a:pt x="176784" y="16001"/>
                </a:lnTo>
                <a:lnTo>
                  <a:pt x="161544" y="0"/>
                </a:lnTo>
                <a:lnTo>
                  <a:pt x="0" y="161543"/>
                </a:lnTo>
                <a:lnTo>
                  <a:pt x="15240" y="17754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7383017" y="42184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7375397" y="4210050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4" h="169925">
                <a:moveTo>
                  <a:pt x="7620" y="169925"/>
                </a:moveTo>
                <a:lnTo>
                  <a:pt x="169164" y="8381"/>
                </a:lnTo>
                <a:lnTo>
                  <a:pt x="161544" y="0"/>
                </a:lnTo>
                <a:lnTo>
                  <a:pt x="0" y="162305"/>
                </a:lnTo>
                <a:lnTo>
                  <a:pt x="7620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7367778" y="4202429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4" h="169925">
                <a:moveTo>
                  <a:pt x="7620" y="169925"/>
                </a:moveTo>
                <a:lnTo>
                  <a:pt x="16916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992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7351013" y="4184903"/>
            <a:ext cx="178308" cy="179070"/>
          </a:xfrm>
          <a:custGeom>
            <a:avLst/>
            <a:gdLst/>
            <a:ahLst/>
            <a:cxnLst/>
            <a:rect l="l" t="t" r="r" b="b"/>
            <a:pathLst>
              <a:path w="178307" h="179070">
                <a:moveTo>
                  <a:pt x="16764" y="179069"/>
                </a:moveTo>
                <a:lnTo>
                  <a:pt x="178308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16764" y="179069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7367777" y="42024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7359395" y="4193285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1" y="170687"/>
                </a:moveTo>
                <a:lnTo>
                  <a:pt x="169925" y="914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7068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7351013" y="4184903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8381" y="169925"/>
                </a:moveTo>
                <a:lnTo>
                  <a:pt x="169925" y="838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992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7331964" y="4166616"/>
            <a:ext cx="180594" cy="179832"/>
          </a:xfrm>
          <a:custGeom>
            <a:avLst/>
            <a:gdLst/>
            <a:ahLst/>
            <a:cxnLst/>
            <a:rect l="l" t="t" r="r" b="b"/>
            <a:pathLst>
              <a:path w="180594" h="179832">
                <a:moveTo>
                  <a:pt x="19050" y="179831"/>
                </a:moveTo>
                <a:lnTo>
                  <a:pt x="180594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19050" y="17983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7351014" y="4184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7311390" y="4147566"/>
            <a:ext cx="182118" cy="180594"/>
          </a:xfrm>
          <a:custGeom>
            <a:avLst/>
            <a:gdLst/>
            <a:ahLst/>
            <a:cxnLst/>
            <a:rect l="l" t="t" r="r" b="b"/>
            <a:pathLst>
              <a:path w="182118" h="180594">
                <a:moveTo>
                  <a:pt x="20574" y="180593"/>
                </a:moveTo>
                <a:lnTo>
                  <a:pt x="182118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20574" y="180593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7331964" y="41666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7322058" y="415671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5" y="171450"/>
                </a:moveTo>
                <a:lnTo>
                  <a:pt x="171449" y="9905"/>
                </a:lnTo>
                <a:lnTo>
                  <a:pt x="161543" y="0"/>
                </a:lnTo>
                <a:lnTo>
                  <a:pt x="0" y="162306"/>
                </a:lnTo>
                <a:lnTo>
                  <a:pt x="9905" y="171450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7311389" y="4147566"/>
            <a:ext cx="172212" cy="171450"/>
          </a:xfrm>
          <a:custGeom>
            <a:avLst/>
            <a:gdLst/>
            <a:ahLst/>
            <a:cxnLst/>
            <a:rect l="l" t="t" r="r" b="b"/>
            <a:pathLst>
              <a:path w="172211" h="171450">
                <a:moveTo>
                  <a:pt x="10668" y="171450"/>
                </a:moveTo>
                <a:lnTo>
                  <a:pt x="172212" y="9144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145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7288529" y="4127754"/>
            <a:ext cx="184404" cy="181356"/>
          </a:xfrm>
          <a:custGeom>
            <a:avLst/>
            <a:gdLst/>
            <a:ahLst/>
            <a:cxnLst/>
            <a:rect l="l" t="t" r="r" b="b"/>
            <a:pathLst>
              <a:path w="184403" h="181355">
                <a:moveTo>
                  <a:pt x="22859" y="181356"/>
                </a:moveTo>
                <a:lnTo>
                  <a:pt x="184403" y="19812"/>
                </a:lnTo>
                <a:lnTo>
                  <a:pt x="161543" y="0"/>
                </a:lnTo>
                <a:lnTo>
                  <a:pt x="0" y="161544"/>
                </a:lnTo>
                <a:lnTo>
                  <a:pt x="22859" y="18135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7311389" y="4147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7245095" y="4090416"/>
            <a:ext cx="204978" cy="198882"/>
          </a:xfrm>
          <a:custGeom>
            <a:avLst/>
            <a:gdLst/>
            <a:ahLst/>
            <a:cxnLst/>
            <a:rect l="l" t="t" r="r" b="b"/>
            <a:pathLst>
              <a:path w="204977" h="198882">
                <a:moveTo>
                  <a:pt x="43433" y="198881"/>
                </a:moveTo>
                <a:lnTo>
                  <a:pt x="204977" y="37337"/>
                </a:lnTo>
                <a:lnTo>
                  <a:pt x="162305" y="0"/>
                </a:lnTo>
                <a:lnTo>
                  <a:pt x="0" y="161543"/>
                </a:lnTo>
                <a:lnTo>
                  <a:pt x="43433" y="198881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7288529" y="4127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7211567" y="4059174"/>
            <a:ext cx="195834" cy="192786"/>
          </a:xfrm>
          <a:custGeom>
            <a:avLst/>
            <a:gdLst/>
            <a:ahLst/>
            <a:cxnLst/>
            <a:rect l="l" t="t" r="r" b="b"/>
            <a:pathLst>
              <a:path w="195833" h="192786">
                <a:moveTo>
                  <a:pt x="33527" y="192786"/>
                </a:moveTo>
                <a:lnTo>
                  <a:pt x="195833" y="31242"/>
                </a:lnTo>
                <a:lnTo>
                  <a:pt x="161543" y="0"/>
                </a:lnTo>
                <a:lnTo>
                  <a:pt x="0" y="161544"/>
                </a:lnTo>
                <a:lnTo>
                  <a:pt x="33527" y="19278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7245095" y="40904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7228331" y="4074414"/>
            <a:ext cx="179070" cy="177546"/>
          </a:xfrm>
          <a:custGeom>
            <a:avLst/>
            <a:gdLst/>
            <a:ahLst/>
            <a:cxnLst/>
            <a:rect l="l" t="t" r="r" b="b"/>
            <a:pathLst>
              <a:path w="179070" h="177546">
                <a:moveTo>
                  <a:pt x="16764" y="177545"/>
                </a:moveTo>
                <a:lnTo>
                  <a:pt x="179070" y="16001"/>
                </a:lnTo>
                <a:lnTo>
                  <a:pt x="161544" y="0"/>
                </a:lnTo>
                <a:lnTo>
                  <a:pt x="0" y="161543"/>
                </a:lnTo>
                <a:lnTo>
                  <a:pt x="16764" y="17754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7211568" y="4059173"/>
            <a:ext cx="178308" cy="176784"/>
          </a:xfrm>
          <a:custGeom>
            <a:avLst/>
            <a:gdLst/>
            <a:ahLst/>
            <a:cxnLst/>
            <a:rect l="l" t="t" r="r" b="b"/>
            <a:pathLst>
              <a:path w="178307" h="176784">
                <a:moveTo>
                  <a:pt x="16764" y="176784"/>
                </a:moveTo>
                <a:lnTo>
                  <a:pt x="178308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16764" y="17678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7197851" y="4045457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3716" y="175260"/>
                </a:moveTo>
                <a:lnTo>
                  <a:pt x="175260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13716" y="175260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7211567" y="40591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7204709" y="4052315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7" y="168401"/>
                </a:moveTo>
                <a:lnTo>
                  <a:pt x="168401" y="6857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8401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7197852" y="4045458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7" y="168401"/>
                </a:moveTo>
                <a:lnTo>
                  <a:pt x="168401" y="6857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8401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7186421" y="4034027"/>
            <a:ext cx="172974" cy="172974"/>
          </a:xfrm>
          <a:custGeom>
            <a:avLst/>
            <a:gdLst/>
            <a:ahLst/>
            <a:cxnLst/>
            <a:rect l="l" t="t" r="r" b="b"/>
            <a:pathLst>
              <a:path w="172974" h="172974">
                <a:moveTo>
                  <a:pt x="11429" y="172974"/>
                </a:moveTo>
                <a:lnTo>
                  <a:pt x="172973" y="11430"/>
                </a:lnTo>
                <a:lnTo>
                  <a:pt x="162305" y="0"/>
                </a:lnTo>
                <a:lnTo>
                  <a:pt x="0" y="161544"/>
                </a:lnTo>
                <a:lnTo>
                  <a:pt x="11429" y="17297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7197851" y="40454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7192517" y="4040123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3" y="166877"/>
                </a:moveTo>
                <a:lnTo>
                  <a:pt x="166877" y="533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87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7186421" y="403402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6096" y="167639"/>
                </a:moveTo>
                <a:lnTo>
                  <a:pt x="167640" y="6095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763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7178040" y="4023360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8" h="172212">
                <a:moveTo>
                  <a:pt x="8381" y="172212"/>
                </a:moveTo>
                <a:lnTo>
                  <a:pt x="170687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7221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7186422" y="40340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7184136" y="4030218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2285" y="165353"/>
                </a:moveTo>
                <a:lnTo>
                  <a:pt x="164591" y="3809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5353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7181087" y="4027169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7178040" y="402336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7171943" y="4014216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40" h="170687">
                <a:moveTo>
                  <a:pt x="6096" y="170687"/>
                </a:moveTo>
                <a:lnTo>
                  <a:pt x="167640" y="9143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7178039" y="40233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7176515" y="40218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7175754" y="401954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2286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830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7174230" y="401802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7172705" y="401650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7171943" y="401421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761" y="163830"/>
                </a:moveTo>
                <a:lnTo>
                  <a:pt x="163067" y="2286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830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7165848" y="4004310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40" h="172212">
                <a:moveTo>
                  <a:pt x="6096" y="172212"/>
                </a:moveTo>
                <a:lnTo>
                  <a:pt x="167640" y="9906"/>
                </a:lnTo>
                <a:lnTo>
                  <a:pt x="162306" y="0"/>
                </a:lnTo>
                <a:lnTo>
                  <a:pt x="0" y="161544"/>
                </a:lnTo>
                <a:lnTo>
                  <a:pt x="6096" y="17221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7171944" y="40142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7170420" y="401193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7168896" y="400964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7167371" y="4006596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7165848" y="4004309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7162038" y="3993642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3809" y="172212"/>
                </a:moveTo>
                <a:lnTo>
                  <a:pt x="166115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7221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7165848" y="40043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7165086" y="400050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761" y="165354"/>
                </a:moveTo>
                <a:lnTo>
                  <a:pt x="163067" y="381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5354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7163561" y="399745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7162037" y="399364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7159752" y="3982973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2285" y="172212"/>
                </a:moveTo>
                <a:lnTo>
                  <a:pt x="163829" y="10668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7162038" y="39936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7161276" y="399059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2"/>
                </a:moveTo>
                <a:lnTo>
                  <a:pt x="16230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7160514" y="3986784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4"/>
                </a:moveTo>
                <a:lnTo>
                  <a:pt x="16230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7159752" y="3982973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1" y="165353"/>
                </a:moveTo>
                <a:lnTo>
                  <a:pt x="162305" y="3809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5353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7158989" y="3972305"/>
            <a:ext cx="162306" cy="172974"/>
          </a:xfrm>
          <a:custGeom>
            <a:avLst/>
            <a:gdLst/>
            <a:ahLst/>
            <a:cxnLst/>
            <a:rect l="l" t="t" r="r" b="b"/>
            <a:pathLst>
              <a:path w="162305" h="172974">
                <a:moveTo>
                  <a:pt x="761" y="172974"/>
                </a:moveTo>
                <a:lnTo>
                  <a:pt x="162305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7159751" y="39829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7158989" y="3965447"/>
            <a:ext cx="161544" cy="168402"/>
          </a:xfrm>
          <a:custGeom>
            <a:avLst/>
            <a:gdLst/>
            <a:ahLst/>
            <a:cxnLst/>
            <a:rect l="l" t="t" r="r" b="b"/>
            <a:pathLst>
              <a:path w="161544" h="168401">
                <a:moveTo>
                  <a:pt x="0" y="168401"/>
                </a:moveTo>
                <a:lnTo>
                  <a:pt x="16154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7158989" y="39723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7158989" y="3958590"/>
            <a:ext cx="162306" cy="168402"/>
          </a:xfrm>
          <a:custGeom>
            <a:avLst/>
            <a:gdLst/>
            <a:ahLst/>
            <a:cxnLst/>
            <a:rect l="l" t="t" r="r" b="b"/>
            <a:pathLst>
              <a:path w="162305" h="168401">
                <a:moveTo>
                  <a:pt x="0" y="168401"/>
                </a:moveTo>
                <a:lnTo>
                  <a:pt x="161544" y="685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7158989" y="3965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7159751" y="3951731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8" h="168401">
                <a:moveTo>
                  <a:pt x="0" y="168401"/>
                </a:moveTo>
                <a:lnTo>
                  <a:pt x="161544" y="685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7159751" y="3958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7161276" y="3945636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7161276" y="3951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7161276" y="394868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7162800" y="394563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7163561" y="3938777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7163561" y="3945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7163561" y="394182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2306"/>
                </a:lnTo>
                <a:lnTo>
                  <a:pt x="0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7165085" y="3938778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7166610" y="393268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7166610" y="3938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7169657" y="392658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7169657" y="3932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7173467" y="3921251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6" h="166877">
                <a:moveTo>
                  <a:pt x="0" y="166877"/>
                </a:moveTo>
                <a:lnTo>
                  <a:pt x="161544" y="5333"/>
                </a:lnTo>
                <a:lnTo>
                  <a:pt x="166116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7173467" y="3926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7177277" y="3915917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0" y="166877"/>
                </a:moveTo>
                <a:lnTo>
                  <a:pt x="162306" y="5333"/>
                </a:lnTo>
                <a:lnTo>
                  <a:pt x="166878" y="0"/>
                </a:lnTo>
                <a:lnTo>
                  <a:pt x="0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7177277" y="39212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7354824" y="3874007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1544"/>
                </a:moveTo>
                <a:lnTo>
                  <a:pt x="16535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3048" y="16154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7357872" y="387400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7350251" y="387705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7354823" y="3877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7344917" y="3878579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2305"/>
                </a:moveTo>
                <a:lnTo>
                  <a:pt x="166877" y="0"/>
                </a:lnTo>
                <a:lnTo>
                  <a:pt x="161543" y="1523"/>
                </a:lnTo>
                <a:lnTo>
                  <a:pt x="0" y="163067"/>
                </a:lnTo>
                <a:lnTo>
                  <a:pt x="5333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7350251" y="387857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7347203" y="38785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7344918" y="38793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7339583" y="388010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1544"/>
                </a:moveTo>
                <a:lnTo>
                  <a:pt x="166877" y="0"/>
                </a:lnTo>
                <a:lnTo>
                  <a:pt x="161543" y="762"/>
                </a:lnTo>
                <a:lnTo>
                  <a:pt x="0" y="162306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7344917" y="38801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7343393" y="38801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7341108" y="38801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7339583" y="38808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7333487" y="3880104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6" y="162306"/>
                </a:moveTo>
                <a:lnTo>
                  <a:pt x="167640" y="76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7339583" y="3880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7338059" y="38801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7336536" y="38801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7335011" y="38801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7333487" y="38801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7326630" y="3877818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3829"/>
                </a:moveTo>
                <a:lnTo>
                  <a:pt x="16840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3829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7333488" y="38801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7331964" y="38793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7330440" y="38793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7329677" y="38785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7328153" y="38778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7326630" y="38778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7319009" y="3874007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4" h="165353">
                <a:moveTo>
                  <a:pt x="7620" y="165354"/>
                </a:moveTo>
                <a:lnTo>
                  <a:pt x="16916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535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7326629" y="3877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7325867" y="38770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7324343" y="38762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7323582" y="387629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7322058" y="38755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7321295" y="38747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7319771" y="387477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7319010" y="38740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7310628" y="3868673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1" y="166877"/>
                </a:moveTo>
                <a:lnTo>
                  <a:pt x="169925" y="533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6877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7319010" y="38740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7316724" y="387248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1524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7314437" y="387095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1524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7312914" y="3870198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7310628" y="386867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7299197" y="3861053"/>
            <a:ext cx="172974" cy="169164"/>
          </a:xfrm>
          <a:custGeom>
            <a:avLst/>
            <a:gdLst/>
            <a:ahLst/>
            <a:cxnLst/>
            <a:rect l="l" t="t" r="r" b="b"/>
            <a:pathLst>
              <a:path w="172974" h="169163">
                <a:moveTo>
                  <a:pt x="11429" y="169163"/>
                </a:moveTo>
                <a:lnTo>
                  <a:pt x="172973" y="7619"/>
                </a:lnTo>
                <a:lnTo>
                  <a:pt x="161543" y="0"/>
                </a:lnTo>
                <a:lnTo>
                  <a:pt x="0" y="162305"/>
                </a:lnTo>
                <a:lnTo>
                  <a:pt x="11429" y="16916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7310627" y="38686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7306817" y="3866387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3829"/>
                </a:moveTo>
                <a:lnTo>
                  <a:pt x="16535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829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7303007" y="386410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3829"/>
                </a:moveTo>
                <a:lnTo>
                  <a:pt x="16535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829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7299197" y="386105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2305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7287768" y="3854958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1429" y="168401"/>
                </a:moveTo>
                <a:lnTo>
                  <a:pt x="172973" y="6095"/>
                </a:lnTo>
                <a:lnTo>
                  <a:pt x="161543" y="0"/>
                </a:lnTo>
                <a:lnTo>
                  <a:pt x="0" y="162305"/>
                </a:lnTo>
                <a:lnTo>
                  <a:pt x="11429" y="168401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7299198" y="38610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7296912" y="386029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7294625" y="385876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1524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7292340" y="38580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7290053" y="385648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7287768" y="385495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1523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7275575" y="3850386"/>
            <a:ext cx="173736" cy="166878"/>
          </a:xfrm>
          <a:custGeom>
            <a:avLst/>
            <a:gdLst/>
            <a:ahLst/>
            <a:cxnLst/>
            <a:rect l="l" t="t" r="r" b="b"/>
            <a:pathLst>
              <a:path w="173735" h="166877">
                <a:moveTo>
                  <a:pt x="12192" y="166877"/>
                </a:moveTo>
                <a:lnTo>
                  <a:pt x="17373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6877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7287767" y="38549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7284719" y="385419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7282434" y="385343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762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7280147" y="385190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5" y="163068"/>
                </a:moveTo>
                <a:lnTo>
                  <a:pt x="164591" y="1524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7277862" y="385114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7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067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7275575" y="385038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7263384" y="3845813"/>
            <a:ext cx="173736" cy="166116"/>
          </a:xfrm>
          <a:custGeom>
            <a:avLst/>
            <a:gdLst/>
            <a:ahLst/>
            <a:cxnLst/>
            <a:rect l="l" t="t" r="r" b="b"/>
            <a:pathLst>
              <a:path w="173735" h="166115">
                <a:moveTo>
                  <a:pt x="12192" y="166115"/>
                </a:moveTo>
                <a:lnTo>
                  <a:pt x="173736" y="4571"/>
                </a:lnTo>
                <a:lnTo>
                  <a:pt x="162306" y="0"/>
                </a:lnTo>
                <a:lnTo>
                  <a:pt x="0" y="161543"/>
                </a:lnTo>
                <a:lnTo>
                  <a:pt x="12192" y="16611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7275576" y="3850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7273290" y="38496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7271003" y="384809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1524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7268718" y="384733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7266431" y="384657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3068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068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7263384" y="38458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7251953" y="3842765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5" h="164591">
                <a:moveTo>
                  <a:pt x="11429" y="164591"/>
                </a:moveTo>
                <a:lnTo>
                  <a:pt x="17373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4591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7263383" y="384581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7261097" y="38450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762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7258812" y="38450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7256525" y="3844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7254240" y="38435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7251953" y="38427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7239762" y="3840480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5" h="163829">
                <a:moveTo>
                  <a:pt x="12192" y="163830"/>
                </a:moveTo>
                <a:lnTo>
                  <a:pt x="17373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3830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7251954" y="3842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7249668" y="38427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7247381" y="38420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7245858" y="38420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7243571" y="38412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7241286" y="38412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7239761" y="38404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7226807" y="3838955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3067"/>
                </a:moveTo>
                <a:lnTo>
                  <a:pt x="174497" y="1523"/>
                </a:lnTo>
                <a:lnTo>
                  <a:pt x="162305" y="0"/>
                </a:lnTo>
                <a:lnTo>
                  <a:pt x="0" y="161543"/>
                </a:lnTo>
                <a:lnTo>
                  <a:pt x="12953" y="163067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7239761" y="38404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7236713" y="384047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7234428" y="38397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7232141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7229856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0" name="object 3840"/>
          <p:cNvSpPr/>
          <p:nvPr/>
        </p:nvSpPr>
        <p:spPr>
          <a:xfrm>
            <a:off x="7226807" y="38389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7214615" y="3838955"/>
            <a:ext cx="174497" cy="161544"/>
          </a:xfrm>
          <a:custGeom>
            <a:avLst/>
            <a:gdLst/>
            <a:ahLst/>
            <a:cxnLst/>
            <a:rect l="l" t="t" r="r" b="b"/>
            <a:pathLst>
              <a:path w="174498" h="161544">
                <a:moveTo>
                  <a:pt x="12192" y="161543"/>
                </a:moveTo>
                <a:lnTo>
                  <a:pt x="174498" y="0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7226807" y="383895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3" name="object 3843"/>
          <p:cNvSpPr/>
          <p:nvPr/>
        </p:nvSpPr>
        <p:spPr>
          <a:xfrm>
            <a:off x="7224521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5" y="161543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4" name="object 3844"/>
          <p:cNvSpPr/>
          <p:nvPr/>
        </p:nvSpPr>
        <p:spPr>
          <a:xfrm>
            <a:off x="7222236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7219949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7216902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7" name="object 3847"/>
          <p:cNvSpPr/>
          <p:nvPr/>
        </p:nvSpPr>
        <p:spPr>
          <a:xfrm>
            <a:off x="7214615" y="3838955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5" y="161543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8" name="object 3848"/>
          <p:cNvSpPr/>
          <p:nvPr/>
        </p:nvSpPr>
        <p:spPr>
          <a:xfrm>
            <a:off x="7203186" y="3838955"/>
            <a:ext cx="172974" cy="161544"/>
          </a:xfrm>
          <a:custGeom>
            <a:avLst/>
            <a:gdLst/>
            <a:ahLst/>
            <a:cxnLst/>
            <a:rect l="l" t="t" r="r" b="b"/>
            <a:pathLst>
              <a:path w="172974" h="161544">
                <a:moveTo>
                  <a:pt x="11429" y="161543"/>
                </a:moveTo>
                <a:lnTo>
                  <a:pt x="172973" y="0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7214616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7210806" y="383895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1" name="object 3851"/>
          <p:cNvSpPr/>
          <p:nvPr/>
        </p:nvSpPr>
        <p:spPr>
          <a:xfrm>
            <a:off x="7206995" y="383895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2" name="object 3852"/>
          <p:cNvSpPr/>
          <p:nvPr/>
        </p:nvSpPr>
        <p:spPr>
          <a:xfrm>
            <a:off x="7203185" y="383895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7192517" y="3838955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1" h="162305">
                <a:moveTo>
                  <a:pt x="10668" y="161543"/>
                </a:moveTo>
                <a:lnTo>
                  <a:pt x="172212" y="0"/>
                </a:lnTo>
                <a:lnTo>
                  <a:pt x="161544" y="761"/>
                </a:lnTo>
                <a:lnTo>
                  <a:pt x="0" y="162305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7203185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5" name="object 3855"/>
          <p:cNvSpPr/>
          <p:nvPr/>
        </p:nvSpPr>
        <p:spPr>
          <a:xfrm>
            <a:off x="7200899" y="3838955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6" name="object 3856"/>
          <p:cNvSpPr/>
          <p:nvPr/>
        </p:nvSpPr>
        <p:spPr>
          <a:xfrm>
            <a:off x="7197852" y="383895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7195565" y="38397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7192518" y="383971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9" name="object 3859"/>
          <p:cNvSpPr/>
          <p:nvPr/>
        </p:nvSpPr>
        <p:spPr>
          <a:xfrm>
            <a:off x="7181849" y="3839717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1" h="163067">
                <a:moveTo>
                  <a:pt x="10668" y="161543"/>
                </a:moveTo>
                <a:lnTo>
                  <a:pt x="17221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0" name="object 3860"/>
          <p:cNvSpPr/>
          <p:nvPr/>
        </p:nvSpPr>
        <p:spPr>
          <a:xfrm>
            <a:off x="7192517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7189469" y="38397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7187184" y="3840479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5" y="161543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3" name="object 3863"/>
          <p:cNvSpPr/>
          <p:nvPr/>
        </p:nvSpPr>
        <p:spPr>
          <a:xfrm>
            <a:off x="7184135" y="38404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4" name="object 3864"/>
          <p:cNvSpPr/>
          <p:nvPr/>
        </p:nvSpPr>
        <p:spPr>
          <a:xfrm>
            <a:off x="7181849" y="38404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5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7171182" y="3841241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1" h="163829">
                <a:moveTo>
                  <a:pt x="10668" y="161544"/>
                </a:moveTo>
                <a:lnTo>
                  <a:pt x="172212" y="0"/>
                </a:lnTo>
                <a:lnTo>
                  <a:pt x="161544" y="1524"/>
                </a:lnTo>
                <a:lnTo>
                  <a:pt x="0" y="163830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7181850" y="38412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7" name="object 3867"/>
          <p:cNvSpPr/>
          <p:nvPr/>
        </p:nvSpPr>
        <p:spPr>
          <a:xfrm>
            <a:off x="7179564" y="38412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8" name="object 3868"/>
          <p:cNvSpPr/>
          <p:nvPr/>
        </p:nvSpPr>
        <p:spPr>
          <a:xfrm>
            <a:off x="7176516" y="38420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7174230" y="38420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7171181" y="38427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1" name="object 3871"/>
          <p:cNvSpPr/>
          <p:nvPr/>
        </p:nvSpPr>
        <p:spPr>
          <a:xfrm>
            <a:off x="7161276" y="3842766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2305"/>
                </a:moveTo>
                <a:lnTo>
                  <a:pt x="171449" y="0"/>
                </a:lnTo>
                <a:lnTo>
                  <a:pt x="161543" y="3047"/>
                </a:lnTo>
                <a:lnTo>
                  <a:pt x="0" y="164591"/>
                </a:lnTo>
                <a:lnTo>
                  <a:pt x="9905" y="162305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2" name="object 3872"/>
          <p:cNvSpPr/>
          <p:nvPr/>
        </p:nvSpPr>
        <p:spPr>
          <a:xfrm>
            <a:off x="7171182" y="38427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7168896" y="38427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7166609" y="38435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5" name="object 3875"/>
          <p:cNvSpPr/>
          <p:nvPr/>
        </p:nvSpPr>
        <p:spPr>
          <a:xfrm>
            <a:off x="7164324" y="3844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6" name="object 3876"/>
          <p:cNvSpPr/>
          <p:nvPr/>
        </p:nvSpPr>
        <p:spPr>
          <a:xfrm>
            <a:off x="7161275" y="38450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7152132" y="3845813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8" h="164591">
                <a:moveTo>
                  <a:pt x="9144" y="161543"/>
                </a:moveTo>
                <a:lnTo>
                  <a:pt x="17068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7161276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9" name="object 3879"/>
          <p:cNvSpPr/>
          <p:nvPr/>
        </p:nvSpPr>
        <p:spPr>
          <a:xfrm>
            <a:off x="7158990" y="38458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0" name="object 3880"/>
          <p:cNvSpPr/>
          <p:nvPr/>
        </p:nvSpPr>
        <p:spPr>
          <a:xfrm>
            <a:off x="7156703" y="38465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1" name="object 3881"/>
          <p:cNvSpPr/>
          <p:nvPr/>
        </p:nvSpPr>
        <p:spPr>
          <a:xfrm>
            <a:off x="7154418" y="38473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2" name="object 3882"/>
          <p:cNvSpPr/>
          <p:nvPr/>
        </p:nvSpPr>
        <p:spPr>
          <a:xfrm>
            <a:off x="7152131" y="384810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3" name="object 3883"/>
          <p:cNvSpPr/>
          <p:nvPr/>
        </p:nvSpPr>
        <p:spPr>
          <a:xfrm>
            <a:off x="7142226" y="3848861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1544"/>
                </a:moveTo>
                <a:lnTo>
                  <a:pt x="171449" y="0"/>
                </a:lnTo>
                <a:lnTo>
                  <a:pt x="161543" y="3048"/>
                </a:lnTo>
                <a:lnTo>
                  <a:pt x="0" y="164592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4" name="object 3884"/>
          <p:cNvSpPr/>
          <p:nvPr/>
        </p:nvSpPr>
        <p:spPr>
          <a:xfrm>
            <a:off x="7152132" y="3848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5" name="object 3885"/>
          <p:cNvSpPr/>
          <p:nvPr/>
        </p:nvSpPr>
        <p:spPr>
          <a:xfrm>
            <a:off x="7148322" y="384886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2305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6" name="object 3886"/>
          <p:cNvSpPr/>
          <p:nvPr/>
        </p:nvSpPr>
        <p:spPr>
          <a:xfrm>
            <a:off x="7145274" y="384962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7" name="object 3887"/>
          <p:cNvSpPr/>
          <p:nvPr/>
        </p:nvSpPr>
        <p:spPr>
          <a:xfrm>
            <a:off x="7142225" y="385114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8" name="object 3888"/>
          <p:cNvSpPr/>
          <p:nvPr/>
        </p:nvSpPr>
        <p:spPr>
          <a:xfrm>
            <a:off x="7133844" y="3851910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1" y="161543"/>
                </a:moveTo>
                <a:lnTo>
                  <a:pt x="169925" y="0"/>
                </a:lnTo>
                <a:lnTo>
                  <a:pt x="161543" y="4571"/>
                </a:lnTo>
                <a:lnTo>
                  <a:pt x="0" y="166115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9" name="object 3889"/>
          <p:cNvSpPr/>
          <p:nvPr/>
        </p:nvSpPr>
        <p:spPr>
          <a:xfrm>
            <a:off x="7142226" y="3851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0" name="object 3890"/>
          <p:cNvSpPr/>
          <p:nvPr/>
        </p:nvSpPr>
        <p:spPr>
          <a:xfrm>
            <a:off x="7139178" y="38519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1" name="object 3891"/>
          <p:cNvSpPr/>
          <p:nvPr/>
        </p:nvSpPr>
        <p:spPr>
          <a:xfrm>
            <a:off x="7136891" y="38534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5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2" name="object 3892"/>
          <p:cNvSpPr/>
          <p:nvPr/>
        </p:nvSpPr>
        <p:spPr>
          <a:xfrm>
            <a:off x="7133844" y="38549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3" name="object 3893"/>
          <p:cNvSpPr/>
          <p:nvPr/>
        </p:nvSpPr>
        <p:spPr>
          <a:xfrm>
            <a:off x="7124700" y="3856482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8" h="166115">
                <a:moveTo>
                  <a:pt x="9144" y="161543"/>
                </a:moveTo>
                <a:lnTo>
                  <a:pt x="170688" y="0"/>
                </a:lnTo>
                <a:lnTo>
                  <a:pt x="161544" y="4571"/>
                </a:lnTo>
                <a:lnTo>
                  <a:pt x="0" y="16611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4" name="object 3894"/>
          <p:cNvSpPr/>
          <p:nvPr/>
        </p:nvSpPr>
        <p:spPr>
          <a:xfrm>
            <a:off x="7133844" y="3856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5" name="object 3895"/>
          <p:cNvSpPr/>
          <p:nvPr/>
        </p:nvSpPr>
        <p:spPr>
          <a:xfrm>
            <a:off x="7129272" y="3856482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6" name="object 3896"/>
          <p:cNvSpPr/>
          <p:nvPr/>
        </p:nvSpPr>
        <p:spPr>
          <a:xfrm>
            <a:off x="7124700" y="3858767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7" name="object 3897"/>
          <p:cNvSpPr/>
          <p:nvPr/>
        </p:nvSpPr>
        <p:spPr>
          <a:xfrm>
            <a:off x="7116318" y="3861054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1" y="161544"/>
                </a:moveTo>
                <a:lnTo>
                  <a:pt x="169925" y="0"/>
                </a:lnTo>
                <a:lnTo>
                  <a:pt x="162305" y="4572"/>
                </a:lnTo>
                <a:lnTo>
                  <a:pt x="0" y="166878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8" name="object 3898"/>
          <p:cNvSpPr/>
          <p:nvPr/>
        </p:nvSpPr>
        <p:spPr>
          <a:xfrm>
            <a:off x="7124700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9" name="object 3899"/>
          <p:cNvSpPr/>
          <p:nvPr/>
        </p:nvSpPr>
        <p:spPr>
          <a:xfrm>
            <a:off x="7108697" y="3865626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7620" y="162305"/>
                </a:moveTo>
                <a:lnTo>
                  <a:pt x="169926" y="0"/>
                </a:lnTo>
                <a:lnTo>
                  <a:pt x="161544" y="6095"/>
                </a:lnTo>
                <a:lnTo>
                  <a:pt x="0" y="167639"/>
                </a:lnTo>
                <a:lnTo>
                  <a:pt x="7620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0" name="object 3900"/>
          <p:cNvSpPr/>
          <p:nvPr/>
        </p:nvSpPr>
        <p:spPr>
          <a:xfrm>
            <a:off x="7116317" y="38656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1" name="object 3901"/>
          <p:cNvSpPr/>
          <p:nvPr/>
        </p:nvSpPr>
        <p:spPr>
          <a:xfrm>
            <a:off x="7101078" y="3871722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4" h="167639">
                <a:moveTo>
                  <a:pt x="7620" y="161543"/>
                </a:moveTo>
                <a:lnTo>
                  <a:pt x="169164" y="0"/>
                </a:lnTo>
                <a:lnTo>
                  <a:pt x="161544" y="6095"/>
                </a:lnTo>
                <a:lnTo>
                  <a:pt x="0" y="16763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2" name="object 3902"/>
          <p:cNvSpPr/>
          <p:nvPr/>
        </p:nvSpPr>
        <p:spPr>
          <a:xfrm>
            <a:off x="7108698" y="3871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3" name="object 3903"/>
          <p:cNvSpPr/>
          <p:nvPr/>
        </p:nvSpPr>
        <p:spPr>
          <a:xfrm>
            <a:off x="7094219" y="3877817"/>
            <a:ext cx="168402" cy="168402"/>
          </a:xfrm>
          <a:custGeom>
            <a:avLst/>
            <a:gdLst/>
            <a:ahLst/>
            <a:cxnLst/>
            <a:rect l="l" t="t" r="r" b="b"/>
            <a:pathLst>
              <a:path w="168401" h="168401">
                <a:moveTo>
                  <a:pt x="6857" y="161543"/>
                </a:moveTo>
                <a:lnTo>
                  <a:pt x="0" y="168401"/>
                </a:lnTo>
                <a:lnTo>
                  <a:pt x="168401" y="0"/>
                </a:lnTo>
                <a:lnTo>
                  <a:pt x="6857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4" name="object 3904"/>
          <p:cNvSpPr/>
          <p:nvPr/>
        </p:nvSpPr>
        <p:spPr>
          <a:xfrm>
            <a:off x="7101077" y="3877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5" name="object 3905"/>
          <p:cNvSpPr/>
          <p:nvPr/>
        </p:nvSpPr>
        <p:spPr>
          <a:xfrm>
            <a:off x="7380731" y="3840479"/>
            <a:ext cx="184404" cy="161544"/>
          </a:xfrm>
          <a:custGeom>
            <a:avLst/>
            <a:gdLst/>
            <a:ahLst/>
            <a:cxnLst/>
            <a:rect l="l" t="t" r="r" b="b"/>
            <a:pathLst>
              <a:path w="184403" h="161544">
                <a:moveTo>
                  <a:pt x="22098" y="161543"/>
                </a:moveTo>
                <a:lnTo>
                  <a:pt x="184404" y="0"/>
                </a:lnTo>
                <a:lnTo>
                  <a:pt x="162306" y="0"/>
                </a:lnTo>
                <a:lnTo>
                  <a:pt x="0" y="161543"/>
                </a:lnTo>
                <a:lnTo>
                  <a:pt x="22098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6" name="object 3906"/>
          <p:cNvSpPr/>
          <p:nvPr/>
        </p:nvSpPr>
        <p:spPr>
          <a:xfrm>
            <a:off x="7402829" y="38404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7" name="object 3907"/>
          <p:cNvSpPr/>
          <p:nvPr/>
        </p:nvSpPr>
        <p:spPr>
          <a:xfrm>
            <a:off x="7402829" y="3840479"/>
            <a:ext cx="171450" cy="419100"/>
          </a:xfrm>
          <a:custGeom>
            <a:avLst/>
            <a:gdLst/>
            <a:ahLst/>
            <a:cxnLst/>
            <a:rect l="l" t="t" r="r" b="b"/>
            <a:pathLst>
              <a:path w="171450" h="419100">
                <a:moveTo>
                  <a:pt x="9905" y="419100"/>
                </a:moveTo>
                <a:lnTo>
                  <a:pt x="171449" y="256794"/>
                </a:lnTo>
                <a:lnTo>
                  <a:pt x="162305" y="0"/>
                </a:lnTo>
                <a:lnTo>
                  <a:pt x="0" y="161544"/>
                </a:lnTo>
                <a:lnTo>
                  <a:pt x="9905" y="4191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8" name="object 3908"/>
          <p:cNvSpPr/>
          <p:nvPr/>
        </p:nvSpPr>
        <p:spPr>
          <a:xfrm>
            <a:off x="7412735" y="40972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9" name="object 3909"/>
          <p:cNvSpPr/>
          <p:nvPr/>
        </p:nvSpPr>
        <p:spPr>
          <a:xfrm>
            <a:off x="7025897" y="3999795"/>
            <a:ext cx="418936" cy="800148"/>
          </a:xfrm>
          <a:custGeom>
            <a:avLst/>
            <a:gdLst/>
            <a:ahLst/>
            <a:cxnLst/>
            <a:rect l="l" t="t" r="r" b="b"/>
            <a:pathLst>
              <a:path w="418936" h="800148">
                <a:moveTo>
                  <a:pt x="18792" y="797756"/>
                </a:moveTo>
                <a:lnTo>
                  <a:pt x="40128" y="797756"/>
                </a:lnTo>
                <a:lnTo>
                  <a:pt x="43938" y="787850"/>
                </a:lnTo>
                <a:lnTo>
                  <a:pt x="47748" y="780230"/>
                </a:lnTo>
                <a:lnTo>
                  <a:pt x="52320" y="772610"/>
                </a:lnTo>
                <a:lnTo>
                  <a:pt x="56931" y="765763"/>
                </a:lnTo>
                <a:lnTo>
                  <a:pt x="62358" y="761253"/>
                </a:lnTo>
                <a:lnTo>
                  <a:pt x="68590" y="758824"/>
                </a:lnTo>
                <a:lnTo>
                  <a:pt x="75614" y="758221"/>
                </a:lnTo>
                <a:lnTo>
                  <a:pt x="83420" y="759188"/>
                </a:lnTo>
                <a:lnTo>
                  <a:pt x="91995" y="761468"/>
                </a:lnTo>
                <a:lnTo>
                  <a:pt x="101328" y="764804"/>
                </a:lnTo>
                <a:lnTo>
                  <a:pt x="111406" y="768942"/>
                </a:lnTo>
                <a:lnTo>
                  <a:pt x="122219" y="773625"/>
                </a:lnTo>
                <a:lnTo>
                  <a:pt x="133754" y="778597"/>
                </a:lnTo>
                <a:lnTo>
                  <a:pt x="158945" y="788382"/>
                </a:lnTo>
                <a:lnTo>
                  <a:pt x="186884" y="796249"/>
                </a:lnTo>
                <a:lnTo>
                  <a:pt x="217478" y="800148"/>
                </a:lnTo>
                <a:lnTo>
                  <a:pt x="233741" y="799970"/>
                </a:lnTo>
                <a:lnTo>
                  <a:pt x="268141" y="794077"/>
                </a:lnTo>
                <a:lnTo>
                  <a:pt x="286254" y="787850"/>
                </a:lnTo>
                <a:lnTo>
                  <a:pt x="310638" y="775658"/>
                </a:lnTo>
                <a:lnTo>
                  <a:pt x="337359" y="755612"/>
                </a:lnTo>
                <a:lnTo>
                  <a:pt x="360321" y="731153"/>
                </a:lnTo>
                <a:lnTo>
                  <a:pt x="379511" y="703059"/>
                </a:lnTo>
                <a:lnTo>
                  <a:pt x="394921" y="672109"/>
                </a:lnTo>
                <a:lnTo>
                  <a:pt x="401206" y="655807"/>
                </a:lnTo>
                <a:lnTo>
                  <a:pt x="406541" y="639084"/>
                </a:lnTo>
                <a:lnTo>
                  <a:pt x="410925" y="622037"/>
                </a:lnTo>
                <a:lnTo>
                  <a:pt x="414359" y="604762"/>
                </a:lnTo>
                <a:lnTo>
                  <a:pt x="416839" y="587359"/>
                </a:lnTo>
                <a:lnTo>
                  <a:pt x="418365" y="569924"/>
                </a:lnTo>
                <a:lnTo>
                  <a:pt x="418936" y="552554"/>
                </a:lnTo>
                <a:lnTo>
                  <a:pt x="418550" y="535347"/>
                </a:lnTo>
                <a:lnTo>
                  <a:pt x="414902" y="501811"/>
                </a:lnTo>
                <a:lnTo>
                  <a:pt x="407412" y="470096"/>
                </a:lnTo>
                <a:lnTo>
                  <a:pt x="395982" y="440378"/>
                </a:lnTo>
                <a:lnTo>
                  <a:pt x="380742" y="411422"/>
                </a:lnTo>
                <a:lnTo>
                  <a:pt x="370074" y="396182"/>
                </a:lnTo>
                <a:lnTo>
                  <a:pt x="352201" y="374962"/>
                </a:lnTo>
                <a:lnTo>
                  <a:pt x="333410" y="354859"/>
                </a:lnTo>
                <a:lnTo>
                  <a:pt x="313886" y="335647"/>
                </a:lnTo>
                <a:lnTo>
                  <a:pt x="293809" y="317103"/>
                </a:lnTo>
                <a:lnTo>
                  <a:pt x="273362" y="298999"/>
                </a:lnTo>
                <a:lnTo>
                  <a:pt x="252727" y="281111"/>
                </a:lnTo>
                <a:lnTo>
                  <a:pt x="242397" y="272177"/>
                </a:lnTo>
                <a:lnTo>
                  <a:pt x="232087" y="263213"/>
                </a:lnTo>
                <a:lnTo>
                  <a:pt x="221822" y="254190"/>
                </a:lnTo>
                <a:lnTo>
                  <a:pt x="211623" y="245080"/>
                </a:lnTo>
                <a:lnTo>
                  <a:pt x="201515" y="235854"/>
                </a:lnTo>
                <a:lnTo>
                  <a:pt x="191518" y="226486"/>
                </a:lnTo>
                <a:lnTo>
                  <a:pt x="181657" y="216946"/>
                </a:lnTo>
                <a:lnTo>
                  <a:pt x="171954" y="207206"/>
                </a:lnTo>
                <a:lnTo>
                  <a:pt x="160524" y="195776"/>
                </a:lnTo>
                <a:lnTo>
                  <a:pt x="152142" y="185108"/>
                </a:lnTo>
                <a:lnTo>
                  <a:pt x="144925" y="175168"/>
                </a:lnTo>
                <a:lnTo>
                  <a:pt x="139277" y="164171"/>
                </a:lnTo>
                <a:lnTo>
                  <a:pt x="135327" y="152427"/>
                </a:lnTo>
                <a:lnTo>
                  <a:pt x="133202" y="140243"/>
                </a:lnTo>
                <a:lnTo>
                  <a:pt x="133032" y="127929"/>
                </a:lnTo>
                <a:lnTo>
                  <a:pt x="134944" y="115793"/>
                </a:lnTo>
                <a:lnTo>
                  <a:pt x="137664" y="107384"/>
                </a:lnTo>
                <a:lnTo>
                  <a:pt x="140712" y="100526"/>
                </a:lnTo>
                <a:lnTo>
                  <a:pt x="143760" y="94430"/>
                </a:lnTo>
                <a:lnTo>
                  <a:pt x="147570" y="88334"/>
                </a:lnTo>
                <a:lnTo>
                  <a:pt x="157501" y="77688"/>
                </a:lnTo>
                <a:lnTo>
                  <a:pt x="167888" y="69755"/>
                </a:lnTo>
                <a:lnTo>
                  <a:pt x="178646" y="64353"/>
                </a:lnTo>
                <a:lnTo>
                  <a:pt x="189689" y="61302"/>
                </a:lnTo>
                <a:lnTo>
                  <a:pt x="200930" y="60419"/>
                </a:lnTo>
                <a:lnTo>
                  <a:pt x="212285" y="61522"/>
                </a:lnTo>
                <a:lnTo>
                  <a:pt x="223667" y="64428"/>
                </a:lnTo>
                <a:lnTo>
                  <a:pt x="234990" y="68957"/>
                </a:lnTo>
                <a:lnTo>
                  <a:pt x="246169" y="74926"/>
                </a:lnTo>
                <a:lnTo>
                  <a:pt x="257117" y="82153"/>
                </a:lnTo>
                <a:lnTo>
                  <a:pt x="267749" y="90456"/>
                </a:lnTo>
                <a:lnTo>
                  <a:pt x="277978" y="99653"/>
                </a:lnTo>
                <a:lnTo>
                  <a:pt x="287719" y="109562"/>
                </a:lnTo>
                <a:lnTo>
                  <a:pt x="296886" y="120002"/>
                </a:lnTo>
                <a:lnTo>
                  <a:pt x="305393" y="130790"/>
                </a:lnTo>
                <a:lnTo>
                  <a:pt x="313155" y="141744"/>
                </a:lnTo>
                <a:lnTo>
                  <a:pt x="320084" y="152682"/>
                </a:lnTo>
                <a:lnTo>
                  <a:pt x="326096" y="163423"/>
                </a:lnTo>
                <a:lnTo>
                  <a:pt x="331104" y="173785"/>
                </a:lnTo>
                <a:lnTo>
                  <a:pt x="335022" y="183584"/>
                </a:lnTo>
                <a:lnTo>
                  <a:pt x="344928" y="206444"/>
                </a:lnTo>
                <a:lnTo>
                  <a:pt x="354834" y="231590"/>
                </a:lnTo>
                <a:lnTo>
                  <a:pt x="364740" y="259784"/>
                </a:lnTo>
                <a:lnTo>
                  <a:pt x="386838" y="259784"/>
                </a:lnTo>
                <a:lnTo>
                  <a:pt x="376932" y="2228"/>
                </a:lnTo>
                <a:lnTo>
                  <a:pt x="354834" y="2228"/>
                </a:lnTo>
                <a:lnTo>
                  <a:pt x="347976" y="14420"/>
                </a:lnTo>
                <a:lnTo>
                  <a:pt x="341880" y="24326"/>
                </a:lnTo>
                <a:lnTo>
                  <a:pt x="336546" y="31946"/>
                </a:lnTo>
                <a:lnTo>
                  <a:pt x="330566" y="37272"/>
                </a:lnTo>
                <a:lnTo>
                  <a:pt x="324660" y="40639"/>
                </a:lnTo>
                <a:lnTo>
                  <a:pt x="318747" y="42259"/>
                </a:lnTo>
                <a:lnTo>
                  <a:pt x="312740" y="42342"/>
                </a:lnTo>
                <a:lnTo>
                  <a:pt x="306557" y="41102"/>
                </a:lnTo>
                <a:lnTo>
                  <a:pt x="300112" y="38750"/>
                </a:lnTo>
                <a:lnTo>
                  <a:pt x="293323" y="35497"/>
                </a:lnTo>
                <a:lnTo>
                  <a:pt x="286104" y="31554"/>
                </a:lnTo>
                <a:lnTo>
                  <a:pt x="278372" y="27135"/>
                </a:lnTo>
                <a:lnTo>
                  <a:pt x="270043" y="22450"/>
                </a:lnTo>
                <a:lnTo>
                  <a:pt x="261031" y="17711"/>
                </a:lnTo>
                <a:lnTo>
                  <a:pt x="251255" y="13130"/>
                </a:lnTo>
                <a:lnTo>
                  <a:pt x="240628" y="8918"/>
                </a:lnTo>
                <a:lnTo>
                  <a:pt x="229067" y="5288"/>
                </a:lnTo>
                <a:lnTo>
                  <a:pt x="216488" y="2450"/>
                </a:lnTo>
                <a:lnTo>
                  <a:pt x="202807" y="617"/>
                </a:lnTo>
                <a:lnTo>
                  <a:pt x="187940" y="0"/>
                </a:lnTo>
                <a:lnTo>
                  <a:pt x="171802" y="810"/>
                </a:lnTo>
                <a:lnTo>
                  <a:pt x="154309" y="3261"/>
                </a:lnTo>
                <a:lnTo>
                  <a:pt x="135378" y="7562"/>
                </a:lnTo>
                <a:lnTo>
                  <a:pt x="126234" y="10610"/>
                </a:lnTo>
                <a:lnTo>
                  <a:pt x="116328" y="13658"/>
                </a:lnTo>
                <a:lnTo>
                  <a:pt x="100320" y="21948"/>
                </a:lnTo>
                <a:lnTo>
                  <a:pt x="85465" y="31978"/>
                </a:lnTo>
                <a:lnTo>
                  <a:pt x="71772" y="43599"/>
                </a:lnTo>
                <a:lnTo>
                  <a:pt x="59248" y="56662"/>
                </a:lnTo>
                <a:lnTo>
                  <a:pt x="47901" y="71019"/>
                </a:lnTo>
                <a:lnTo>
                  <a:pt x="37738" y="86521"/>
                </a:lnTo>
                <a:lnTo>
                  <a:pt x="28768" y="103020"/>
                </a:lnTo>
                <a:lnTo>
                  <a:pt x="20997" y="120367"/>
                </a:lnTo>
                <a:lnTo>
                  <a:pt x="14434" y="138413"/>
                </a:lnTo>
                <a:lnTo>
                  <a:pt x="9086" y="157010"/>
                </a:lnTo>
                <a:lnTo>
                  <a:pt x="4961" y="176008"/>
                </a:lnTo>
                <a:lnTo>
                  <a:pt x="2067" y="195260"/>
                </a:lnTo>
                <a:lnTo>
                  <a:pt x="410" y="214617"/>
                </a:lnTo>
                <a:lnTo>
                  <a:pt x="0" y="233929"/>
                </a:lnTo>
                <a:lnTo>
                  <a:pt x="842" y="253049"/>
                </a:lnTo>
                <a:lnTo>
                  <a:pt x="2946" y="271828"/>
                </a:lnTo>
                <a:lnTo>
                  <a:pt x="6319" y="290116"/>
                </a:lnTo>
                <a:lnTo>
                  <a:pt x="10968" y="307766"/>
                </a:lnTo>
                <a:lnTo>
                  <a:pt x="16901" y="324629"/>
                </a:lnTo>
                <a:lnTo>
                  <a:pt x="24126" y="340556"/>
                </a:lnTo>
                <a:lnTo>
                  <a:pt x="32508" y="358082"/>
                </a:lnTo>
                <a:lnTo>
                  <a:pt x="43176" y="374846"/>
                </a:lnTo>
                <a:lnTo>
                  <a:pt x="62226" y="399992"/>
                </a:lnTo>
                <a:lnTo>
                  <a:pt x="74418" y="414470"/>
                </a:lnTo>
                <a:lnTo>
                  <a:pt x="91972" y="432401"/>
                </a:lnTo>
                <a:lnTo>
                  <a:pt x="110588" y="450145"/>
                </a:lnTo>
                <a:lnTo>
                  <a:pt x="129949" y="467752"/>
                </a:lnTo>
                <a:lnTo>
                  <a:pt x="149735" y="485270"/>
                </a:lnTo>
                <a:lnTo>
                  <a:pt x="159689" y="494011"/>
                </a:lnTo>
                <a:lnTo>
                  <a:pt x="169630" y="502748"/>
                </a:lnTo>
                <a:lnTo>
                  <a:pt x="179518" y="511487"/>
                </a:lnTo>
                <a:lnTo>
                  <a:pt x="189314" y="520235"/>
                </a:lnTo>
                <a:lnTo>
                  <a:pt x="198978" y="528998"/>
                </a:lnTo>
                <a:lnTo>
                  <a:pt x="208470" y="537781"/>
                </a:lnTo>
                <a:lnTo>
                  <a:pt x="217750" y="546590"/>
                </a:lnTo>
                <a:lnTo>
                  <a:pt x="226779" y="555433"/>
                </a:lnTo>
                <a:lnTo>
                  <a:pt x="235517" y="564315"/>
                </a:lnTo>
                <a:lnTo>
                  <a:pt x="243923" y="573241"/>
                </a:lnTo>
                <a:lnTo>
                  <a:pt x="251959" y="582219"/>
                </a:lnTo>
                <a:lnTo>
                  <a:pt x="259584" y="591254"/>
                </a:lnTo>
                <a:lnTo>
                  <a:pt x="264156" y="598112"/>
                </a:lnTo>
                <a:lnTo>
                  <a:pt x="267966" y="605732"/>
                </a:lnTo>
                <a:lnTo>
                  <a:pt x="272695" y="617417"/>
                </a:lnTo>
                <a:lnTo>
                  <a:pt x="276070" y="629582"/>
                </a:lnTo>
                <a:lnTo>
                  <a:pt x="278129" y="642065"/>
                </a:lnTo>
                <a:lnTo>
                  <a:pt x="278907" y="654701"/>
                </a:lnTo>
                <a:lnTo>
                  <a:pt x="278440" y="667326"/>
                </a:lnTo>
                <a:lnTo>
                  <a:pt x="276764" y="679777"/>
                </a:lnTo>
                <a:lnTo>
                  <a:pt x="274062" y="689552"/>
                </a:lnTo>
                <a:lnTo>
                  <a:pt x="267966" y="703268"/>
                </a:lnTo>
                <a:lnTo>
                  <a:pt x="257301" y="716786"/>
                </a:lnTo>
                <a:lnTo>
                  <a:pt x="245984" y="726980"/>
                </a:lnTo>
                <a:lnTo>
                  <a:pt x="234123" y="734078"/>
                </a:lnTo>
                <a:lnTo>
                  <a:pt x="221829" y="738303"/>
                </a:lnTo>
                <a:lnTo>
                  <a:pt x="209211" y="739881"/>
                </a:lnTo>
                <a:lnTo>
                  <a:pt x="196377" y="739037"/>
                </a:lnTo>
                <a:lnTo>
                  <a:pt x="183438" y="735995"/>
                </a:lnTo>
                <a:lnTo>
                  <a:pt x="170502" y="730981"/>
                </a:lnTo>
                <a:lnTo>
                  <a:pt x="157680" y="724220"/>
                </a:lnTo>
                <a:lnTo>
                  <a:pt x="145079" y="715937"/>
                </a:lnTo>
                <a:lnTo>
                  <a:pt x="132811" y="706356"/>
                </a:lnTo>
                <a:lnTo>
                  <a:pt x="120984" y="695703"/>
                </a:lnTo>
                <a:lnTo>
                  <a:pt x="109707" y="684202"/>
                </a:lnTo>
                <a:lnTo>
                  <a:pt x="99090" y="672079"/>
                </a:lnTo>
                <a:lnTo>
                  <a:pt x="89242" y="659559"/>
                </a:lnTo>
                <a:lnTo>
                  <a:pt x="80273" y="646867"/>
                </a:lnTo>
                <a:lnTo>
                  <a:pt x="72291" y="634227"/>
                </a:lnTo>
                <a:lnTo>
                  <a:pt x="65407" y="621865"/>
                </a:lnTo>
                <a:lnTo>
                  <a:pt x="59730" y="610006"/>
                </a:lnTo>
                <a:lnTo>
                  <a:pt x="55368" y="598874"/>
                </a:lnTo>
                <a:lnTo>
                  <a:pt x="46224" y="576014"/>
                </a:lnTo>
                <a:lnTo>
                  <a:pt x="37842" y="552392"/>
                </a:lnTo>
                <a:lnTo>
                  <a:pt x="30222" y="526484"/>
                </a:lnTo>
                <a:lnTo>
                  <a:pt x="8124" y="526484"/>
                </a:lnTo>
                <a:lnTo>
                  <a:pt x="18792" y="797756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0" name="object 3910"/>
          <p:cNvSpPr/>
          <p:nvPr/>
        </p:nvSpPr>
        <p:spPr>
          <a:xfrm>
            <a:off x="7380731" y="4002023"/>
            <a:ext cx="22098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2209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1" name="object 3911"/>
          <p:cNvSpPr/>
          <p:nvPr/>
        </p:nvSpPr>
        <p:spPr>
          <a:xfrm>
            <a:off x="7373874" y="4002023"/>
            <a:ext cx="6857" cy="12192"/>
          </a:xfrm>
          <a:custGeom>
            <a:avLst/>
            <a:gdLst/>
            <a:ahLst/>
            <a:cxnLst/>
            <a:rect l="l" t="t" r="r" b="b"/>
            <a:pathLst>
              <a:path w="6857" h="12191">
                <a:moveTo>
                  <a:pt x="6857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2" name="object 3912"/>
          <p:cNvSpPr/>
          <p:nvPr/>
        </p:nvSpPr>
        <p:spPr>
          <a:xfrm>
            <a:off x="7367777" y="4014216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3" name="object 3913"/>
          <p:cNvSpPr/>
          <p:nvPr/>
        </p:nvSpPr>
        <p:spPr>
          <a:xfrm>
            <a:off x="7362443" y="4024122"/>
            <a:ext cx="5333" cy="7620"/>
          </a:xfrm>
          <a:custGeom>
            <a:avLst/>
            <a:gdLst/>
            <a:ahLst/>
            <a:cxnLst/>
            <a:rect l="l" t="t" r="r" b="b"/>
            <a:pathLst>
              <a:path w="5333" h="7620">
                <a:moveTo>
                  <a:pt x="5333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4" name="object 3914"/>
          <p:cNvSpPr/>
          <p:nvPr/>
        </p:nvSpPr>
        <p:spPr>
          <a:xfrm>
            <a:off x="7357872" y="4031742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5" name="object 3915"/>
          <p:cNvSpPr/>
          <p:nvPr/>
        </p:nvSpPr>
        <p:spPr>
          <a:xfrm>
            <a:off x="7354824" y="4035551"/>
            <a:ext cx="3047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304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6" name="object 3916"/>
          <p:cNvSpPr/>
          <p:nvPr/>
        </p:nvSpPr>
        <p:spPr>
          <a:xfrm>
            <a:off x="7350251" y="4038599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7" name="object 3917"/>
          <p:cNvSpPr/>
          <p:nvPr/>
        </p:nvSpPr>
        <p:spPr>
          <a:xfrm>
            <a:off x="7344917" y="4040885"/>
            <a:ext cx="5334" cy="762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533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8" name="object 3918"/>
          <p:cNvSpPr/>
          <p:nvPr/>
        </p:nvSpPr>
        <p:spPr>
          <a:xfrm>
            <a:off x="7339583" y="4041648"/>
            <a:ext cx="5334" cy="762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533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9" name="object 3919"/>
          <p:cNvSpPr/>
          <p:nvPr/>
        </p:nvSpPr>
        <p:spPr>
          <a:xfrm>
            <a:off x="7333487" y="4041648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0" name="object 3920"/>
          <p:cNvSpPr/>
          <p:nvPr/>
        </p:nvSpPr>
        <p:spPr>
          <a:xfrm>
            <a:off x="7326630" y="4039362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1" name="object 3921"/>
          <p:cNvSpPr/>
          <p:nvPr/>
        </p:nvSpPr>
        <p:spPr>
          <a:xfrm>
            <a:off x="7319009" y="4035551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2" name="object 3922"/>
          <p:cNvSpPr/>
          <p:nvPr/>
        </p:nvSpPr>
        <p:spPr>
          <a:xfrm>
            <a:off x="7299198" y="4023359"/>
            <a:ext cx="19812" cy="12191"/>
          </a:xfrm>
          <a:custGeom>
            <a:avLst/>
            <a:gdLst/>
            <a:ahLst/>
            <a:cxnLst/>
            <a:rect l="l" t="t" r="r" b="b"/>
            <a:pathLst>
              <a:path w="19811" h="12191">
                <a:moveTo>
                  <a:pt x="19811" y="12192"/>
                </a:moveTo>
                <a:lnTo>
                  <a:pt x="11429" y="6858"/>
                </a:ln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3" name="object 3923"/>
          <p:cNvSpPr/>
          <p:nvPr/>
        </p:nvSpPr>
        <p:spPr>
          <a:xfrm>
            <a:off x="7287768" y="4017264"/>
            <a:ext cx="11430" cy="6095"/>
          </a:xfrm>
          <a:custGeom>
            <a:avLst/>
            <a:gdLst/>
            <a:ahLst/>
            <a:cxnLst/>
            <a:rect l="l" t="t" r="r" b="b"/>
            <a:pathLst>
              <a:path w="11429" h="6096">
                <a:moveTo>
                  <a:pt x="11429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4" name="object 3924"/>
          <p:cNvSpPr/>
          <p:nvPr/>
        </p:nvSpPr>
        <p:spPr>
          <a:xfrm>
            <a:off x="7275575" y="4011930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2" h="5334">
                <a:moveTo>
                  <a:pt x="12192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5" name="object 3925"/>
          <p:cNvSpPr/>
          <p:nvPr/>
        </p:nvSpPr>
        <p:spPr>
          <a:xfrm>
            <a:off x="7263384" y="4007357"/>
            <a:ext cx="12192" cy="4571"/>
          </a:xfrm>
          <a:custGeom>
            <a:avLst/>
            <a:gdLst/>
            <a:ahLst/>
            <a:cxnLst/>
            <a:rect l="l" t="t" r="r" b="b"/>
            <a:pathLst>
              <a:path w="12192" h="4572">
                <a:moveTo>
                  <a:pt x="1219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6" name="object 3926"/>
          <p:cNvSpPr/>
          <p:nvPr/>
        </p:nvSpPr>
        <p:spPr>
          <a:xfrm>
            <a:off x="7251953" y="4004309"/>
            <a:ext cx="11430" cy="3047"/>
          </a:xfrm>
          <a:custGeom>
            <a:avLst/>
            <a:gdLst/>
            <a:ahLst/>
            <a:cxnLst/>
            <a:rect l="l" t="t" r="r" b="b"/>
            <a:pathLst>
              <a:path w="11429" h="3048">
                <a:moveTo>
                  <a:pt x="11429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7" name="object 3927"/>
          <p:cNvSpPr/>
          <p:nvPr/>
        </p:nvSpPr>
        <p:spPr>
          <a:xfrm>
            <a:off x="7239762" y="4002024"/>
            <a:ext cx="12192" cy="2285"/>
          </a:xfrm>
          <a:custGeom>
            <a:avLst/>
            <a:gdLst/>
            <a:ahLst/>
            <a:cxnLst/>
            <a:rect l="l" t="t" r="r" b="b"/>
            <a:pathLst>
              <a:path w="12192" h="2286">
                <a:moveTo>
                  <a:pt x="1219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8" name="object 3928"/>
          <p:cNvSpPr/>
          <p:nvPr/>
        </p:nvSpPr>
        <p:spPr>
          <a:xfrm>
            <a:off x="7226807" y="4000499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9" name="object 3929"/>
          <p:cNvSpPr/>
          <p:nvPr/>
        </p:nvSpPr>
        <p:spPr>
          <a:xfrm>
            <a:off x="7214615" y="4000499"/>
            <a:ext cx="12192" cy="0"/>
          </a:xfrm>
          <a:custGeom>
            <a:avLst/>
            <a:gdLst/>
            <a:ahLst/>
            <a:cxnLst/>
            <a:rect l="l" t="t" r="r" b="b"/>
            <a:pathLst>
              <a:path w="12192">
                <a:moveTo>
                  <a:pt x="1219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0" name="object 3930"/>
          <p:cNvSpPr/>
          <p:nvPr/>
        </p:nvSpPr>
        <p:spPr>
          <a:xfrm>
            <a:off x="7203186" y="4000499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1" name="object 3931"/>
          <p:cNvSpPr/>
          <p:nvPr/>
        </p:nvSpPr>
        <p:spPr>
          <a:xfrm>
            <a:off x="7192517" y="4000499"/>
            <a:ext cx="10668" cy="762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2" name="object 3932"/>
          <p:cNvSpPr/>
          <p:nvPr/>
        </p:nvSpPr>
        <p:spPr>
          <a:xfrm>
            <a:off x="7181849" y="4001261"/>
            <a:ext cx="10668" cy="1524"/>
          </a:xfrm>
          <a:custGeom>
            <a:avLst/>
            <a:gdLst/>
            <a:ahLst/>
            <a:cxnLst/>
            <a:rect l="l" t="t" r="r" b="b"/>
            <a:pathLst>
              <a:path w="10668" h="1524">
                <a:moveTo>
                  <a:pt x="1066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3" name="object 3933"/>
          <p:cNvSpPr/>
          <p:nvPr/>
        </p:nvSpPr>
        <p:spPr>
          <a:xfrm>
            <a:off x="7171182" y="4002785"/>
            <a:ext cx="10668" cy="2286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1066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4" name="object 3934"/>
          <p:cNvSpPr/>
          <p:nvPr/>
        </p:nvSpPr>
        <p:spPr>
          <a:xfrm>
            <a:off x="7161276" y="4005072"/>
            <a:ext cx="9906" cy="2286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990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5" name="object 3935"/>
          <p:cNvSpPr/>
          <p:nvPr/>
        </p:nvSpPr>
        <p:spPr>
          <a:xfrm>
            <a:off x="7152132" y="4007357"/>
            <a:ext cx="9144" cy="3048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914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6" name="object 3936"/>
          <p:cNvSpPr/>
          <p:nvPr/>
        </p:nvSpPr>
        <p:spPr>
          <a:xfrm>
            <a:off x="7142226" y="4010405"/>
            <a:ext cx="9906" cy="3048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9905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7" name="object 3937"/>
          <p:cNvSpPr/>
          <p:nvPr/>
        </p:nvSpPr>
        <p:spPr>
          <a:xfrm>
            <a:off x="7133844" y="4013454"/>
            <a:ext cx="8382" cy="4572"/>
          </a:xfrm>
          <a:custGeom>
            <a:avLst/>
            <a:gdLst/>
            <a:ahLst/>
            <a:cxnLst/>
            <a:rect l="l" t="t" r="r" b="b"/>
            <a:pathLst>
              <a:path w="8381" h="4572">
                <a:moveTo>
                  <a:pt x="8381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8" name="object 3938"/>
          <p:cNvSpPr/>
          <p:nvPr/>
        </p:nvSpPr>
        <p:spPr>
          <a:xfrm>
            <a:off x="7124700" y="4018026"/>
            <a:ext cx="9144" cy="4572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914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9" name="object 3939"/>
          <p:cNvSpPr/>
          <p:nvPr/>
        </p:nvSpPr>
        <p:spPr>
          <a:xfrm>
            <a:off x="7116318" y="4022598"/>
            <a:ext cx="8382" cy="5334"/>
          </a:xfrm>
          <a:custGeom>
            <a:avLst/>
            <a:gdLst/>
            <a:ahLst/>
            <a:cxnLst/>
            <a:rect l="l" t="t" r="r" b="b"/>
            <a:pathLst>
              <a:path w="8381" h="5334">
                <a:moveTo>
                  <a:pt x="8381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0" name="object 3940"/>
          <p:cNvSpPr/>
          <p:nvPr/>
        </p:nvSpPr>
        <p:spPr>
          <a:xfrm>
            <a:off x="7108697" y="4027932"/>
            <a:ext cx="7620" cy="5334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1" name="object 3941"/>
          <p:cNvSpPr/>
          <p:nvPr/>
        </p:nvSpPr>
        <p:spPr>
          <a:xfrm>
            <a:off x="7101078" y="4033266"/>
            <a:ext cx="7620" cy="6096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2" name="object 3942"/>
          <p:cNvSpPr/>
          <p:nvPr/>
        </p:nvSpPr>
        <p:spPr>
          <a:xfrm>
            <a:off x="7094219" y="4039361"/>
            <a:ext cx="6858" cy="6858"/>
          </a:xfrm>
          <a:custGeom>
            <a:avLst/>
            <a:gdLst/>
            <a:ahLst/>
            <a:cxnLst/>
            <a:rect l="l" t="t" r="r" b="b"/>
            <a:pathLst>
              <a:path w="6857" h="6858">
                <a:moveTo>
                  <a:pt x="6857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3" name="object 3943"/>
          <p:cNvSpPr/>
          <p:nvPr/>
        </p:nvSpPr>
        <p:spPr>
          <a:xfrm>
            <a:off x="7087362" y="4046220"/>
            <a:ext cx="6858" cy="7620"/>
          </a:xfrm>
          <a:custGeom>
            <a:avLst/>
            <a:gdLst/>
            <a:ahLst/>
            <a:cxnLst/>
            <a:rect l="l" t="t" r="r" b="b"/>
            <a:pathLst>
              <a:path w="6857" h="7620">
                <a:moveTo>
                  <a:pt x="6857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4" name="object 3944"/>
          <p:cNvSpPr/>
          <p:nvPr/>
        </p:nvSpPr>
        <p:spPr>
          <a:xfrm>
            <a:off x="7080503" y="4053839"/>
            <a:ext cx="6858" cy="8382"/>
          </a:xfrm>
          <a:custGeom>
            <a:avLst/>
            <a:gdLst/>
            <a:ahLst/>
            <a:cxnLst/>
            <a:rect l="l" t="t" r="r" b="b"/>
            <a:pathLst>
              <a:path w="6857" h="8382">
                <a:moveTo>
                  <a:pt x="6857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5" name="object 3945"/>
          <p:cNvSpPr/>
          <p:nvPr/>
        </p:nvSpPr>
        <p:spPr>
          <a:xfrm>
            <a:off x="7074408" y="4062222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609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6" name="object 3946"/>
          <p:cNvSpPr/>
          <p:nvPr/>
        </p:nvSpPr>
        <p:spPr>
          <a:xfrm>
            <a:off x="7062977" y="4070604"/>
            <a:ext cx="11429" cy="18288"/>
          </a:xfrm>
          <a:custGeom>
            <a:avLst/>
            <a:gdLst/>
            <a:ahLst/>
            <a:cxnLst/>
            <a:rect l="l" t="t" r="r" b="b"/>
            <a:pathLst>
              <a:path w="11429" h="18287">
                <a:moveTo>
                  <a:pt x="11429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7" name="object 3947"/>
          <p:cNvSpPr/>
          <p:nvPr/>
        </p:nvSpPr>
        <p:spPr>
          <a:xfrm>
            <a:off x="7053071" y="4088892"/>
            <a:ext cx="9905" cy="18288"/>
          </a:xfrm>
          <a:custGeom>
            <a:avLst/>
            <a:gdLst/>
            <a:ahLst/>
            <a:cxnLst/>
            <a:rect l="l" t="t" r="r" b="b"/>
            <a:pathLst>
              <a:path w="9905" h="18287">
                <a:moveTo>
                  <a:pt x="9905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8" name="object 3948"/>
          <p:cNvSpPr/>
          <p:nvPr/>
        </p:nvSpPr>
        <p:spPr>
          <a:xfrm>
            <a:off x="7044690" y="4107179"/>
            <a:ext cx="8381" cy="19050"/>
          </a:xfrm>
          <a:custGeom>
            <a:avLst/>
            <a:gdLst/>
            <a:ahLst/>
            <a:cxnLst/>
            <a:rect l="l" t="t" r="r" b="b"/>
            <a:pathLst>
              <a:path w="8381" h="19050">
                <a:moveTo>
                  <a:pt x="8381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9" name="object 3949"/>
          <p:cNvSpPr/>
          <p:nvPr/>
        </p:nvSpPr>
        <p:spPr>
          <a:xfrm>
            <a:off x="7037831" y="4126229"/>
            <a:ext cx="6857" cy="19812"/>
          </a:xfrm>
          <a:custGeom>
            <a:avLst/>
            <a:gdLst/>
            <a:ahLst/>
            <a:cxnLst/>
            <a:rect l="l" t="t" r="r" b="b"/>
            <a:pathLst>
              <a:path w="6857" h="19812">
                <a:moveTo>
                  <a:pt x="6857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0" name="object 3950"/>
          <p:cNvSpPr/>
          <p:nvPr/>
        </p:nvSpPr>
        <p:spPr>
          <a:xfrm>
            <a:off x="7032498" y="4146042"/>
            <a:ext cx="5333" cy="19812"/>
          </a:xfrm>
          <a:custGeom>
            <a:avLst/>
            <a:gdLst/>
            <a:ahLst/>
            <a:cxnLst/>
            <a:rect l="l" t="t" r="r" b="b"/>
            <a:pathLst>
              <a:path w="5333" h="19812">
                <a:moveTo>
                  <a:pt x="5333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1" name="object 3951"/>
          <p:cNvSpPr/>
          <p:nvPr/>
        </p:nvSpPr>
        <p:spPr>
          <a:xfrm>
            <a:off x="7028688" y="4165854"/>
            <a:ext cx="3809" cy="20574"/>
          </a:xfrm>
          <a:custGeom>
            <a:avLst/>
            <a:gdLst/>
            <a:ahLst/>
            <a:cxnLst/>
            <a:rect l="l" t="t" r="r" b="b"/>
            <a:pathLst>
              <a:path w="3809" h="20574">
                <a:moveTo>
                  <a:pt x="3809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2" name="object 3952"/>
          <p:cNvSpPr/>
          <p:nvPr/>
        </p:nvSpPr>
        <p:spPr>
          <a:xfrm>
            <a:off x="7025640" y="4186427"/>
            <a:ext cx="3048" cy="81534"/>
          </a:xfrm>
          <a:custGeom>
            <a:avLst/>
            <a:gdLst/>
            <a:ahLst/>
            <a:cxnLst/>
            <a:rect l="l" t="t" r="r" b="b"/>
            <a:pathLst>
              <a:path w="3048" h="81534">
                <a:moveTo>
                  <a:pt x="3048" y="0"/>
                </a:moveTo>
                <a:lnTo>
                  <a:pt x="762" y="20574"/>
                </a:lnTo>
                <a:lnTo>
                  <a:pt x="0" y="41910"/>
                </a:lnTo>
                <a:lnTo>
                  <a:pt x="762" y="61722"/>
                </a:lnTo>
                <a:lnTo>
                  <a:pt x="3048" y="8153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3" name="object 3953"/>
          <p:cNvSpPr/>
          <p:nvPr/>
        </p:nvSpPr>
        <p:spPr>
          <a:xfrm>
            <a:off x="7028688" y="4267961"/>
            <a:ext cx="3048" cy="18288"/>
          </a:xfrm>
          <a:custGeom>
            <a:avLst/>
            <a:gdLst/>
            <a:ahLst/>
            <a:cxnLst/>
            <a:rect l="l" t="t" r="r" b="b"/>
            <a:pathLst>
              <a:path w="3048" h="18287">
                <a:moveTo>
                  <a:pt x="0" y="0"/>
                </a:moveTo>
                <a:lnTo>
                  <a:pt x="3048" y="1828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4" name="object 3954"/>
          <p:cNvSpPr/>
          <p:nvPr/>
        </p:nvSpPr>
        <p:spPr>
          <a:xfrm>
            <a:off x="7031735" y="4286249"/>
            <a:ext cx="4572" cy="18288"/>
          </a:xfrm>
          <a:custGeom>
            <a:avLst/>
            <a:gdLst/>
            <a:ahLst/>
            <a:cxnLst/>
            <a:rect l="l" t="t" r="r" b="b"/>
            <a:pathLst>
              <a:path w="4572" h="18287">
                <a:moveTo>
                  <a:pt x="0" y="0"/>
                </a:moveTo>
                <a:lnTo>
                  <a:pt x="4572" y="1828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5" name="object 3955"/>
          <p:cNvSpPr/>
          <p:nvPr/>
        </p:nvSpPr>
        <p:spPr>
          <a:xfrm>
            <a:off x="7036307" y="4304538"/>
            <a:ext cx="6096" cy="18288"/>
          </a:xfrm>
          <a:custGeom>
            <a:avLst/>
            <a:gdLst/>
            <a:ahLst/>
            <a:cxnLst/>
            <a:rect l="l" t="t" r="r" b="b"/>
            <a:pathLst>
              <a:path w="6096" h="18287">
                <a:moveTo>
                  <a:pt x="0" y="0"/>
                </a:moveTo>
                <a:lnTo>
                  <a:pt x="6096" y="1828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6" name="object 3956"/>
          <p:cNvSpPr/>
          <p:nvPr/>
        </p:nvSpPr>
        <p:spPr>
          <a:xfrm>
            <a:off x="7042404" y="4322826"/>
            <a:ext cx="7620" cy="17526"/>
          </a:xfrm>
          <a:custGeom>
            <a:avLst/>
            <a:gdLst/>
            <a:ahLst/>
            <a:cxnLst/>
            <a:rect l="l" t="t" r="r" b="b"/>
            <a:pathLst>
              <a:path w="7620" h="17525">
                <a:moveTo>
                  <a:pt x="0" y="0"/>
                </a:moveTo>
                <a:lnTo>
                  <a:pt x="7620" y="1752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7" name="object 3957"/>
          <p:cNvSpPr/>
          <p:nvPr/>
        </p:nvSpPr>
        <p:spPr>
          <a:xfrm>
            <a:off x="7050023" y="4340351"/>
            <a:ext cx="8382" cy="17526"/>
          </a:xfrm>
          <a:custGeom>
            <a:avLst/>
            <a:gdLst/>
            <a:ahLst/>
            <a:cxnLst/>
            <a:rect l="l" t="t" r="r" b="b"/>
            <a:pathLst>
              <a:path w="8381" h="17525">
                <a:moveTo>
                  <a:pt x="0" y="0"/>
                </a:moveTo>
                <a:lnTo>
                  <a:pt x="8382" y="17526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8" name="object 3958"/>
          <p:cNvSpPr/>
          <p:nvPr/>
        </p:nvSpPr>
        <p:spPr>
          <a:xfrm>
            <a:off x="7058405" y="4357877"/>
            <a:ext cx="10668" cy="16764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0" y="0"/>
                </a:moveTo>
                <a:lnTo>
                  <a:pt x="10668" y="16764"/>
                </a:lnTo>
              </a:path>
            </a:pathLst>
          </a:custGeom>
          <a:ln w="12953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9" name="object 3959"/>
          <p:cNvSpPr/>
          <p:nvPr/>
        </p:nvSpPr>
        <p:spPr>
          <a:xfrm>
            <a:off x="7069073" y="4374642"/>
            <a:ext cx="8382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0" y="0"/>
                </a:moveTo>
                <a:lnTo>
                  <a:pt x="8382" y="12192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0" name="object 3960"/>
          <p:cNvSpPr/>
          <p:nvPr/>
        </p:nvSpPr>
        <p:spPr>
          <a:xfrm>
            <a:off x="7077455" y="4386833"/>
            <a:ext cx="10668" cy="12954"/>
          </a:xfrm>
          <a:custGeom>
            <a:avLst/>
            <a:gdLst/>
            <a:ahLst/>
            <a:cxnLst/>
            <a:rect l="l" t="t" r="r" b="b"/>
            <a:pathLst>
              <a:path w="10668" h="12953">
                <a:moveTo>
                  <a:pt x="0" y="0"/>
                </a:moveTo>
                <a:lnTo>
                  <a:pt x="10668" y="12954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1" name="object 3961"/>
          <p:cNvSpPr/>
          <p:nvPr/>
        </p:nvSpPr>
        <p:spPr>
          <a:xfrm>
            <a:off x="7088123" y="4399788"/>
            <a:ext cx="12192" cy="14478"/>
          </a:xfrm>
          <a:custGeom>
            <a:avLst/>
            <a:gdLst/>
            <a:ahLst/>
            <a:cxnLst/>
            <a:rect l="l" t="t" r="r" b="b"/>
            <a:pathLst>
              <a:path w="12192" h="14477">
                <a:moveTo>
                  <a:pt x="0" y="0"/>
                </a:moveTo>
                <a:lnTo>
                  <a:pt x="12192" y="1447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2" name="object 3962"/>
          <p:cNvSpPr/>
          <p:nvPr/>
        </p:nvSpPr>
        <p:spPr>
          <a:xfrm>
            <a:off x="7100316" y="441426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0"/>
                </a:moveTo>
                <a:lnTo>
                  <a:pt x="15240" y="1524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3" name="object 3963"/>
          <p:cNvSpPr/>
          <p:nvPr/>
        </p:nvSpPr>
        <p:spPr>
          <a:xfrm>
            <a:off x="7115555" y="4429505"/>
            <a:ext cx="17526" cy="16764"/>
          </a:xfrm>
          <a:custGeom>
            <a:avLst/>
            <a:gdLst/>
            <a:ahLst/>
            <a:cxnLst/>
            <a:rect l="l" t="t" r="r" b="b"/>
            <a:pathLst>
              <a:path w="17525" h="16763">
                <a:moveTo>
                  <a:pt x="0" y="0"/>
                </a:moveTo>
                <a:lnTo>
                  <a:pt x="17526" y="16764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4" name="object 3964"/>
          <p:cNvSpPr/>
          <p:nvPr/>
        </p:nvSpPr>
        <p:spPr>
          <a:xfrm>
            <a:off x="7133082" y="4446270"/>
            <a:ext cx="19812" cy="18288"/>
          </a:xfrm>
          <a:custGeom>
            <a:avLst/>
            <a:gdLst/>
            <a:ahLst/>
            <a:cxnLst/>
            <a:rect l="l" t="t" r="r" b="b"/>
            <a:pathLst>
              <a:path w="19811" h="18287">
                <a:moveTo>
                  <a:pt x="0" y="0"/>
                </a:moveTo>
                <a:lnTo>
                  <a:pt x="19812" y="1828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5" name="object 3965"/>
          <p:cNvSpPr/>
          <p:nvPr/>
        </p:nvSpPr>
        <p:spPr>
          <a:xfrm>
            <a:off x="7152894" y="4464557"/>
            <a:ext cx="44958" cy="41148"/>
          </a:xfrm>
          <a:custGeom>
            <a:avLst/>
            <a:gdLst/>
            <a:ahLst/>
            <a:cxnLst/>
            <a:rect l="l" t="t" r="r" b="b"/>
            <a:pathLst>
              <a:path w="44957" h="41148">
                <a:moveTo>
                  <a:pt x="0" y="0"/>
                </a:moveTo>
                <a:lnTo>
                  <a:pt x="44958" y="41148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6" name="object 3966"/>
          <p:cNvSpPr/>
          <p:nvPr/>
        </p:nvSpPr>
        <p:spPr>
          <a:xfrm>
            <a:off x="7197851" y="4505705"/>
            <a:ext cx="30480" cy="26670"/>
          </a:xfrm>
          <a:custGeom>
            <a:avLst/>
            <a:gdLst/>
            <a:ahLst/>
            <a:cxnLst/>
            <a:rect l="l" t="t" r="r" b="b"/>
            <a:pathLst>
              <a:path w="30479" h="26670">
                <a:moveTo>
                  <a:pt x="0" y="0"/>
                </a:moveTo>
                <a:lnTo>
                  <a:pt x="30480" y="2667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7" name="object 3967"/>
          <p:cNvSpPr/>
          <p:nvPr/>
        </p:nvSpPr>
        <p:spPr>
          <a:xfrm>
            <a:off x="7228332" y="4532376"/>
            <a:ext cx="25146" cy="22859"/>
          </a:xfrm>
          <a:custGeom>
            <a:avLst/>
            <a:gdLst/>
            <a:ahLst/>
            <a:cxnLst/>
            <a:rect l="l" t="t" r="r" b="b"/>
            <a:pathLst>
              <a:path w="25146" h="22860">
                <a:moveTo>
                  <a:pt x="0" y="0"/>
                </a:moveTo>
                <a:lnTo>
                  <a:pt x="25146" y="22859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8" name="object 3968"/>
          <p:cNvSpPr/>
          <p:nvPr/>
        </p:nvSpPr>
        <p:spPr>
          <a:xfrm>
            <a:off x="7253477" y="4555235"/>
            <a:ext cx="19050" cy="19812"/>
          </a:xfrm>
          <a:custGeom>
            <a:avLst/>
            <a:gdLst/>
            <a:ahLst/>
            <a:cxnLst/>
            <a:rect l="l" t="t" r="r" b="b"/>
            <a:pathLst>
              <a:path w="19050" h="19812">
                <a:moveTo>
                  <a:pt x="0" y="0"/>
                </a:moveTo>
                <a:lnTo>
                  <a:pt x="19050" y="1981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9" name="object 3969"/>
          <p:cNvSpPr/>
          <p:nvPr/>
        </p:nvSpPr>
        <p:spPr>
          <a:xfrm>
            <a:off x="7272527" y="4575048"/>
            <a:ext cx="6858" cy="8382"/>
          </a:xfrm>
          <a:custGeom>
            <a:avLst/>
            <a:gdLst/>
            <a:ahLst/>
            <a:cxnLst/>
            <a:rect l="l" t="t" r="r" b="b"/>
            <a:pathLst>
              <a:path w="6857" h="8382">
                <a:moveTo>
                  <a:pt x="0" y="0"/>
                </a:moveTo>
                <a:lnTo>
                  <a:pt x="6858" y="838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0" name="object 3970"/>
          <p:cNvSpPr/>
          <p:nvPr/>
        </p:nvSpPr>
        <p:spPr>
          <a:xfrm>
            <a:off x="7279385" y="4583429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1" name="object 3971"/>
          <p:cNvSpPr/>
          <p:nvPr/>
        </p:nvSpPr>
        <p:spPr>
          <a:xfrm>
            <a:off x="7285482" y="4591049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2" name="object 3972"/>
          <p:cNvSpPr/>
          <p:nvPr/>
        </p:nvSpPr>
        <p:spPr>
          <a:xfrm>
            <a:off x="7290054" y="4597907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3" name="object 3973"/>
          <p:cNvSpPr/>
          <p:nvPr/>
        </p:nvSpPr>
        <p:spPr>
          <a:xfrm>
            <a:off x="7293864" y="4605527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0" y="0"/>
                </a:moveTo>
                <a:lnTo>
                  <a:pt x="3048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4" name="object 3974"/>
          <p:cNvSpPr/>
          <p:nvPr/>
        </p:nvSpPr>
        <p:spPr>
          <a:xfrm>
            <a:off x="7296911" y="4613148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5" name="object 3975"/>
          <p:cNvSpPr/>
          <p:nvPr/>
        </p:nvSpPr>
        <p:spPr>
          <a:xfrm>
            <a:off x="7299960" y="4621529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6" name="object 3976"/>
          <p:cNvSpPr/>
          <p:nvPr/>
        </p:nvSpPr>
        <p:spPr>
          <a:xfrm>
            <a:off x="7302245" y="4629911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7" name="object 3977"/>
          <p:cNvSpPr/>
          <p:nvPr/>
        </p:nvSpPr>
        <p:spPr>
          <a:xfrm>
            <a:off x="7303770" y="4639055"/>
            <a:ext cx="762" cy="35052"/>
          </a:xfrm>
          <a:custGeom>
            <a:avLst/>
            <a:gdLst/>
            <a:ahLst/>
            <a:cxnLst/>
            <a:rect l="l" t="t" r="r" b="b"/>
            <a:pathLst>
              <a:path w="761" h="35051">
                <a:moveTo>
                  <a:pt x="0" y="0"/>
                </a:moveTo>
                <a:lnTo>
                  <a:pt x="762" y="9144"/>
                </a:lnTo>
                <a:lnTo>
                  <a:pt x="762" y="18288"/>
                </a:lnTo>
                <a:lnTo>
                  <a:pt x="762" y="26670"/>
                </a:lnTo>
                <a:lnTo>
                  <a:pt x="0" y="3505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8" name="object 3978"/>
          <p:cNvSpPr/>
          <p:nvPr/>
        </p:nvSpPr>
        <p:spPr>
          <a:xfrm>
            <a:off x="7302246" y="4674107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9" name="object 3979"/>
          <p:cNvSpPr/>
          <p:nvPr/>
        </p:nvSpPr>
        <p:spPr>
          <a:xfrm>
            <a:off x="7299959" y="4681727"/>
            <a:ext cx="2285" cy="7620"/>
          </a:xfrm>
          <a:custGeom>
            <a:avLst/>
            <a:gdLst/>
            <a:ahLst/>
            <a:cxnLst/>
            <a:rect l="l" t="t" r="r" b="b"/>
            <a:pathLst>
              <a:path w="2285" h="7620">
                <a:moveTo>
                  <a:pt x="228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0" name="object 3980"/>
          <p:cNvSpPr/>
          <p:nvPr/>
        </p:nvSpPr>
        <p:spPr>
          <a:xfrm>
            <a:off x="7296912" y="4689348"/>
            <a:ext cx="3047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1" name="object 3981"/>
          <p:cNvSpPr/>
          <p:nvPr/>
        </p:nvSpPr>
        <p:spPr>
          <a:xfrm>
            <a:off x="7293863" y="4696205"/>
            <a:ext cx="3047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2" name="object 3982"/>
          <p:cNvSpPr/>
          <p:nvPr/>
        </p:nvSpPr>
        <p:spPr>
          <a:xfrm>
            <a:off x="7290054" y="4703064"/>
            <a:ext cx="3809" cy="6096"/>
          </a:xfrm>
          <a:custGeom>
            <a:avLst/>
            <a:gdLst/>
            <a:ahLst/>
            <a:cxnLst/>
            <a:rect l="l" t="t" r="r" b="b"/>
            <a:pathLst>
              <a:path w="3809" h="6096">
                <a:moveTo>
                  <a:pt x="3809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3" name="object 3983"/>
          <p:cNvSpPr/>
          <p:nvPr/>
        </p:nvSpPr>
        <p:spPr>
          <a:xfrm>
            <a:off x="7285482" y="4709160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4" name="object 3984"/>
          <p:cNvSpPr/>
          <p:nvPr/>
        </p:nvSpPr>
        <p:spPr>
          <a:xfrm>
            <a:off x="7280148" y="4715255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5" name="object 3985"/>
          <p:cNvSpPr/>
          <p:nvPr/>
        </p:nvSpPr>
        <p:spPr>
          <a:xfrm>
            <a:off x="7274052" y="4720589"/>
            <a:ext cx="6096" cy="5334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6" name="object 3986"/>
          <p:cNvSpPr/>
          <p:nvPr/>
        </p:nvSpPr>
        <p:spPr>
          <a:xfrm>
            <a:off x="7268717" y="4725923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7" name="object 3987"/>
          <p:cNvSpPr/>
          <p:nvPr/>
        </p:nvSpPr>
        <p:spPr>
          <a:xfrm>
            <a:off x="7261859" y="4729733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8" name="object 3988"/>
          <p:cNvSpPr/>
          <p:nvPr/>
        </p:nvSpPr>
        <p:spPr>
          <a:xfrm>
            <a:off x="7255764" y="4733544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9" name="object 3989"/>
          <p:cNvSpPr/>
          <p:nvPr/>
        </p:nvSpPr>
        <p:spPr>
          <a:xfrm>
            <a:off x="7248906" y="4735829"/>
            <a:ext cx="6858" cy="1524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0" name="object 3990"/>
          <p:cNvSpPr/>
          <p:nvPr/>
        </p:nvSpPr>
        <p:spPr>
          <a:xfrm>
            <a:off x="7241285" y="4737354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1" name="object 3991"/>
          <p:cNvSpPr/>
          <p:nvPr/>
        </p:nvSpPr>
        <p:spPr>
          <a:xfrm>
            <a:off x="7233665" y="473887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762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2" name="object 3992"/>
          <p:cNvSpPr/>
          <p:nvPr/>
        </p:nvSpPr>
        <p:spPr>
          <a:xfrm>
            <a:off x="7222236" y="4738115"/>
            <a:ext cx="11430" cy="761"/>
          </a:xfrm>
          <a:custGeom>
            <a:avLst/>
            <a:gdLst/>
            <a:ahLst/>
            <a:cxnLst/>
            <a:rect l="l" t="t" r="r" b="b"/>
            <a:pathLst>
              <a:path w="11429" h="762">
                <a:moveTo>
                  <a:pt x="11429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3" name="object 3993"/>
          <p:cNvSpPr/>
          <p:nvPr/>
        </p:nvSpPr>
        <p:spPr>
          <a:xfrm>
            <a:off x="7210043" y="4735830"/>
            <a:ext cx="12192" cy="2285"/>
          </a:xfrm>
          <a:custGeom>
            <a:avLst/>
            <a:gdLst/>
            <a:ahLst/>
            <a:cxnLst/>
            <a:rect l="l" t="t" r="r" b="b"/>
            <a:pathLst>
              <a:path w="12192" h="2286">
                <a:moveTo>
                  <a:pt x="1219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4" name="object 3994"/>
          <p:cNvSpPr/>
          <p:nvPr/>
        </p:nvSpPr>
        <p:spPr>
          <a:xfrm>
            <a:off x="7198614" y="4732019"/>
            <a:ext cx="11430" cy="3809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1142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5" name="object 3995"/>
          <p:cNvSpPr/>
          <p:nvPr/>
        </p:nvSpPr>
        <p:spPr>
          <a:xfrm>
            <a:off x="7186422" y="4725924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12192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6" name="object 3996"/>
          <p:cNvSpPr/>
          <p:nvPr/>
        </p:nvSpPr>
        <p:spPr>
          <a:xfrm>
            <a:off x="7174230" y="4718303"/>
            <a:ext cx="12192" cy="7619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2192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7" name="object 3997"/>
          <p:cNvSpPr/>
          <p:nvPr/>
        </p:nvSpPr>
        <p:spPr>
          <a:xfrm>
            <a:off x="7162037" y="4709160"/>
            <a:ext cx="12192" cy="9143"/>
          </a:xfrm>
          <a:custGeom>
            <a:avLst/>
            <a:gdLst/>
            <a:ahLst/>
            <a:cxnLst/>
            <a:rect l="l" t="t" r="r" b="b"/>
            <a:pathLst>
              <a:path w="12192" h="9144">
                <a:moveTo>
                  <a:pt x="12192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8" name="object 3998"/>
          <p:cNvSpPr/>
          <p:nvPr/>
        </p:nvSpPr>
        <p:spPr>
          <a:xfrm>
            <a:off x="7149846" y="4698492"/>
            <a:ext cx="12192" cy="10667"/>
          </a:xfrm>
          <a:custGeom>
            <a:avLst/>
            <a:gdLst/>
            <a:ahLst/>
            <a:cxnLst/>
            <a:rect l="l" t="t" r="r" b="b"/>
            <a:pathLst>
              <a:path w="12192" h="10667">
                <a:moveTo>
                  <a:pt x="12192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9" name="object 3999"/>
          <p:cNvSpPr/>
          <p:nvPr/>
        </p:nvSpPr>
        <p:spPr>
          <a:xfrm>
            <a:off x="7136891" y="4686300"/>
            <a:ext cx="12954" cy="12191"/>
          </a:xfrm>
          <a:custGeom>
            <a:avLst/>
            <a:gdLst/>
            <a:ahLst/>
            <a:cxnLst/>
            <a:rect l="l" t="t" r="r" b="b"/>
            <a:pathLst>
              <a:path w="12953" h="12191">
                <a:moveTo>
                  <a:pt x="12953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0" name="object 4000"/>
          <p:cNvSpPr/>
          <p:nvPr/>
        </p:nvSpPr>
        <p:spPr>
          <a:xfrm>
            <a:off x="7124700" y="4671821"/>
            <a:ext cx="12192" cy="14478"/>
          </a:xfrm>
          <a:custGeom>
            <a:avLst/>
            <a:gdLst/>
            <a:ahLst/>
            <a:cxnLst/>
            <a:rect l="l" t="t" r="r" b="b"/>
            <a:pathLst>
              <a:path w="12192" h="14477">
                <a:moveTo>
                  <a:pt x="12192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1" name="object 4001"/>
          <p:cNvSpPr/>
          <p:nvPr/>
        </p:nvSpPr>
        <p:spPr>
          <a:xfrm>
            <a:off x="7112508" y="4655820"/>
            <a:ext cx="12192" cy="16002"/>
          </a:xfrm>
          <a:custGeom>
            <a:avLst/>
            <a:gdLst/>
            <a:ahLst/>
            <a:cxnLst/>
            <a:rect l="l" t="t" r="r" b="b"/>
            <a:pathLst>
              <a:path w="12192" h="16001">
                <a:moveTo>
                  <a:pt x="12192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2" name="object 4002"/>
          <p:cNvSpPr/>
          <p:nvPr/>
        </p:nvSpPr>
        <p:spPr>
          <a:xfrm>
            <a:off x="7101839" y="4638294"/>
            <a:ext cx="10668" cy="17526"/>
          </a:xfrm>
          <a:custGeom>
            <a:avLst/>
            <a:gdLst/>
            <a:ahLst/>
            <a:cxnLst/>
            <a:rect l="l" t="t" r="r" b="b"/>
            <a:pathLst>
              <a:path w="10668" h="17525">
                <a:moveTo>
                  <a:pt x="10668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3" name="object 4003"/>
          <p:cNvSpPr/>
          <p:nvPr/>
        </p:nvSpPr>
        <p:spPr>
          <a:xfrm>
            <a:off x="7091171" y="4619244"/>
            <a:ext cx="10668" cy="19050"/>
          </a:xfrm>
          <a:custGeom>
            <a:avLst/>
            <a:gdLst/>
            <a:ahLst/>
            <a:cxnLst/>
            <a:rect l="l" t="t" r="r" b="b"/>
            <a:pathLst>
              <a:path w="10668" h="19050">
                <a:moveTo>
                  <a:pt x="10668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4" name="object 4004"/>
          <p:cNvSpPr/>
          <p:nvPr/>
        </p:nvSpPr>
        <p:spPr>
          <a:xfrm>
            <a:off x="7081266" y="4598670"/>
            <a:ext cx="9906" cy="20574"/>
          </a:xfrm>
          <a:custGeom>
            <a:avLst/>
            <a:gdLst/>
            <a:ahLst/>
            <a:cxnLst/>
            <a:rect l="l" t="t" r="r" b="b"/>
            <a:pathLst>
              <a:path w="9905" h="20574">
                <a:moveTo>
                  <a:pt x="9905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5" name="object 4005"/>
          <p:cNvSpPr/>
          <p:nvPr/>
        </p:nvSpPr>
        <p:spPr>
          <a:xfrm>
            <a:off x="7072122" y="4575810"/>
            <a:ext cx="9144" cy="22860"/>
          </a:xfrm>
          <a:custGeom>
            <a:avLst/>
            <a:gdLst/>
            <a:ahLst/>
            <a:cxnLst/>
            <a:rect l="l" t="t" r="r" b="b"/>
            <a:pathLst>
              <a:path w="9144" h="22860">
                <a:moveTo>
                  <a:pt x="9144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6" name="object 4006"/>
          <p:cNvSpPr/>
          <p:nvPr/>
        </p:nvSpPr>
        <p:spPr>
          <a:xfrm>
            <a:off x="7063740" y="4552188"/>
            <a:ext cx="8382" cy="23622"/>
          </a:xfrm>
          <a:custGeom>
            <a:avLst/>
            <a:gdLst/>
            <a:ahLst/>
            <a:cxnLst/>
            <a:rect l="l" t="t" r="r" b="b"/>
            <a:pathLst>
              <a:path w="8381" h="23622">
                <a:moveTo>
                  <a:pt x="8381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7" name="object 4007"/>
          <p:cNvSpPr/>
          <p:nvPr/>
        </p:nvSpPr>
        <p:spPr>
          <a:xfrm>
            <a:off x="7056119" y="4526280"/>
            <a:ext cx="7620" cy="25908"/>
          </a:xfrm>
          <a:custGeom>
            <a:avLst/>
            <a:gdLst/>
            <a:ahLst/>
            <a:cxnLst/>
            <a:rect l="l" t="t" r="r" b="b"/>
            <a:pathLst>
              <a:path w="7620" h="25908">
                <a:moveTo>
                  <a:pt x="7620" y="2590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8" name="object 4008"/>
          <p:cNvSpPr/>
          <p:nvPr/>
        </p:nvSpPr>
        <p:spPr>
          <a:xfrm>
            <a:off x="7034022" y="4526279"/>
            <a:ext cx="22098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2209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9" name="object 4009"/>
          <p:cNvSpPr/>
          <p:nvPr/>
        </p:nvSpPr>
        <p:spPr>
          <a:xfrm>
            <a:off x="7034022" y="4526279"/>
            <a:ext cx="10668" cy="271272"/>
          </a:xfrm>
          <a:custGeom>
            <a:avLst/>
            <a:gdLst/>
            <a:ahLst/>
            <a:cxnLst/>
            <a:rect l="l" t="t" r="r" b="b"/>
            <a:pathLst>
              <a:path w="10668" h="271272">
                <a:moveTo>
                  <a:pt x="0" y="0"/>
                </a:moveTo>
                <a:lnTo>
                  <a:pt x="10668" y="27127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0" name="object 4010"/>
          <p:cNvSpPr/>
          <p:nvPr/>
        </p:nvSpPr>
        <p:spPr>
          <a:xfrm>
            <a:off x="7044689" y="4797551"/>
            <a:ext cx="21336" cy="0"/>
          </a:xfrm>
          <a:custGeom>
            <a:avLst/>
            <a:gdLst/>
            <a:ahLst/>
            <a:cxnLst/>
            <a:rect l="l" t="t" r="r" b="b"/>
            <a:pathLst>
              <a:path w="21335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1" name="object 4011"/>
          <p:cNvSpPr/>
          <p:nvPr/>
        </p:nvSpPr>
        <p:spPr>
          <a:xfrm>
            <a:off x="7066026" y="4787645"/>
            <a:ext cx="3809" cy="9906"/>
          </a:xfrm>
          <a:custGeom>
            <a:avLst/>
            <a:gdLst/>
            <a:ahLst/>
            <a:cxnLst/>
            <a:rect l="l" t="t" r="r" b="b"/>
            <a:pathLst>
              <a:path w="3809" h="9905">
                <a:moveTo>
                  <a:pt x="0" y="990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2" name="object 4012"/>
          <p:cNvSpPr/>
          <p:nvPr/>
        </p:nvSpPr>
        <p:spPr>
          <a:xfrm>
            <a:off x="7069835" y="4780025"/>
            <a:ext cx="3809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0" y="7619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3" name="object 4013"/>
          <p:cNvSpPr/>
          <p:nvPr/>
        </p:nvSpPr>
        <p:spPr>
          <a:xfrm>
            <a:off x="7073645" y="4772406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7619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4" name="object 4014"/>
          <p:cNvSpPr/>
          <p:nvPr/>
        </p:nvSpPr>
        <p:spPr>
          <a:xfrm>
            <a:off x="7078217" y="4767071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0" y="5333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5" name="object 4015"/>
          <p:cNvSpPr/>
          <p:nvPr/>
        </p:nvSpPr>
        <p:spPr>
          <a:xfrm>
            <a:off x="7082027" y="4762500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6" name="object 4016"/>
          <p:cNvSpPr/>
          <p:nvPr/>
        </p:nvSpPr>
        <p:spPr>
          <a:xfrm>
            <a:off x="7086600" y="4759451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7" name="object 4017"/>
          <p:cNvSpPr/>
          <p:nvPr/>
        </p:nvSpPr>
        <p:spPr>
          <a:xfrm>
            <a:off x="7091933" y="4757927"/>
            <a:ext cx="4572" cy="1524"/>
          </a:xfrm>
          <a:custGeom>
            <a:avLst/>
            <a:gdLst/>
            <a:ahLst/>
            <a:cxnLst/>
            <a:rect l="l" t="t" r="r" b="b"/>
            <a:pathLst>
              <a:path w="4572" h="1524">
                <a:moveTo>
                  <a:pt x="0" y="1524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8" name="object 4018"/>
          <p:cNvSpPr/>
          <p:nvPr/>
        </p:nvSpPr>
        <p:spPr>
          <a:xfrm>
            <a:off x="7096505" y="4757165"/>
            <a:ext cx="5334" cy="762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9" name="object 4019"/>
          <p:cNvSpPr/>
          <p:nvPr/>
        </p:nvSpPr>
        <p:spPr>
          <a:xfrm>
            <a:off x="7101839" y="4757166"/>
            <a:ext cx="4572" cy="0"/>
          </a:xfrm>
          <a:custGeom>
            <a:avLst/>
            <a:gdLst/>
            <a:ahLst/>
            <a:cxnLst/>
            <a:rect l="l" t="t" r="r" b="b"/>
            <a:pathLst>
              <a:path w="4572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0" name="object 4020"/>
          <p:cNvSpPr/>
          <p:nvPr/>
        </p:nvSpPr>
        <p:spPr>
          <a:xfrm>
            <a:off x="7106411" y="4757166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1" name="object 4021"/>
          <p:cNvSpPr/>
          <p:nvPr/>
        </p:nvSpPr>
        <p:spPr>
          <a:xfrm>
            <a:off x="7112507" y="4759451"/>
            <a:ext cx="16002" cy="6095"/>
          </a:xfrm>
          <a:custGeom>
            <a:avLst/>
            <a:gdLst/>
            <a:ahLst/>
            <a:cxnLst/>
            <a:rect l="l" t="t" r="r" b="b"/>
            <a:pathLst>
              <a:path w="16001" h="6096">
                <a:moveTo>
                  <a:pt x="0" y="0"/>
                </a:moveTo>
                <a:lnTo>
                  <a:pt x="16002" y="609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2" name="object 4022"/>
          <p:cNvSpPr/>
          <p:nvPr/>
        </p:nvSpPr>
        <p:spPr>
          <a:xfrm>
            <a:off x="7128510" y="4765548"/>
            <a:ext cx="18288" cy="8381"/>
          </a:xfrm>
          <a:custGeom>
            <a:avLst/>
            <a:gdLst/>
            <a:ahLst/>
            <a:cxnLst/>
            <a:rect l="l" t="t" r="r" b="b"/>
            <a:pathLst>
              <a:path w="18288" h="8382">
                <a:moveTo>
                  <a:pt x="0" y="0"/>
                </a:moveTo>
                <a:lnTo>
                  <a:pt x="18288" y="8381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3" name="object 4023"/>
          <p:cNvSpPr/>
          <p:nvPr/>
        </p:nvSpPr>
        <p:spPr>
          <a:xfrm>
            <a:off x="7146798" y="4773929"/>
            <a:ext cx="16764" cy="6857"/>
          </a:xfrm>
          <a:custGeom>
            <a:avLst/>
            <a:gdLst/>
            <a:ahLst/>
            <a:cxnLst/>
            <a:rect l="l" t="t" r="r" b="b"/>
            <a:pathLst>
              <a:path w="16764" h="6858">
                <a:moveTo>
                  <a:pt x="0" y="0"/>
                </a:moveTo>
                <a:lnTo>
                  <a:pt x="16764" y="6857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4" name="object 4024"/>
          <p:cNvSpPr/>
          <p:nvPr/>
        </p:nvSpPr>
        <p:spPr>
          <a:xfrm>
            <a:off x="7163561" y="4780788"/>
            <a:ext cx="16002" cy="6095"/>
          </a:xfrm>
          <a:custGeom>
            <a:avLst/>
            <a:gdLst/>
            <a:ahLst/>
            <a:cxnLst/>
            <a:rect l="l" t="t" r="r" b="b"/>
            <a:pathLst>
              <a:path w="16001" h="6096">
                <a:moveTo>
                  <a:pt x="0" y="0"/>
                </a:moveTo>
                <a:lnTo>
                  <a:pt x="16002" y="6095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5" name="object 4025"/>
          <p:cNvSpPr/>
          <p:nvPr/>
        </p:nvSpPr>
        <p:spPr>
          <a:xfrm>
            <a:off x="7179564" y="4786883"/>
            <a:ext cx="14478" cy="4571"/>
          </a:xfrm>
          <a:custGeom>
            <a:avLst/>
            <a:gdLst/>
            <a:ahLst/>
            <a:cxnLst/>
            <a:rect l="l" t="t" r="r" b="b"/>
            <a:pathLst>
              <a:path w="14477" h="4572">
                <a:moveTo>
                  <a:pt x="0" y="0"/>
                </a:moveTo>
                <a:lnTo>
                  <a:pt x="14478" y="457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6" name="object 4026"/>
          <p:cNvSpPr/>
          <p:nvPr/>
        </p:nvSpPr>
        <p:spPr>
          <a:xfrm>
            <a:off x="7194042" y="4791455"/>
            <a:ext cx="14478" cy="3809"/>
          </a:xfrm>
          <a:custGeom>
            <a:avLst/>
            <a:gdLst/>
            <a:ahLst/>
            <a:cxnLst/>
            <a:rect l="l" t="t" r="r" b="b"/>
            <a:pathLst>
              <a:path w="14477" h="3810">
                <a:moveTo>
                  <a:pt x="0" y="0"/>
                </a:moveTo>
                <a:lnTo>
                  <a:pt x="14478" y="3809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7" name="object 4027"/>
          <p:cNvSpPr/>
          <p:nvPr/>
        </p:nvSpPr>
        <p:spPr>
          <a:xfrm>
            <a:off x="7208520" y="4795266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0" y="0"/>
                </a:moveTo>
                <a:lnTo>
                  <a:pt x="12954" y="2285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8" name="object 4028"/>
          <p:cNvSpPr/>
          <p:nvPr/>
        </p:nvSpPr>
        <p:spPr>
          <a:xfrm>
            <a:off x="7221473" y="4797551"/>
            <a:ext cx="12192" cy="1523"/>
          </a:xfrm>
          <a:custGeom>
            <a:avLst/>
            <a:gdLst/>
            <a:ahLst/>
            <a:cxnLst/>
            <a:rect l="l" t="t" r="r" b="b"/>
            <a:pathLst>
              <a:path w="12192" h="1524">
                <a:moveTo>
                  <a:pt x="0" y="0"/>
                </a:moveTo>
                <a:lnTo>
                  <a:pt x="12192" y="1523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9" name="object 4029"/>
          <p:cNvSpPr/>
          <p:nvPr/>
        </p:nvSpPr>
        <p:spPr>
          <a:xfrm>
            <a:off x="7233666" y="4799076"/>
            <a:ext cx="11430" cy="761"/>
          </a:xfrm>
          <a:custGeom>
            <a:avLst/>
            <a:gdLst/>
            <a:ahLst/>
            <a:cxnLst/>
            <a:rect l="l" t="t" r="r" b="b"/>
            <a:pathLst>
              <a:path w="11429" h="762">
                <a:moveTo>
                  <a:pt x="0" y="0"/>
                </a:moveTo>
                <a:lnTo>
                  <a:pt x="11430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0" name="object 4030"/>
          <p:cNvSpPr/>
          <p:nvPr/>
        </p:nvSpPr>
        <p:spPr>
          <a:xfrm>
            <a:off x="7245095" y="4799076"/>
            <a:ext cx="14478" cy="762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0" y="76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1" name="object 4031"/>
          <p:cNvSpPr/>
          <p:nvPr/>
        </p:nvSpPr>
        <p:spPr>
          <a:xfrm>
            <a:off x="7259573" y="4797552"/>
            <a:ext cx="12954" cy="1524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0" y="1524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2" name="object 4032"/>
          <p:cNvSpPr/>
          <p:nvPr/>
        </p:nvSpPr>
        <p:spPr>
          <a:xfrm>
            <a:off x="7272527" y="4795265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0" y="228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3" name="object 4033"/>
          <p:cNvSpPr/>
          <p:nvPr/>
        </p:nvSpPr>
        <p:spPr>
          <a:xfrm>
            <a:off x="7286244" y="4791456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3810"/>
                </a:moveTo>
                <a:lnTo>
                  <a:pt x="12954" y="0"/>
                </a:lnTo>
              </a:path>
            </a:pathLst>
          </a:custGeom>
          <a:ln w="12953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4" name="object 4034"/>
          <p:cNvSpPr/>
          <p:nvPr/>
        </p:nvSpPr>
        <p:spPr>
          <a:xfrm>
            <a:off x="7299198" y="4787645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3810"/>
                </a:moveTo>
                <a:lnTo>
                  <a:pt x="12954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5" name="object 4035"/>
          <p:cNvSpPr/>
          <p:nvPr/>
        </p:nvSpPr>
        <p:spPr>
          <a:xfrm>
            <a:off x="7312151" y="4781549"/>
            <a:ext cx="12192" cy="6096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0" y="6095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6" name="object 4036"/>
          <p:cNvSpPr/>
          <p:nvPr/>
        </p:nvSpPr>
        <p:spPr>
          <a:xfrm>
            <a:off x="7324344" y="4775454"/>
            <a:ext cx="12192" cy="6096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0" y="6095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7" name="object 4037"/>
          <p:cNvSpPr/>
          <p:nvPr/>
        </p:nvSpPr>
        <p:spPr>
          <a:xfrm>
            <a:off x="7336535" y="4767072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29" h="8382">
                <a:moveTo>
                  <a:pt x="0" y="838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8" name="object 4038"/>
          <p:cNvSpPr/>
          <p:nvPr/>
        </p:nvSpPr>
        <p:spPr>
          <a:xfrm>
            <a:off x="7347966" y="4758690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0" y="8381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9" name="object 4039"/>
          <p:cNvSpPr/>
          <p:nvPr/>
        </p:nvSpPr>
        <p:spPr>
          <a:xfrm>
            <a:off x="7358633" y="4749545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0" y="9143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0" name="object 4040"/>
          <p:cNvSpPr/>
          <p:nvPr/>
        </p:nvSpPr>
        <p:spPr>
          <a:xfrm>
            <a:off x="7369301" y="4738877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10667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1" name="object 4041"/>
          <p:cNvSpPr/>
          <p:nvPr/>
        </p:nvSpPr>
        <p:spPr>
          <a:xfrm>
            <a:off x="7379207" y="4728209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10668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2" name="object 4042"/>
          <p:cNvSpPr/>
          <p:nvPr/>
        </p:nvSpPr>
        <p:spPr>
          <a:xfrm>
            <a:off x="7389114" y="4716018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0" y="12191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3" name="object 4043"/>
          <p:cNvSpPr/>
          <p:nvPr/>
        </p:nvSpPr>
        <p:spPr>
          <a:xfrm>
            <a:off x="7397495" y="4703063"/>
            <a:ext cx="8381" cy="12954"/>
          </a:xfrm>
          <a:custGeom>
            <a:avLst/>
            <a:gdLst/>
            <a:ahLst/>
            <a:cxnLst/>
            <a:rect l="l" t="t" r="r" b="b"/>
            <a:pathLst>
              <a:path w="8381" h="12953">
                <a:moveTo>
                  <a:pt x="0" y="12953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4" name="object 4044"/>
          <p:cNvSpPr/>
          <p:nvPr/>
        </p:nvSpPr>
        <p:spPr>
          <a:xfrm>
            <a:off x="7405877" y="4689348"/>
            <a:ext cx="6857" cy="13716"/>
          </a:xfrm>
          <a:custGeom>
            <a:avLst/>
            <a:gdLst/>
            <a:ahLst/>
            <a:cxnLst/>
            <a:rect l="l" t="t" r="r" b="b"/>
            <a:pathLst>
              <a:path w="6857" h="13715">
                <a:moveTo>
                  <a:pt x="0" y="13716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5" name="object 4045"/>
          <p:cNvSpPr/>
          <p:nvPr/>
        </p:nvSpPr>
        <p:spPr>
          <a:xfrm>
            <a:off x="7412735" y="4659630"/>
            <a:ext cx="12953" cy="29718"/>
          </a:xfrm>
          <a:custGeom>
            <a:avLst/>
            <a:gdLst/>
            <a:ahLst/>
            <a:cxnLst/>
            <a:rect l="l" t="t" r="r" b="b"/>
            <a:pathLst>
              <a:path w="12953" h="29717">
                <a:moveTo>
                  <a:pt x="0" y="29718"/>
                </a:moveTo>
                <a:lnTo>
                  <a:pt x="6857" y="15240"/>
                </a:lnTo>
                <a:lnTo>
                  <a:pt x="12953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6" name="object 4046"/>
          <p:cNvSpPr/>
          <p:nvPr/>
        </p:nvSpPr>
        <p:spPr>
          <a:xfrm>
            <a:off x="7425689" y="4644389"/>
            <a:ext cx="4571" cy="15240"/>
          </a:xfrm>
          <a:custGeom>
            <a:avLst/>
            <a:gdLst/>
            <a:ahLst/>
            <a:cxnLst/>
            <a:rect l="l" t="t" r="r" b="b"/>
            <a:pathLst>
              <a:path w="4572" h="15239">
                <a:moveTo>
                  <a:pt x="0" y="15239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7" name="object 4047"/>
          <p:cNvSpPr/>
          <p:nvPr/>
        </p:nvSpPr>
        <p:spPr>
          <a:xfrm>
            <a:off x="7430261" y="4629149"/>
            <a:ext cx="4571" cy="15240"/>
          </a:xfrm>
          <a:custGeom>
            <a:avLst/>
            <a:gdLst/>
            <a:ahLst/>
            <a:cxnLst/>
            <a:rect l="l" t="t" r="r" b="b"/>
            <a:pathLst>
              <a:path w="4572" h="15239">
                <a:moveTo>
                  <a:pt x="0" y="15239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8" name="object 4048"/>
          <p:cNvSpPr/>
          <p:nvPr/>
        </p:nvSpPr>
        <p:spPr>
          <a:xfrm>
            <a:off x="7434833" y="4613147"/>
            <a:ext cx="3809" cy="16002"/>
          </a:xfrm>
          <a:custGeom>
            <a:avLst/>
            <a:gdLst/>
            <a:ahLst/>
            <a:cxnLst/>
            <a:rect l="l" t="t" r="r" b="b"/>
            <a:pathLst>
              <a:path w="3809" h="16001">
                <a:moveTo>
                  <a:pt x="0" y="16001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9" name="object 4049"/>
          <p:cNvSpPr/>
          <p:nvPr/>
        </p:nvSpPr>
        <p:spPr>
          <a:xfrm>
            <a:off x="7438644" y="4582668"/>
            <a:ext cx="4571" cy="30480"/>
          </a:xfrm>
          <a:custGeom>
            <a:avLst/>
            <a:gdLst/>
            <a:ahLst/>
            <a:cxnLst/>
            <a:rect l="l" t="t" r="r" b="b"/>
            <a:pathLst>
              <a:path w="4572" h="30479">
                <a:moveTo>
                  <a:pt x="0" y="30479"/>
                </a:moveTo>
                <a:lnTo>
                  <a:pt x="2285" y="15239"/>
                </a:lnTo>
                <a:lnTo>
                  <a:pt x="4571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0" name="object 4050"/>
          <p:cNvSpPr/>
          <p:nvPr/>
        </p:nvSpPr>
        <p:spPr>
          <a:xfrm>
            <a:off x="7443216" y="4517897"/>
            <a:ext cx="1524" cy="64769"/>
          </a:xfrm>
          <a:custGeom>
            <a:avLst/>
            <a:gdLst/>
            <a:ahLst/>
            <a:cxnLst/>
            <a:rect l="l" t="t" r="r" b="b"/>
            <a:pathLst>
              <a:path w="1524" h="64770">
                <a:moveTo>
                  <a:pt x="0" y="64770"/>
                </a:moveTo>
                <a:lnTo>
                  <a:pt x="1523" y="48768"/>
                </a:lnTo>
                <a:lnTo>
                  <a:pt x="1523" y="33528"/>
                </a:lnTo>
                <a:lnTo>
                  <a:pt x="1523" y="16002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1" name="object 4051"/>
          <p:cNvSpPr/>
          <p:nvPr/>
        </p:nvSpPr>
        <p:spPr>
          <a:xfrm>
            <a:off x="7440930" y="4501134"/>
            <a:ext cx="2286" cy="16764"/>
          </a:xfrm>
          <a:custGeom>
            <a:avLst/>
            <a:gdLst/>
            <a:ahLst/>
            <a:cxnLst/>
            <a:rect l="l" t="t" r="r" b="b"/>
            <a:pathLst>
              <a:path w="2285" h="16763">
                <a:moveTo>
                  <a:pt x="2285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2" name="object 4052"/>
          <p:cNvSpPr/>
          <p:nvPr/>
        </p:nvSpPr>
        <p:spPr>
          <a:xfrm>
            <a:off x="7437119" y="4485131"/>
            <a:ext cx="3810" cy="16002"/>
          </a:xfrm>
          <a:custGeom>
            <a:avLst/>
            <a:gdLst/>
            <a:ahLst/>
            <a:cxnLst/>
            <a:rect l="l" t="t" r="r" b="b"/>
            <a:pathLst>
              <a:path w="3809" h="16001">
                <a:moveTo>
                  <a:pt x="3809" y="16001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3" name="object 4053"/>
          <p:cNvSpPr/>
          <p:nvPr/>
        </p:nvSpPr>
        <p:spPr>
          <a:xfrm>
            <a:off x="7433310" y="4469892"/>
            <a:ext cx="3810" cy="15240"/>
          </a:xfrm>
          <a:custGeom>
            <a:avLst/>
            <a:gdLst/>
            <a:ahLst/>
            <a:cxnLst/>
            <a:rect l="l" t="t" r="r" b="b"/>
            <a:pathLst>
              <a:path w="3809" h="15239">
                <a:moveTo>
                  <a:pt x="3809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4" name="object 4054"/>
          <p:cNvSpPr/>
          <p:nvPr/>
        </p:nvSpPr>
        <p:spPr>
          <a:xfrm>
            <a:off x="7427976" y="4454652"/>
            <a:ext cx="5334" cy="15240"/>
          </a:xfrm>
          <a:custGeom>
            <a:avLst/>
            <a:gdLst/>
            <a:ahLst/>
            <a:cxnLst/>
            <a:rect l="l" t="t" r="r" b="b"/>
            <a:pathLst>
              <a:path w="5333" h="15239">
                <a:moveTo>
                  <a:pt x="5333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5" name="object 4055"/>
          <p:cNvSpPr/>
          <p:nvPr/>
        </p:nvSpPr>
        <p:spPr>
          <a:xfrm>
            <a:off x="7421880" y="4440173"/>
            <a:ext cx="6096" cy="14478"/>
          </a:xfrm>
          <a:custGeom>
            <a:avLst/>
            <a:gdLst/>
            <a:ahLst/>
            <a:cxnLst/>
            <a:rect l="l" t="t" r="r" b="b"/>
            <a:pathLst>
              <a:path w="6096" h="14477">
                <a:moveTo>
                  <a:pt x="6096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6" name="object 4056"/>
          <p:cNvSpPr/>
          <p:nvPr/>
        </p:nvSpPr>
        <p:spPr>
          <a:xfrm>
            <a:off x="7415021" y="4425695"/>
            <a:ext cx="6858" cy="14478"/>
          </a:xfrm>
          <a:custGeom>
            <a:avLst/>
            <a:gdLst/>
            <a:ahLst/>
            <a:cxnLst/>
            <a:rect l="l" t="t" r="r" b="b"/>
            <a:pathLst>
              <a:path w="6857" h="14477">
                <a:moveTo>
                  <a:pt x="6857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7" name="object 4057"/>
          <p:cNvSpPr/>
          <p:nvPr/>
        </p:nvSpPr>
        <p:spPr>
          <a:xfrm>
            <a:off x="7406640" y="4411217"/>
            <a:ext cx="8382" cy="14478"/>
          </a:xfrm>
          <a:custGeom>
            <a:avLst/>
            <a:gdLst/>
            <a:ahLst/>
            <a:cxnLst/>
            <a:rect l="l" t="t" r="r" b="b"/>
            <a:pathLst>
              <a:path w="8381" h="14477">
                <a:moveTo>
                  <a:pt x="8381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8" name="object 4058"/>
          <p:cNvSpPr/>
          <p:nvPr/>
        </p:nvSpPr>
        <p:spPr>
          <a:xfrm>
            <a:off x="7395971" y="4395977"/>
            <a:ext cx="10668" cy="15240"/>
          </a:xfrm>
          <a:custGeom>
            <a:avLst/>
            <a:gdLst/>
            <a:ahLst/>
            <a:cxnLst/>
            <a:rect l="l" t="t" r="r" b="b"/>
            <a:pathLst>
              <a:path w="10668" h="15239">
                <a:moveTo>
                  <a:pt x="10668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9" name="object 4059"/>
          <p:cNvSpPr/>
          <p:nvPr/>
        </p:nvSpPr>
        <p:spPr>
          <a:xfrm>
            <a:off x="7383018" y="4379975"/>
            <a:ext cx="12954" cy="16002"/>
          </a:xfrm>
          <a:custGeom>
            <a:avLst/>
            <a:gdLst/>
            <a:ahLst/>
            <a:cxnLst/>
            <a:rect l="l" t="t" r="r" b="b"/>
            <a:pathLst>
              <a:path w="12953" h="16001">
                <a:moveTo>
                  <a:pt x="12953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0" name="object 4060"/>
          <p:cNvSpPr/>
          <p:nvPr/>
        </p:nvSpPr>
        <p:spPr>
          <a:xfrm>
            <a:off x="7367777" y="4363974"/>
            <a:ext cx="15240" cy="16002"/>
          </a:xfrm>
          <a:custGeom>
            <a:avLst/>
            <a:gdLst/>
            <a:ahLst/>
            <a:cxnLst/>
            <a:rect l="l" t="t" r="r" b="b"/>
            <a:pathLst>
              <a:path w="15240" h="16001">
                <a:moveTo>
                  <a:pt x="15240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1" name="object 4061"/>
          <p:cNvSpPr/>
          <p:nvPr/>
        </p:nvSpPr>
        <p:spPr>
          <a:xfrm>
            <a:off x="7351013" y="4346447"/>
            <a:ext cx="16764" cy="17526"/>
          </a:xfrm>
          <a:custGeom>
            <a:avLst/>
            <a:gdLst/>
            <a:ahLst/>
            <a:cxnLst/>
            <a:rect l="l" t="t" r="r" b="b"/>
            <a:pathLst>
              <a:path w="16764" h="17525">
                <a:moveTo>
                  <a:pt x="16764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2" name="object 4062"/>
          <p:cNvSpPr/>
          <p:nvPr/>
        </p:nvSpPr>
        <p:spPr>
          <a:xfrm>
            <a:off x="7331964" y="4328160"/>
            <a:ext cx="19050" cy="18288"/>
          </a:xfrm>
          <a:custGeom>
            <a:avLst/>
            <a:gdLst/>
            <a:ahLst/>
            <a:cxnLst/>
            <a:rect l="l" t="t" r="r" b="b"/>
            <a:pathLst>
              <a:path w="19050" h="18287">
                <a:moveTo>
                  <a:pt x="19050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3" name="object 4063"/>
          <p:cNvSpPr/>
          <p:nvPr/>
        </p:nvSpPr>
        <p:spPr>
          <a:xfrm>
            <a:off x="7311390" y="4309110"/>
            <a:ext cx="20574" cy="19050"/>
          </a:xfrm>
          <a:custGeom>
            <a:avLst/>
            <a:gdLst/>
            <a:ahLst/>
            <a:cxnLst/>
            <a:rect l="l" t="t" r="r" b="b"/>
            <a:pathLst>
              <a:path w="20574" h="19050">
                <a:moveTo>
                  <a:pt x="20574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4" name="object 4064"/>
          <p:cNvSpPr/>
          <p:nvPr/>
        </p:nvSpPr>
        <p:spPr>
          <a:xfrm>
            <a:off x="7288529" y="4289298"/>
            <a:ext cx="22860" cy="19812"/>
          </a:xfrm>
          <a:custGeom>
            <a:avLst/>
            <a:gdLst/>
            <a:ahLst/>
            <a:cxnLst/>
            <a:rect l="l" t="t" r="r" b="b"/>
            <a:pathLst>
              <a:path w="22859" h="19812">
                <a:moveTo>
                  <a:pt x="22859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5" name="object 4065"/>
          <p:cNvSpPr/>
          <p:nvPr/>
        </p:nvSpPr>
        <p:spPr>
          <a:xfrm>
            <a:off x="7245095" y="4251960"/>
            <a:ext cx="43434" cy="37338"/>
          </a:xfrm>
          <a:custGeom>
            <a:avLst/>
            <a:gdLst/>
            <a:ahLst/>
            <a:cxnLst/>
            <a:rect l="l" t="t" r="r" b="b"/>
            <a:pathLst>
              <a:path w="43433" h="37337">
                <a:moveTo>
                  <a:pt x="43433" y="3733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6" name="object 4066"/>
          <p:cNvSpPr/>
          <p:nvPr/>
        </p:nvSpPr>
        <p:spPr>
          <a:xfrm>
            <a:off x="7211567" y="4220718"/>
            <a:ext cx="33528" cy="31242"/>
          </a:xfrm>
          <a:custGeom>
            <a:avLst/>
            <a:gdLst/>
            <a:ahLst/>
            <a:cxnLst/>
            <a:rect l="l" t="t" r="r" b="b"/>
            <a:pathLst>
              <a:path w="33527" h="31241">
                <a:moveTo>
                  <a:pt x="33527" y="3124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7" name="object 4067"/>
          <p:cNvSpPr/>
          <p:nvPr/>
        </p:nvSpPr>
        <p:spPr>
          <a:xfrm>
            <a:off x="7197851" y="4207001"/>
            <a:ext cx="13716" cy="13716"/>
          </a:xfrm>
          <a:custGeom>
            <a:avLst/>
            <a:gdLst/>
            <a:ahLst/>
            <a:cxnLst/>
            <a:rect l="l" t="t" r="r" b="b"/>
            <a:pathLst>
              <a:path w="13716" h="13715">
                <a:moveTo>
                  <a:pt x="13716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8" name="object 4068"/>
          <p:cNvSpPr/>
          <p:nvPr/>
        </p:nvSpPr>
        <p:spPr>
          <a:xfrm>
            <a:off x="7186421" y="4195571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11429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9" name="object 4069"/>
          <p:cNvSpPr/>
          <p:nvPr/>
        </p:nvSpPr>
        <p:spPr>
          <a:xfrm>
            <a:off x="7178040" y="4184904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1" h="10667">
                <a:moveTo>
                  <a:pt x="8381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0" name="object 4070"/>
          <p:cNvSpPr/>
          <p:nvPr/>
        </p:nvSpPr>
        <p:spPr>
          <a:xfrm>
            <a:off x="7171943" y="4176522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6096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1" name="object 4071"/>
          <p:cNvSpPr/>
          <p:nvPr/>
        </p:nvSpPr>
        <p:spPr>
          <a:xfrm>
            <a:off x="7165848" y="4165854"/>
            <a:ext cx="6096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2" name="object 4072"/>
          <p:cNvSpPr/>
          <p:nvPr/>
        </p:nvSpPr>
        <p:spPr>
          <a:xfrm>
            <a:off x="7162038" y="4155186"/>
            <a:ext cx="3810" cy="10668"/>
          </a:xfrm>
          <a:custGeom>
            <a:avLst/>
            <a:gdLst/>
            <a:ahLst/>
            <a:cxnLst/>
            <a:rect l="l" t="t" r="r" b="b"/>
            <a:pathLst>
              <a:path w="3809" h="10667">
                <a:moveTo>
                  <a:pt x="3809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3" name="object 4073"/>
          <p:cNvSpPr/>
          <p:nvPr/>
        </p:nvSpPr>
        <p:spPr>
          <a:xfrm>
            <a:off x="7159752" y="4145279"/>
            <a:ext cx="2286" cy="9906"/>
          </a:xfrm>
          <a:custGeom>
            <a:avLst/>
            <a:gdLst/>
            <a:ahLst/>
            <a:cxnLst/>
            <a:rect l="l" t="t" r="r" b="b"/>
            <a:pathLst>
              <a:path w="2285" h="9905">
                <a:moveTo>
                  <a:pt x="2285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4" name="object 4074"/>
          <p:cNvSpPr/>
          <p:nvPr/>
        </p:nvSpPr>
        <p:spPr>
          <a:xfrm>
            <a:off x="7158989" y="4126991"/>
            <a:ext cx="762" cy="18288"/>
          </a:xfrm>
          <a:custGeom>
            <a:avLst/>
            <a:gdLst/>
            <a:ahLst/>
            <a:cxnLst/>
            <a:rect l="l" t="t" r="r" b="b"/>
            <a:pathLst>
              <a:path w="761" h="18287">
                <a:moveTo>
                  <a:pt x="761" y="18287"/>
                </a:moveTo>
                <a:lnTo>
                  <a:pt x="0" y="6857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5" name="object 4075"/>
          <p:cNvSpPr/>
          <p:nvPr/>
        </p:nvSpPr>
        <p:spPr>
          <a:xfrm>
            <a:off x="7158989" y="4120134"/>
            <a:ext cx="761" cy="6858"/>
          </a:xfrm>
          <a:custGeom>
            <a:avLst/>
            <a:gdLst/>
            <a:ahLst/>
            <a:cxnLst/>
            <a:rect l="l" t="t" r="r" b="b"/>
            <a:pathLst>
              <a:path w="761" h="6858">
                <a:moveTo>
                  <a:pt x="0" y="6858"/>
                </a:moveTo>
                <a:lnTo>
                  <a:pt x="761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6" name="object 4076"/>
          <p:cNvSpPr/>
          <p:nvPr/>
        </p:nvSpPr>
        <p:spPr>
          <a:xfrm>
            <a:off x="7159751" y="4113275"/>
            <a:ext cx="1523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0" y="6858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7" name="object 4077"/>
          <p:cNvSpPr/>
          <p:nvPr/>
        </p:nvSpPr>
        <p:spPr>
          <a:xfrm>
            <a:off x="7161276" y="4107180"/>
            <a:ext cx="2285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0" y="6095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8" name="object 4078"/>
          <p:cNvSpPr/>
          <p:nvPr/>
        </p:nvSpPr>
        <p:spPr>
          <a:xfrm>
            <a:off x="7163561" y="4100321"/>
            <a:ext cx="3047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6858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9" name="object 4079"/>
          <p:cNvSpPr/>
          <p:nvPr/>
        </p:nvSpPr>
        <p:spPr>
          <a:xfrm>
            <a:off x="7166610" y="4094226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6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0" name="object 4080"/>
          <p:cNvSpPr/>
          <p:nvPr/>
        </p:nvSpPr>
        <p:spPr>
          <a:xfrm>
            <a:off x="7169657" y="4088130"/>
            <a:ext cx="3809" cy="6096"/>
          </a:xfrm>
          <a:custGeom>
            <a:avLst/>
            <a:gdLst/>
            <a:ahLst/>
            <a:cxnLst/>
            <a:rect l="l" t="t" r="r" b="b"/>
            <a:pathLst>
              <a:path w="3809" h="6096">
                <a:moveTo>
                  <a:pt x="0" y="609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1" name="object 4081"/>
          <p:cNvSpPr/>
          <p:nvPr/>
        </p:nvSpPr>
        <p:spPr>
          <a:xfrm>
            <a:off x="7173467" y="4082795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0" y="5334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2" name="object 4082"/>
          <p:cNvSpPr/>
          <p:nvPr/>
        </p:nvSpPr>
        <p:spPr>
          <a:xfrm>
            <a:off x="7177277" y="4077461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533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3" name="object 4083"/>
          <p:cNvSpPr/>
          <p:nvPr/>
        </p:nvSpPr>
        <p:spPr>
          <a:xfrm>
            <a:off x="7182611" y="4072889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4572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4" name="object 4084"/>
          <p:cNvSpPr/>
          <p:nvPr/>
        </p:nvSpPr>
        <p:spPr>
          <a:xfrm>
            <a:off x="7187183" y="406907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3810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5" name="object 4085"/>
          <p:cNvSpPr/>
          <p:nvPr/>
        </p:nvSpPr>
        <p:spPr>
          <a:xfrm>
            <a:off x="7192517" y="4066031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6" name="object 4086"/>
          <p:cNvSpPr/>
          <p:nvPr/>
        </p:nvSpPr>
        <p:spPr>
          <a:xfrm>
            <a:off x="7198614" y="4063746"/>
            <a:ext cx="5334" cy="2286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0" y="2286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7" name="object 4087"/>
          <p:cNvSpPr/>
          <p:nvPr/>
        </p:nvSpPr>
        <p:spPr>
          <a:xfrm>
            <a:off x="7203948" y="4062221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8" name="object 4088"/>
          <p:cNvSpPr/>
          <p:nvPr/>
        </p:nvSpPr>
        <p:spPr>
          <a:xfrm>
            <a:off x="7210044" y="4061460"/>
            <a:ext cx="6858" cy="762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9" name="object 4089"/>
          <p:cNvSpPr/>
          <p:nvPr/>
        </p:nvSpPr>
        <p:spPr>
          <a:xfrm>
            <a:off x="7216901" y="4060698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0" name="object 4090"/>
          <p:cNvSpPr/>
          <p:nvPr/>
        </p:nvSpPr>
        <p:spPr>
          <a:xfrm>
            <a:off x="7222998" y="4060698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0" y="0"/>
                </a:moveTo>
                <a:lnTo>
                  <a:pt x="10668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1" name="object 4091"/>
          <p:cNvSpPr/>
          <p:nvPr/>
        </p:nvSpPr>
        <p:spPr>
          <a:xfrm>
            <a:off x="7233666" y="4061460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0" y="0"/>
                </a:moveTo>
                <a:lnTo>
                  <a:pt x="10668" y="2285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2" name="object 4092"/>
          <p:cNvSpPr/>
          <p:nvPr/>
        </p:nvSpPr>
        <p:spPr>
          <a:xfrm>
            <a:off x="7244333" y="4063745"/>
            <a:ext cx="10668" cy="3047"/>
          </a:xfrm>
          <a:custGeom>
            <a:avLst/>
            <a:gdLst/>
            <a:ahLst/>
            <a:cxnLst/>
            <a:rect l="l" t="t" r="r" b="b"/>
            <a:pathLst>
              <a:path w="10668" h="3048">
                <a:moveTo>
                  <a:pt x="0" y="0"/>
                </a:moveTo>
                <a:lnTo>
                  <a:pt x="10668" y="3047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3" name="object 4093"/>
          <p:cNvSpPr/>
          <p:nvPr/>
        </p:nvSpPr>
        <p:spPr>
          <a:xfrm>
            <a:off x="7255001" y="4066794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8" h="4572">
                <a:moveTo>
                  <a:pt x="0" y="0"/>
                </a:moveTo>
                <a:lnTo>
                  <a:pt x="10668" y="4571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4" name="object 4094"/>
          <p:cNvSpPr/>
          <p:nvPr/>
        </p:nvSpPr>
        <p:spPr>
          <a:xfrm>
            <a:off x="7265670" y="4071366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8" h="5334">
                <a:moveTo>
                  <a:pt x="0" y="0"/>
                </a:moveTo>
                <a:lnTo>
                  <a:pt x="10668" y="5333"/>
                </a:lnTo>
              </a:path>
            </a:pathLst>
          </a:custGeom>
          <a:ln w="12953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5" name="object 4095"/>
          <p:cNvSpPr/>
          <p:nvPr/>
        </p:nvSpPr>
        <p:spPr>
          <a:xfrm>
            <a:off x="7276338" y="4076699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8" h="7620">
                <a:moveTo>
                  <a:pt x="0" y="0"/>
                </a:moveTo>
                <a:lnTo>
                  <a:pt x="10668" y="762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6" name="object 4096"/>
          <p:cNvSpPr/>
          <p:nvPr/>
        </p:nvSpPr>
        <p:spPr>
          <a:xfrm>
            <a:off x="7287005" y="4084320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0" y="0"/>
                </a:moveTo>
                <a:lnTo>
                  <a:pt x="10668" y="8382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7" name="object 4097"/>
          <p:cNvSpPr/>
          <p:nvPr/>
        </p:nvSpPr>
        <p:spPr>
          <a:xfrm>
            <a:off x="7297673" y="4092701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0" y="0"/>
                </a:moveTo>
                <a:lnTo>
                  <a:pt x="10668" y="990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8" name="object 4098"/>
          <p:cNvSpPr/>
          <p:nvPr/>
        </p:nvSpPr>
        <p:spPr>
          <a:xfrm>
            <a:off x="7308342" y="4102607"/>
            <a:ext cx="10668" cy="12192"/>
          </a:xfrm>
          <a:custGeom>
            <a:avLst/>
            <a:gdLst/>
            <a:ahLst/>
            <a:cxnLst/>
            <a:rect l="l" t="t" r="r" b="b"/>
            <a:pathLst>
              <a:path w="10668" h="12191">
                <a:moveTo>
                  <a:pt x="0" y="0"/>
                </a:moveTo>
                <a:lnTo>
                  <a:pt x="10668" y="12192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9" name="object 4099"/>
          <p:cNvSpPr/>
          <p:nvPr/>
        </p:nvSpPr>
        <p:spPr>
          <a:xfrm>
            <a:off x="7319010" y="4114799"/>
            <a:ext cx="10668" cy="13716"/>
          </a:xfrm>
          <a:custGeom>
            <a:avLst/>
            <a:gdLst/>
            <a:ahLst/>
            <a:cxnLst/>
            <a:rect l="l" t="t" r="r" b="b"/>
            <a:pathLst>
              <a:path w="10668" h="13715">
                <a:moveTo>
                  <a:pt x="0" y="0"/>
                </a:moveTo>
                <a:lnTo>
                  <a:pt x="10668" y="13716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0" name="object 4100"/>
          <p:cNvSpPr/>
          <p:nvPr/>
        </p:nvSpPr>
        <p:spPr>
          <a:xfrm>
            <a:off x="7329677" y="4128516"/>
            <a:ext cx="9906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0" y="0"/>
                </a:moveTo>
                <a:lnTo>
                  <a:pt x="9906" y="1600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1" name="object 4101"/>
          <p:cNvSpPr/>
          <p:nvPr/>
        </p:nvSpPr>
        <p:spPr>
          <a:xfrm>
            <a:off x="7339583" y="4144517"/>
            <a:ext cx="10668" cy="18288"/>
          </a:xfrm>
          <a:custGeom>
            <a:avLst/>
            <a:gdLst/>
            <a:ahLst/>
            <a:cxnLst/>
            <a:rect l="l" t="t" r="r" b="b"/>
            <a:pathLst>
              <a:path w="10668" h="18287">
                <a:moveTo>
                  <a:pt x="0" y="0"/>
                </a:moveTo>
                <a:lnTo>
                  <a:pt x="10668" y="1828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2" name="object 4102"/>
          <p:cNvSpPr/>
          <p:nvPr/>
        </p:nvSpPr>
        <p:spPr>
          <a:xfrm>
            <a:off x="7350251" y="4162805"/>
            <a:ext cx="10668" cy="20574"/>
          </a:xfrm>
          <a:custGeom>
            <a:avLst/>
            <a:gdLst/>
            <a:ahLst/>
            <a:cxnLst/>
            <a:rect l="l" t="t" r="r" b="b"/>
            <a:pathLst>
              <a:path w="10668" h="20574">
                <a:moveTo>
                  <a:pt x="0" y="0"/>
                </a:moveTo>
                <a:lnTo>
                  <a:pt x="10668" y="20574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3" name="object 4103"/>
          <p:cNvSpPr/>
          <p:nvPr/>
        </p:nvSpPr>
        <p:spPr>
          <a:xfrm>
            <a:off x="7360920" y="4183379"/>
            <a:ext cx="9906" cy="22860"/>
          </a:xfrm>
          <a:custGeom>
            <a:avLst/>
            <a:gdLst/>
            <a:ahLst/>
            <a:cxnLst/>
            <a:rect l="l" t="t" r="r" b="b"/>
            <a:pathLst>
              <a:path w="9905" h="22860">
                <a:moveTo>
                  <a:pt x="0" y="0"/>
                </a:moveTo>
                <a:lnTo>
                  <a:pt x="9906" y="2286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4" name="object 4104"/>
          <p:cNvSpPr/>
          <p:nvPr/>
        </p:nvSpPr>
        <p:spPr>
          <a:xfrm>
            <a:off x="7370826" y="4206239"/>
            <a:ext cx="19812" cy="53340"/>
          </a:xfrm>
          <a:custGeom>
            <a:avLst/>
            <a:gdLst/>
            <a:ahLst/>
            <a:cxnLst/>
            <a:rect l="l" t="t" r="r" b="b"/>
            <a:pathLst>
              <a:path w="19811" h="53339">
                <a:moveTo>
                  <a:pt x="0" y="0"/>
                </a:moveTo>
                <a:lnTo>
                  <a:pt x="9906" y="25146"/>
                </a:lnTo>
                <a:lnTo>
                  <a:pt x="19812" y="5334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5" name="object 4105"/>
          <p:cNvSpPr/>
          <p:nvPr/>
        </p:nvSpPr>
        <p:spPr>
          <a:xfrm>
            <a:off x="7390638" y="4259579"/>
            <a:ext cx="22098" cy="0"/>
          </a:xfrm>
          <a:custGeom>
            <a:avLst/>
            <a:gdLst/>
            <a:ahLst/>
            <a:cxnLst/>
            <a:rect l="l" t="t" r="r" b="b"/>
            <a:pathLst>
              <a:path w="22098">
                <a:moveTo>
                  <a:pt x="0" y="0"/>
                </a:moveTo>
                <a:lnTo>
                  <a:pt x="2209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6" name="object 4106"/>
          <p:cNvSpPr/>
          <p:nvPr/>
        </p:nvSpPr>
        <p:spPr>
          <a:xfrm>
            <a:off x="7402829" y="4002023"/>
            <a:ext cx="9906" cy="257556"/>
          </a:xfrm>
          <a:custGeom>
            <a:avLst/>
            <a:gdLst/>
            <a:ahLst/>
            <a:cxnLst/>
            <a:rect l="l" t="t" r="r" b="b"/>
            <a:pathLst>
              <a:path w="9905" h="257555">
                <a:moveTo>
                  <a:pt x="9905" y="2575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7" name="object 4107"/>
          <p:cNvSpPr/>
          <p:nvPr/>
        </p:nvSpPr>
        <p:spPr>
          <a:xfrm>
            <a:off x="7757921" y="3585210"/>
            <a:ext cx="182880" cy="161544"/>
          </a:xfrm>
          <a:custGeom>
            <a:avLst/>
            <a:gdLst/>
            <a:ahLst/>
            <a:cxnLst/>
            <a:rect l="l" t="t" r="r" b="b"/>
            <a:pathLst>
              <a:path w="182879" h="161544">
                <a:moveTo>
                  <a:pt x="21335" y="161544"/>
                </a:moveTo>
                <a:lnTo>
                  <a:pt x="182879" y="0"/>
                </a:lnTo>
                <a:lnTo>
                  <a:pt x="161543" y="0"/>
                </a:lnTo>
                <a:lnTo>
                  <a:pt x="0" y="161544"/>
                </a:lnTo>
                <a:lnTo>
                  <a:pt x="21335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8" name="object 4108"/>
          <p:cNvSpPr/>
          <p:nvPr/>
        </p:nvSpPr>
        <p:spPr>
          <a:xfrm>
            <a:off x="7779257" y="3585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9" name="object 4109"/>
          <p:cNvSpPr/>
          <p:nvPr/>
        </p:nvSpPr>
        <p:spPr>
          <a:xfrm>
            <a:off x="7575803" y="3838955"/>
            <a:ext cx="179070" cy="180594"/>
          </a:xfrm>
          <a:custGeom>
            <a:avLst/>
            <a:gdLst/>
            <a:ahLst/>
            <a:cxnLst/>
            <a:rect l="l" t="t" r="r" b="b"/>
            <a:pathLst>
              <a:path w="179070" h="180594">
                <a:moveTo>
                  <a:pt x="17525" y="161543"/>
                </a:moveTo>
                <a:lnTo>
                  <a:pt x="0" y="180593"/>
                </a:lnTo>
                <a:lnTo>
                  <a:pt x="161543" y="19049"/>
                </a:lnTo>
                <a:lnTo>
                  <a:pt x="179069" y="0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0" name="object 4110"/>
          <p:cNvSpPr/>
          <p:nvPr/>
        </p:nvSpPr>
        <p:spPr>
          <a:xfrm>
            <a:off x="7593329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1" name="object 4111"/>
          <p:cNvSpPr/>
          <p:nvPr/>
        </p:nvSpPr>
        <p:spPr>
          <a:xfrm>
            <a:off x="7556754" y="3858005"/>
            <a:ext cx="180594" cy="179832"/>
          </a:xfrm>
          <a:custGeom>
            <a:avLst/>
            <a:gdLst/>
            <a:ahLst/>
            <a:cxnLst/>
            <a:rect l="l" t="t" r="r" b="b"/>
            <a:pathLst>
              <a:path w="180594" h="179832">
                <a:moveTo>
                  <a:pt x="19050" y="161543"/>
                </a:moveTo>
                <a:lnTo>
                  <a:pt x="180594" y="0"/>
                </a:lnTo>
                <a:lnTo>
                  <a:pt x="161544" y="18287"/>
                </a:lnTo>
                <a:lnTo>
                  <a:pt x="0" y="179831"/>
                </a:lnTo>
                <a:lnTo>
                  <a:pt x="19050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2" name="object 4112"/>
          <p:cNvSpPr/>
          <p:nvPr/>
        </p:nvSpPr>
        <p:spPr>
          <a:xfrm>
            <a:off x="7575804" y="38580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3" name="object 4113"/>
          <p:cNvSpPr/>
          <p:nvPr/>
        </p:nvSpPr>
        <p:spPr>
          <a:xfrm>
            <a:off x="7537704" y="3876294"/>
            <a:ext cx="180594" cy="179832"/>
          </a:xfrm>
          <a:custGeom>
            <a:avLst/>
            <a:gdLst/>
            <a:ahLst/>
            <a:cxnLst/>
            <a:rect l="l" t="t" r="r" b="b"/>
            <a:pathLst>
              <a:path w="180594" h="179832">
                <a:moveTo>
                  <a:pt x="19050" y="161543"/>
                </a:moveTo>
                <a:lnTo>
                  <a:pt x="180594" y="0"/>
                </a:lnTo>
                <a:lnTo>
                  <a:pt x="161544" y="18287"/>
                </a:lnTo>
                <a:lnTo>
                  <a:pt x="0" y="179831"/>
                </a:lnTo>
                <a:lnTo>
                  <a:pt x="19050" y="161543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4" name="object 4114"/>
          <p:cNvSpPr/>
          <p:nvPr/>
        </p:nvSpPr>
        <p:spPr>
          <a:xfrm>
            <a:off x="7556754" y="3876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5" name="object 4115"/>
          <p:cNvSpPr/>
          <p:nvPr/>
        </p:nvSpPr>
        <p:spPr>
          <a:xfrm>
            <a:off x="7517130" y="3894582"/>
            <a:ext cx="182118" cy="179832"/>
          </a:xfrm>
          <a:custGeom>
            <a:avLst/>
            <a:gdLst/>
            <a:ahLst/>
            <a:cxnLst/>
            <a:rect l="l" t="t" r="r" b="b"/>
            <a:pathLst>
              <a:path w="182118" h="179832">
                <a:moveTo>
                  <a:pt x="20574" y="161543"/>
                </a:moveTo>
                <a:lnTo>
                  <a:pt x="182118" y="0"/>
                </a:lnTo>
                <a:lnTo>
                  <a:pt x="161544" y="18287"/>
                </a:lnTo>
                <a:lnTo>
                  <a:pt x="0" y="179831"/>
                </a:lnTo>
                <a:lnTo>
                  <a:pt x="20574" y="16154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6" name="object 4116"/>
          <p:cNvSpPr/>
          <p:nvPr/>
        </p:nvSpPr>
        <p:spPr>
          <a:xfrm>
            <a:off x="7537704" y="38945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7" name="object 4117"/>
          <p:cNvSpPr/>
          <p:nvPr/>
        </p:nvSpPr>
        <p:spPr>
          <a:xfrm>
            <a:off x="7855458" y="4513326"/>
            <a:ext cx="171450" cy="170688"/>
          </a:xfrm>
          <a:custGeom>
            <a:avLst/>
            <a:gdLst/>
            <a:ahLst/>
            <a:cxnLst/>
            <a:rect l="l" t="t" r="r" b="b"/>
            <a:pathLst>
              <a:path w="171450" h="170687">
                <a:moveTo>
                  <a:pt x="9905" y="161543"/>
                </a:moveTo>
                <a:lnTo>
                  <a:pt x="171449" y="0"/>
                </a:lnTo>
                <a:lnTo>
                  <a:pt x="161543" y="8381"/>
                </a:lnTo>
                <a:lnTo>
                  <a:pt x="0" y="170687"/>
                </a:lnTo>
                <a:lnTo>
                  <a:pt x="9905" y="16154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8" name="object 4118"/>
          <p:cNvSpPr/>
          <p:nvPr/>
        </p:nvSpPr>
        <p:spPr>
          <a:xfrm>
            <a:off x="7865364" y="45133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9" name="object 4119"/>
          <p:cNvSpPr/>
          <p:nvPr/>
        </p:nvSpPr>
        <p:spPr>
          <a:xfrm>
            <a:off x="7850123" y="452170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2305"/>
                </a:moveTo>
                <a:lnTo>
                  <a:pt x="16687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0" name="object 4120"/>
          <p:cNvSpPr/>
          <p:nvPr/>
        </p:nvSpPr>
        <p:spPr>
          <a:xfrm>
            <a:off x="7855457" y="452170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1" name="object 4121"/>
          <p:cNvSpPr/>
          <p:nvPr/>
        </p:nvSpPr>
        <p:spPr>
          <a:xfrm>
            <a:off x="7844789" y="4525517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3"/>
                </a:moveTo>
                <a:lnTo>
                  <a:pt x="166877" y="0"/>
                </a:lnTo>
                <a:lnTo>
                  <a:pt x="162305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2" name="object 4122"/>
          <p:cNvSpPr/>
          <p:nvPr/>
        </p:nvSpPr>
        <p:spPr>
          <a:xfrm>
            <a:off x="7850123" y="4525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3" name="object 4123"/>
          <p:cNvSpPr/>
          <p:nvPr/>
        </p:nvSpPr>
        <p:spPr>
          <a:xfrm>
            <a:off x="7840217" y="4528566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1543"/>
                </a:moveTo>
                <a:lnTo>
                  <a:pt x="166878" y="0"/>
                </a:lnTo>
                <a:lnTo>
                  <a:pt x="161544" y="1523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4" name="object 4124"/>
          <p:cNvSpPr/>
          <p:nvPr/>
        </p:nvSpPr>
        <p:spPr>
          <a:xfrm>
            <a:off x="7844789" y="45285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5" name="object 4125"/>
          <p:cNvSpPr/>
          <p:nvPr/>
        </p:nvSpPr>
        <p:spPr>
          <a:xfrm>
            <a:off x="7834883" y="4530089"/>
            <a:ext cx="166878" cy="163829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2306"/>
                </a:moveTo>
                <a:lnTo>
                  <a:pt x="166877" y="0"/>
                </a:lnTo>
                <a:lnTo>
                  <a:pt x="161543" y="1524"/>
                </a:lnTo>
                <a:lnTo>
                  <a:pt x="0" y="163830"/>
                </a:lnTo>
                <a:lnTo>
                  <a:pt x="5333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6" name="object 4126"/>
          <p:cNvSpPr/>
          <p:nvPr/>
        </p:nvSpPr>
        <p:spPr>
          <a:xfrm>
            <a:off x="7840217" y="45300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7" name="object 4127"/>
          <p:cNvSpPr/>
          <p:nvPr/>
        </p:nvSpPr>
        <p:spPr>
          <a:xfrm>
            <a:off x="7837169" y="453008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8" name="object 4128"/>
          <p:cNvSpPr/>
          <p:nvPr/>
        </p:nvSpPr>
        <p:spPr>
          <a:xfrm>
            <a:off x="7834884" y="453085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3068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9" name="object 4129"/>
          <p:cNvSpPr/>
          <p:nvPr/>
        </p:nvSpPr>
        <p:spPr>
          <a:xfrm>
            <a:off x="7829549" y="4531614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2306"/>
                </a:moveTo>
                <a:lnTo>
                  <a:pt x="16687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5333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0" name="object 4130"/>
          <p:cNvSpPr/>
          <p:nvPr/>
        </p:nvSpPr>
        <p:spPr>
          <a:xfrm>
            <a:off x="7834883" y="45316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1" name="object 4131"/>
          <p:cNvSpPr/>
          <p:nvPr/>
        </p:nvSpPr>
        <p:spPr>
          <a:xfrm>
            <a:off x="7831835" y="45316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2" name="object 4132"/>
          <p:cNvSpPr/>
          <p:nvPr/>
        </p:nvSpPr>
        <p:spPr>
          <a:xfrm>
            <a:off x="7829549" y="4532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3" name="object 4133"/>
          <p:cNvSpPr/>
          <p:nvPr/>
        </p:nvSpPr>
        <p:spPr>
          <a:xfrm>
            <a:off x="7824216" y="4533138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3" y="161544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4" name="object 4134"/>
          <p:cNvSpPr/>
          <p:nvPr/>
        </p:nvSpPr>
        <p:spPr>
          <a:xfrm>
            <a:off x="7829550" y="4533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5" name="object 4135"/>
          <p:cNvSpPr/>
          <p:nvPr/>
        </p:nvSpPr>
        <p:spPr>
          <a:xfrm>
            <a:off x="7828026" y="453313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6" name="object 4136"/>
          <p:cNvSpPr/>
          <p:nvPr/>
        </p:nvSpPr>
        <p:spPr>
          <a:xfrm>
            <a:off x="7825740" y="453313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7" name="object 4137"/>
          <p:cNvSpPr/>
          <p:nvPr/>
        </p:nvSpPr>
        <p:spPr>
          <a:xfrm>
            <a:off x="7824215" y="4533138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8" name="object 4138"/>
          <p:cNvSpPr/>
          <p:nvPr/>
        </p:nvSpPr>
        <p:spPr>
          <a:xfrm>
            <a:off x="7818882" y="4532376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9" name="object 4139"/>
          <p:cNvSpPr/>
          <p:nvPr/>
        </p:nvSpPr>
        <p:spPr>
          <a:xfrm>
            <a:off x="7824216" y="4533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0" name="object 4140"/>
          <p:cNvSpPr/>
          <p:nvPr/>
        </p:nvSpPr>
        <p:spPr>
          <a:xfrm>
            <a:off x="7822692" y="453313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1" name="object 4141"/>
          <p:cNvSpPr/>
          <p:nvPr/>
        </p:nvSpPr>
        <p:spPr>
          <a:xfrm>
            <a:off x="7820406" y="4532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2305" y="0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2" name="object 4142"/>
          <p:cNvSpPr/>
          <p:nvPr/>
        </p:nvSpPr>
        <p:spPr>
          <a:xfrm>
            <a:off x="7818881" y="453237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3" name="object 4143"/>
          <p:cNvSpPr/>
          <p:nvPr/>
        </p:nvSpPr>
        <p:spPr>
          <a:xfrm>
            <a:off x="7813548" y="453009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30"/>
                </a:moveTo>
                <a:lnTo>
                  <a:pt x="166877" y="228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830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4" name="object 4144"/>
          <p:cNvSpPr/>
          <p:nvPr/>
        </p:nvSpPr>
        <p:spPr>
          <a:xfrm>
            <a:off x="7818882" y="4532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5" name="object 4145"/>
          <p:cNvSpPr/>
          <p:nvPr/>
        </p:nvSpPr>
        <p:spPr>
          <a:xfrm>
            <a:off x="7818120" y="45323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6" name="object 4146"/>
          <p:cNvSpPr/>
          <p:nvPr/>
        </p:nvSpPr>
        <p:spPr>
          <a:xfrm>
            <a:off x="7816596" y="4531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7" name="object 4147"/>
          <p:cNvSpPr/>
          <p:nvPr/>
        </p:nvSpPr>
        <p:spPr>
          <a:xfrm>
            <a:off x="7815833" y="45308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8" name="object 4148"/>
          <p:cNvSpPr/>
          <p:nvPr/>
        </p:nvSpPr>
        <p:spPr>
          <a:xfrm>
            <a:off x="7814309" y="453085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9" name="object 4149"/>
          <p:cNvSpPr/>
          <p:nvPr/>
        </p:nvSpPr>
        <p:spPr>
          <a:xfrm>
            <a:off x="7813548" y="45300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0" name="object 4150"/>
          <p:cNvSpPr/>
          <p:nvPr/>
        </p:nvSpPr>
        <p:spPr>
          <a:xfrm>
            <a:off x="7807452" y="4526279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5354"/>
                </a:moveTo>
                <a:lnTo>
                  <a:pt x="16764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535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1" name="object 4151"/>
          <p:cNvSpPr/>
          <p:nvPr/>
        </p:nvSpPr>
        <p:spPr>
          <a:xfrm>
            <a:off x="7813548" y="4530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2" name="object 4152"/>
          <p:cNvSpPr/>
          <p:nvPr/>
        </p:nvSpPr>
        <p:spPr>
          <a:xfrm>
            <a:off x="7812786" y="45293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3" name="object 4153"/>
          <p:cNvSpPr/>
          <p:nvPr/>
        </p:nvSpPr>
        <p:spPr>
          <a:xfrm>
            <a:off x="7811261" y="4528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4" name="object 4154"/>
          <p:cNvSpPr/>
          <p:nvPr/>
        </p:nvSpPr>
        <p:spPr>
          <a:xfrm>
            <a:off x="7810499" y="45285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5" name="object 4155"/>
          <p:cNvSpPr/>
          <p:nvPr/>
        </p:nvSpPr>
        <p:spPr>
          <a:xfrm>
            <a:off x="7809738" y="45278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6" name="object 4156"/>
          <p:cNvSpPr/>
          <p:nvPr/>
        </p:nvSpPr>
        <p:spPr>
          <a:xfrm>
            <a:off x="7808214" y="4527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7" name="object 4157"/>
          <p:cNvSpPr/>
          <p:nvPr/>
        </p:nvSpPr>
        <p:spPr>
          <a:xfrm>
            <a:off x="7807452" y="45262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8" name="object 4158"/>
          <p:cNvSpPr/>
          <p:nvPr/>
        </p:nvSpPr>
        <p:spPr>
          <a:xfrm>
            <a:off x="7801355" y="4520945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40" h="166877">
                <a:moveTo>
                  <a:pt x="6096" y="166877"/>
                </a:moveTo>
                <a:lnTo>
                  <a:pt x="16764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6877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9" name="object 4159"/>
          <p:cNvSpPr/>
          <p:nvPr/>
        </p:nvSpPr>
        <p:spPr>
          <a:xfrm>
            <a:off x="7807451" y="4526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0" name="object 4160"/>
          <p:cNvSpPr/>
          <p:nvPr/>
        </p:nvSpPr>
        <p:spPr>
          <a:xfrm>
            <a:off x="7806689" y="45255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1" name="object 4161"/>
          <p:cNvSpPr/>
          <p:nvPr/>
        </p:nvSpPr>
        <p:spPr>
          <a:xfrm>
            <a:off x="7805927" y="45247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2" name="object 4162"/>
          <p:cNvSpPr/>
          <p:nvPr/>
        </p:nvSpPr>
        <p:spPr>
          <a:xfrm>
            <a:off x="7804403" y="45239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3" name="object 4163"/>
          <p:cNvSpPr/>
          <p:nvPr/>
        </p:nvSpPr>
        <p:spPr>
          <a:xfrm>
            <a:off x="7803642" y="45232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4" name="object 4164"/>
          <p:cNvSpPr/>
          <p:nvPr/>
        </p:nvSpPr>
        <p:spPr>
          <a:xfrm>
            <a:off x="7802880" y="45217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5" name="object 4165"/>
          <p:cNvSpPr/>
          <p:nvPr/>
        </p:nvSpPr>
        <p:spPr>
          <a:xfrm>
            <a:off x="7801355" y="452094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6" name="object 4166"/>
          <p:cNvSpPr/>
          <p:nvPr/>
        </p:nvSpPr>
        <p:spPr>
          <a:xfrm>
            <a:off x="7796021" y="4514849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5333" y="167639"/>
                </a:moveTo>
                <a:lnTo>
                  <a:pt x="166877" y="609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7639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7" name="object 4167"/>
          <p:cNvSpPr/>
          <p:nvPr/>
        </p:nvSpPr>
        <p:spPr>
          <a:xfrm>
            <a:off x="7801355" y="45209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8" name="object 4168"/>
          <p:cNvSpPr/>
          <p:nvPr/>
        </p:nvSpPr>
        <p:spPr>
          <a:xfrm>
            <a:off x="7800593" y="45201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9" name="object 4169"/>
          <p:cNvSpPr/>
          <p:nvPr/>
        </p:nvSpPr>
        <p:spPr>
          <a:xfrm>
            <a:off x="7799832" y="45194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0" name="object 4170"/>
          <p:cNvSpPr/>
          <p:nvPr/>
        </p:nvSpPr>
        <p:spPr>
          <a:xfrm>
            <a:off x="7799070" y="45186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1" name="object 4171"/>
          <p:cNvSpPr/>
          <p:nvPr/>
        </p:nvSpPr>
        <p:spPr>
          <a:xfrm>
            <a:off x="7798308" y="45178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2" name="object 4172"/>
          <p:cNvSpPr/>
          <p:nvPr/>
        </p:nvSpPr>
        <p:spPr>
          <a:xfrm>
            <a:off x="7797545" y="45171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3" name="object 4173"/>
          <p:cNvSpPr/>
          <p:nvPr/>
        </p:nvSpPr>
        <p:spPr>
          <a:xfrm>
            <a:off x="7796783" y="45156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4" name="object 4174"/>
          <p:cNvSpPr/>
          <p:nvPr/>
        </p:nvSpPr>
        <p:spPr>
          <a:xfrm>
            <a:off x="7796021" y="45148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5" name="object 4175"/>
          <p:cNvSpPr/>
          <p:nvPr/>
        </p:nvSpPr>
        <p:spPr>
          <a:xfrm>
            <a:off x="7790688" y="4507992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3" y="168401"/>
                </a:moveTo>
                <a:lnTo>
                  <a:pt x="166877" y="6857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6" name="object 4176"/>
          <p:cNvSpPr/>
          <p:nvPr/>
        </p:nvSpPr>
        <p:spPr>
          <a:xfrm>
            <a:off x="7796022" y="45148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7" name="object 4177"/>
          <p:cNvSpPr/>
          <p:nvPr/>
        </p:nvSpPr>
        <p:spPr>
          <a:xfrm>
            <a:off x="7795260" y="45140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8" name="object 4178"/>
          <p:cNvSpPr/>
          <p:nvPr/>
        </p:nvSpPr>
        <p:spPr>
          <a:xfrm>
            <a:off x="7794498" y="45133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9" name="object 4179"/>
          <p:cNvSpPr/>
          <p:nvPr/>
        </p:nvSpPr>
        <p:spPr>
          <a:xfrm>
            <a:off x="7793736" y="45118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0" name="object 4180"/>
          <p:cNvSpPr/>
          <p:nvPr/>
        </p:nvSpPr>
        <p:spPr>
          <a:xfrm>
            <a:off x="7792973" y="45110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1" name="object 4181"/>
          <p:cNvSpPr/>
          <p:nvPr/>
        </p:nvSpPr>
        <p:spPr>
          <a:xfrm>
            <a:off x="7792211" y="451027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2" name="object 4182"/>
          <p:cNvSpPr/>
          <p:nvPr/>
        </p:nvSpPr>
        <p:spPr>
          <a:xfrm>
            <a:off x="7791449" y="45087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2305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3" name="object 4183"/>
          <p:cNvSpPr/>
          <p:nvPr/>
        </p:nvSpPr>
        <p:spPr>
          <a:xfrm>
            <a:off x="7791450" y="45079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4" name="object 4184"/>
          <p:cNvSpPr/>
          <p:nvPr/>
        </p:nvSpPr>
        <p:spPr>
          <a:xfrm>
            <a:off x="7787640" y="4499609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3048" y="169925"/>
                </a:moveTo>
                <a:lnTo>
                  <a:pt x="16535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5" name="object 4185"/>
          <p:cNvSpPr/>
          <p:nvPr/>
        </p:nvSpPr>
        <p:spPr>
          <a:xfrm>
            <a:off x="7790688" y="45079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6" name="object 4186"/>
          <p:cNvSpPr/>
          <p:nvPr/>
        </p:nvSpPr>
        <p:spPr>
          <a:xfrm>
            <a:off x="7789926" y="450570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761" y="163829"/>
                </a:moveTo>
                <a:lnTo>
                  <a:pt x="16306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7" name="object 4187"/>
          <p:cNvSpPr/>
          <p:nvPr/>
        </p:nvSpPr>
        <p:spPr>
          <a:xfrm>
            <a:off x="7789164" y="450341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2286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383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8" name="object 4188"/>
          <p:cNvSpPr/>
          <p:nvPr/>
        </p:nvSpPr>
        <p:spPr>
          <a:xfrm>
            <a:off x="7788402" y="450189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83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9" name="object 4189"/>
          <p:cNvSpPr/>
          <p:nvPr/>
        </p:nvSpPr>
        <p:spPr>
          <a:xfrm>
            <a:off x="7787639" y="4499609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0" name="object 4190"/>
          <p:cNvSpPr/>
          <p:nvPr/>
        </p:nvSpPr>
        <p:spPr>
          <a:xfrm>
            <a:off x="7784591" y="4490466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3048" y="170687"/>
                </a:moveTo>
                <a:lnTo>
                  <a:pt x="164592" y="914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1" name="object 4191"/>
          <p:cNvSpPr/>
          <p:nvPr/>
        </p:nvSpPr>
        <p:spPr>
          <a:xfrm>
            <a:off x="7787639" y="44996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2" name="object 4192"/>
          <p:cNvSpPr/>
          <p:nvPr/>
        </p:nvSpPr>
        <p:spPr>
          <a:xfrm>
            <a:off x="7786115" y="449656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3" name="object 4193"/>
          <p:cNvSpPr/>
          <p:nvPr/>
        </p:nvSpPr>
        <p:spPr>
          <a:xfrm>
            <a:off x="7785354" y="449351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761" y="164592"/>
                </a:moveTo>
                <a:lnTo>
                  <a:pt x="163067" y="304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459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4" name="object 4194"/>
          <p:cNvSpPr/>
          <p:nvPr/>
        </p:nvSpPr>
        <p:spPr>
          <a:xfrm>
            <a:off x="7784592" y="449046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761" y="164591"/>
                </a:moveTo>
                <a:lnTo>
                  <a:pt x="16230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5" name="object 4195"/>
          <p:cNvSpPr/>
          <p:nvPr/>
        </p:nvSpPr>
        <p:spPr>
          <a:xfrm>
            <a:off x="7782306" y="4478274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2285" y="173736"/>
                </a:moveTo>
                <a:lnTo>
                  <a:pt x="163829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6" name="object 4196"/>
          <p:cNvSpPr/>
          <p:nvPr/>
        </p:nvSpPr>
        <p:spPr>
          <a:xfrm>
            <a:off x="7784592" y="44904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7" name="object 4197"/>
          <p:cNvSpPr/>
          <p:nvPr/>
        </p:nvSpPr>
        <p:spPr>
          <a:xfrm>
            <a:off x="7780781" y="4459985"/>
            <a:ext cx="163068" cy="179832"/>
          </a:xfrm>
          <a:custGeom>
            <a:avLst/>
            <a:gdLst/>
            <a:ahLst/>
            <a:cxnLst/>
            <a:rect l="l" t="t" r="r" b="b"/>
            <a:pathLst>
              <a:path w="163068" h="179832">
                <a:moveTo>
                  <a:pt x="1524" y="179831"/>
                </a:moveTo>
                <a:lnTo>
                  <a:pt x="163068" y="18287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7983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8" name="object 4198"/>
          <p:cNvSpPr/>
          <p:nvPr/>
        </p:nvSpPr>
        <p:spPr>
          <a:xfrm>
            <a:off x="7782305" y="44782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9" name="object 4199"/>
          <p:cNvSpPr/>
          <p:nvPr/>
        </p:nvSpPr>
        <p:spPr>
          <a:xfrm>
            <a:off x="7780020" y="4436364"/>
            <a:ext cx="162306" cy="185928"/>
          </a:xfrm>
          <a:custGeom>
            <a:avLst/>
            <a:gdLst/>
            <a:ahLst/>
            <a:cxnLst/>
            <a:rect l="l" t="t" r="r" b="b"/>
            <a:pathLst>
              <a:path w="162305" h="185927">
                <a:moveTo>
                  <a:pt x="761" y="185927"/>
                </a:moveTo>
                <a:lnTo>
                  <a:pt x="162305" y="2362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0" name="object 4200"/>
          <p:cNvSpPr/>
          <p:nvPr/>
        </p:nvSpPr>
        <p:spPr>
          <a:xfrm>
            <a:off x="7780782" y="44599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1" name="object 4201"/>
          <p:cNvSpPr/>
          <p:nvPr/>
        </p:nvSpPr>
        <p:spPr>
          <a:xfrm>
            <a:off x="7779258" y="4406645"/>
            <a:ext cx="162306" cy="191262"/>
          </a:xfrm>
          <a:custGeom>
            <a:avLst/>
            <a:gdLst/>
            <a:ahLst/>
            <a:cxnLst/>
            <a:rect l="l" t="t" r="r" b="b"/>
            <a:pathLst>
              <a:path w="162305" h="191262">
                <a:moveTo>
                  <a:pt x="761" y="191262"/>
                </a:moveTo>
                <a:lnTo>
                  <a:pt x="162305" y="2971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912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2" name="object 4202"/>
          <p:cNvSpPr/>
          <p:nvPr/>
        </p:nvSpPr>
        <p:spPr>
          <a:xfrm>
            <a:off x="7780020" y="44363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3" name="object 4203"/>
          <p:cNvSpPr/>
          <p:nvPr/>
        </p:nvSpPr>
        <p:spPr>
          <a:xfrm>
            <a:off x="7779257" y="3941063"/>
            <a:ext cx="161544" cy="627126"/>
          </a:xfrm>
          <a:custGeom>
            <a:avLst/>
            <a:gdLst/>
            <a:ahLst/>
            <a:cxnLst/>
            <a:rect l="l" t="t" r="r" b="b"/>
            <a:pathLst>
              <a:path w="161544" h="627126">
                <a:moveTo>
                  <a:pt x="0" y="627126"/>
                </a:moveTo>
                <a:lnTo>
                  <a:pt x="161544" y="465581"/>
                </a:lnTo>
                <a:lnTo>
                  <a:pt x="161543" y="0"/>
                </a:lnTo>
                <a:lnTo>
                  <a:pt x="0" y="161544"/>
                </a:lnTo>
                <a:lnTo>
                  <a:pt x="0" y="62712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4" name="object 4204"/>
          <p:cNvSpPr/>
          <p:nvPr/>
        </p:nvSpPr>
        <p:spPr>
          <a:xfrm>
            <a:off x="7779257" y="44066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5" name="object 4205"/>
          <p:cNvSpPr/>
          <p:nvPr/>
        </p:nvSpPr>
        <p:spPr>
          <a:xfrm>
            <a:off x="7865364" y="4565903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0" y="172974"/>
                </a:moveTo>
                <a:lnTo>
                  <a:pt x="161544" y="11430"/>
                </a:lnTo>
                <a:lnTo>
                  <a:pt x="171450" y="0"/>
                </a:lnTo>
                <a:lnTo>
                  <a:pt x="9906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6" name="object 4206"/>
          <p:cNvSpPr/>
          <p:nvPr/>
        </p:nvSpPr>
        <p:spPr>
          <a:xfrm>
            <a:off x="7865364" y="45773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7" name="object 4207"/>
          <p:cNvSpPr/>
          <p:nvPr/>
        </p:nvSpPr>
        <p:spPr>
          <a:xfrm>
            <a:off x="7875270" y="4552950"/>
            <a:ext cx="171450" cy="174498"/>
          </a:xfrm>
          <a:custGeom>
            <a:avLst/>
            <a:gdLst/>
            <a:ahLst/>
            <a:cxnLst/>
            <a:rect l="l" t="t" r="r" b="b"/>
            <a:pathLst>
              <a:path w="171450" h="174498">
                <a:moveTo>
                  <a:pt x="0" y="174498"/>
                </a:moveTo>
                <a:lnTo>
                  <a:pt x="161544" y="12954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8" name="object 4208"/>
          <p:cNvSpPr/>
          <p:nvPr/>
        </p:nvSpPr>
        <p:spPr>
          <a:xfrm>
            <a:off x="7875270" y="4565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9" name="object 4209"/>
          <p:cNvSpPr/>
          <p:nvPr/>
        </p:nvSpPr>
        <p:spPr>
          <a:xfrm>
            <a:off x="7875270" y="4559046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1544" y="6857"/>
                </a:lnTo>
                <a:lnTo>
                  <a:pt x="166878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0" name="object 4210"/>
          <p:cNvSpPr/>
          <p:nvPr/>
        </p:nvSpPr>
        <p:spPr>
          <a:xfrm>
            <a:off x="7879842" y="4552949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167639"/>
                </a:moveTo>
                <a:lnTo>
                  <a:pt x="162306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1" name="object 4211"/>
          <p:cNvSpPr/>
          <p:nvPr/>
        </p:nvSpPr>
        <p:spPr>
          <a:xfrm>
            <a:off x="7885176" y="4539234"/>
            <a:ext cx="169926" cy="175260"/>
          </a:xfrm>
          <a:custGeom>
            <a:avLst/>
            <a:gdLst/>
            <a:ahLst/>
            <a:cxnLst/>
            <a:rect l="l" t="t" r="r" b="b"/>
            <a:pathLst>
              <a:path w="169925" h="175260">
                <a:moveTo>
                  <a:pt x="0" y="175260"/>
                </a:moveTo>
                <a:lnTo>
                  <a:pt x="161544" y="13716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2" name="object 4212"/>
          <p:cNvSpPr/>
          <p:nvPr/>
        </p:nvSpPr>
        <p:spPr>
          <a:xfrm>
            <a:off x="7885176" y="45529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3" name="object 4213"/>
          <p:cNvSpPr/>
          <p:nvPr/>
        </p:nvSpPr>
        <p:spPr>
          <a:xfrm>
            <a:off x="7885176" y="454609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4" name="object 4214"/>
          <p:cNvSpPr/>
          <p:nvPr/>
        </p:nvSpPr>
        <p:spPr>
          <a:xfrm>
            <a:off x="7888985" y="4539233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2306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5" name="object 4215"/>
          <p:cNvSpPr/>
          <p:nvPr/>
        </p:nvSpPr>
        <p:spPr>
          <a:xfrm>
            <a:off x="7893557" y="4523993"/>
            <a:ext cx="169926" cy="176784"/>
          </a:xfrm>
          <a:custGeom>
            <a:avLst/>
            <a:gdLst/>
            <a:ahLst/>
            <a:cxnLst/>
            <a:rect l="l" t="t" r="r" b="b"/>
            <a:pathLst>
              <a:path w="169925" h="176784">
                <a:moveTo>
                  <a:pt x="0" y="176783"/>
                </a:moveTo>
                <a:lnTo>
                  <a:pt x="161544" y="15239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6" name="object 4216"/>
          <p:cNvSpPr/>
          <p:nvPr/>
        </p:nvSpPr>
        <p:spPr>
          <a:xfrm>
            <a:off x="7893557" y="4539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7" name="object 4217"/>
          <p:cNvSpPr/>
          <p:nvPr/>
        </p:nvSpPr>
        <p:spPr>
          <a:xfrm>
            <a:off x="7893557" y="453389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8" name="object 4218"/>
          <p:cNvSpPr/>
          <p:nvPr/>
        </p:nvSpPr>
        <p:spPr>
          <a:xfrm>
            <a:off x="7896605" y="452856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9" name="object 4219"/>
          <p:cNvSpPr/>
          <p:nvPr/>
        </p:nvSpPr>
        <p:spPr>
          <a:xfrm>
            <a:off x="7899654" y="4523994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0" name="object 4220"/>
          <p:cNvSpPr/>
          <p:nvPr/>
        </p:nvSpPr>
        <p:spPr>
          <a:xfrm>
            <a:off x="7901939" y="4507230"/>
            <a:ext cx="169926" cy="178308"/>
          </a:xfrm>
          <a:custGeom>
            <a:avLst/>
            <a:gdLst/>
            <a:ahLst/>
            <a:cxnLst/>
            <a:rect l="l" t="t" r="r" b="b"/>
            <a:pathLst>
              <a:path w="169925" h="178308">
                <a:moveTo>
                  <a:pt x="0" y="178308"/>
                </a:moveTo>
                <a:lnTo>
                  <a:pt x="161544" y="16764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1" name="object 4221"/>
          <p:cNvSpPr/>
          <p:nvPr/>
        </p:nvSpPr>
        <p:spPr>
          <a:xfrm>
            <a:off x="7901939" y="4523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2" name="object 4222"/>
          <p:cNvSpPr/>
          <p:nvPr/>
        </p:nvSpPr>
        <p:spPr>
          <a:xfrm>
            <a:off x="7910322" y="4489703"/>
            <a:ext cx="168402" cy="179070"/>
          </a:xfrm>
          <a:custGeom>
            <a:avLst/>
            <a:gdLst/>
            <a:ahLst/>
            <a:cxnLst/>
            <a:rect l="l" t="t" r="r" b="b"/>
            <a:pathLst>
              <a:path w="168401" h="179070">
                <a:moveTo>
                  <a:pt x="0" y="179069"/>
                </a:moveTo>
                <a:lnTo>
                  <a:pt x="161544" y="17525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3" name="object 4223"/>
          <p:cNvSpPr/>
          <p:nvPr/>
        </p:nvSpPr>
        <p:spPr>
          <a:xfrm>
            <a:off x="7910322" y="45072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4" name="object 4224"/>
          <p:cNvSpPr/>
          <p:nvPr/>
        </p:nvSpPr>
        <p:spPr>
          <a:xfrm>
            <a:off x="7910322" y="4498847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0" y="169925"/>
                </a:moveTo>
                <a:lnTo>
                  <a:pt x="161544" y="8381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5" name="object 4225"/>
          <p:cNvSpPr/>
          <p:nvPr/>
        </p:nvSpPr>
        <p:spPr>
          <a:xfrm>
            <a:off x="7913370" y="4489704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0" y="170687"/>
                </a:moveTo>
                <a:lnTo>
                  <a:pt x="162306" y="9143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6" name="object 4226"/>
          <p:cNvSpPr/>
          <p:nvPr/>
        </p:nvSpPr>
        <p:spPr>
          <a:xfrm>
            <a:off x="7917179" y="4471416"/>
            <a:ext cx="168402" cy="179832"/>
          </a:xfrm>
          <a:custGeom>
            <a:avLst/>
            <a:gdLst/>
            <a:ahLst/>
            <a:cxnLst/>
            <a:rect l="l" t="t" r="r" b="b"/>
            <a:pathLst>
              <a:path w="168401" h="179832">
                <a:moveTo>
                  <a:pt x="0" y="179831"/>
                </a:moveTo>
                <a:lnTo>
                  <a:pt x="161544" y="18287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7" name="object 4227"/>
          <p:cNvSpPr/>
          <p:nvPr/>
        </p:nvSpPr>
        <p:spPr>
          <a:xfrm>
            <a:off x="7917179" y="44897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8" name="object 4228"/>
          <p:cNvSpPr/>
          <p:nvPr/>
        </p:nvSpPr>
        <p:spPr>
          <a:xfrm>
            <a:off x="7904226" y="4453128"/>
            <a:ext cx="181356" cy="179832"/>
          </a:xfrm>
          <a:custGeom>
            <a:avLst/>
            <a:gdLst/>
            <a:ahLst/>
            <a:cxnLst/>
            <a:rect l="l" t="t" r="r" b="b"/>
            <a:pathLst>
              <a:path w="181355" h="179832">
                <a:moveTo>
                  <a:pt x="19811" y="179832"/>
                </a:moveTo>
                <a:lnTo>
                  <a:pt x="181355" y="18288"/>
                </a:lnTo>
                <a:lnTo>
                  <a:pt x="162305" y="0"/>
                </a:lnTo>
                <a:lnTo>
                  <a:pt x="0" y="161544"/>
                </a:lnTo>
                <a:lnTo>
                  <a:pt x="19811" y="179832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9" name="object 4229"/>
          <p:cNvSpPr/>
          <p:nvPr/>
        </p:nvSpPr>
        <p:spPr>
          <a:xfrm>
            <a:off x="7924038" y="44714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0" name="object 4230"/>
          <p:cNvSpPr/>
          <p:nvPr/>
        </p:nvSpPr>
        <p:spPr>
          <a:xfrm>
            <a:off x="7924038" y="3861053"/>
            <a:ext cx="161544" cy="241554"/>
          </a:xfrm>
          <a:custGeom>
            <a:avLst/>
            <a:gdLst/>
            <a:ahLst/>
            <a:cxnLst/>
            <a:rect l="l" t="t" r="r" b="b"/>
            <a:pathLst>
              <a:path w="161544" h="241553">
                <a:moveTo>
                  <a:pt x="0" y="241554"/>
                </a:moveTo>
                <a:lnTo>
                  <a:pt x="161544" y="80010"/>
                </a:lnTo>
                <a:lnTo>
                  <a:pt x="161544" y="0"/>
                </a:lnTo>
                <a:lnTo>
                  <a:pt x="0" y="161544"/>
                </a:lnTo>
                <a:lnTo>
                  <a:pt x="0" y="24155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1" name="object 4231"/>
          <p:cNvSpPr/>
          <p:nvPr/>
        </p:nvSpPr>
        <p:spPr>
          <a:xfrm>
            <a:off x="7924038" y="3941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2" name="object 4232"/>
          <p:cNvSpPr/>
          <p:nvPr/>
        </p:nvSpPr>
        <p:spPr>
          <a:xfrm>
            <a:off x="7779258" y="3861054"/>
            <a:ext cx="306323" cy="161544"/>
          </a:xfrm>
          <a:custGeom>
            <a:avLst/>
            <a:gdLst/>
            <a:ahLst/>
            <a:cxnLst/>
            <a:rect l="l" t="t" r="r" b="b"/>
            <a:pathLst>
              <a:path w="306324" h="161544">
                <a:moveTo>
                  <a:pt x="144779" y="161544"/>
                </a:moveTo>
                <a:lnTo>
                  <a:pt x="306323" y="0"/>
                </a:lnTo>
                <a:lnTo>
                  <a:pt x="161543" y="0"/>
                </a:lnTo>
                <a:lnTo>
                  <a:pt x="0" y="161544"/>
                </a:lnTo>
                <a:lnTo>
                  <a:pt x="14477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3" name="object 4233"/>
          <p:cNvSpPr/>
          <p:nvPr/>
        </p:nvSpPr>
        <p:spPr>
          <a:xfrm>
            <a:off x="7924038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4" name="object 4234"/>
          <p:cNvSpPr/>
          <p:nvPr/>
        </p:nvSpPr>
        <p:spPr>
          <a:xfrm>
            <a:off x="7779257" y="3585210"/>
            <a:ext cx="161544" cy="437388"/>
          </a:xfrm>
          <a:custGeom>
            <a:avLst/>
            <a:gdLst/>
            <a:ahLst/>
            <a:cxnLst/>
            <a:rect l="l" t="t" r="r" b="b"/>
            <a:pathLst>
              <a:path w="161544" h="437388">
                <a:moveTo>
                  <a:pt x="0" y="437388"/>
                </a:moveTo>
                <a:lnTo>
                  <a:pt x="161544" y="275844"/>
                </a:lnTo>
                <a:lnTo>
                  <a:pt x="161544" y="0"/>
                </a:lnTo>
                <a:lnTo>
                  <a:pt x="0" y="161544"/>
                </a:lnTo>
                <a:lnTo>
                  <a:pt x="0" y="43738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5" name="object 4235"/>
          <p:cNvSpPr/>
          <p:nvPr/>
        </p:nvSpPr>
        <p:spPr>
          <a:xfrm>
            <a:off x="7779257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6" name="object 4236"/>
          <p:cNvSpPr/>
          <p:nvPr/>
        </p:nvSpPr>
        <p:spPr>
          <a:xfrm>
            <a:off x="7517129" y="3746754"/>
            <a:ext cx="406908" cy="1040795"/>
          </a:xfrm>
          <a:custGeom>
            <a:avLst/>
            <a:gdLst/>
            <a:ahLst/>
            <a:cxnLst/>
            <a:rect l="l" t="t" r="r" b="b"/>
            <a:pathLst>
              <a:path w="406907" h="1040795">
                <a:moveTo>
                  <a:pt x="262127" y="275844"/>
                </a:moveTo>
                <a:lnTo>
                  <a:pt x="262127" y="0"/>
                </a:lnTo>
                <a:lnTo>
                  <a:pt x="240791" y="0"/>
                </a:lnTo>
                <a:lnTo>
                  <a:pt x="230123" y="24384"/>
                </a:lnTo>
                <a:lnTo>
                  <a:pt x="222193" y="40915"/>
                </a:lnTo>
                <a:lnTo>
                  <a:pt x="214036" y="57151"/>
                </a:lnTo>
                <a:lnTo>
                  <a:pt x="205647" y="73102"/>
                </a:lnTo>
                <a:lnTo>
                  <a:pt x="197017" y="88776"/>
                </a:lnTo>
                <a:lnTo>
                  <a:pt x="188141" y="104182"/>
                </a:lnTo>
                <a:lnTo>
                  <a:pt x="179010" y="119329"/>
                </a:lnTo>
                <a:lnTo>
                  <a:pt x="169619" y="134227"/>
                </a:lnTo>
                <a:lnTo>
                  <a:pt x="159959" y="148885"/>
                </a:lnTo>
                <a:lnTo>
                  <a:pt x="150024" y="163312"/>
                </a:lnTo>
                <a:lnTo>
                  <a:pt x="139807" y="177517"/>
                </a:lnTo>
                <a:lnTo>
                  <a:pt x="129301" y="191509"/>
                </a:lnTo>
                <a:lnTo>
                  <a:pt x="118499" y="205298"/>
                </a:lnTo>
                <a:lnTo>
                  <a:pt x="107393" y="218892"/>
                </a:lnTo>
                <a:lnTo>
                  <a:pt x="95978" y="232300"/>
                </a:lnTo>
                <a:lnTo>
                  <a:pt x="84245" y="245533"/>
                </a:lnTo>
                <a:lnTo>
                  <a:pt x="72187" y="258598"/>
                </a:lnTo>
                <a:lnTo>
                  <a:pt x="59798" y="271505"/>
                </a:lnTo>
                <a:lnTo>
                  <a:pt x="47071" y="284264"/>
                </a:lnTo>
                <a:lnTo>
                  <a:pt x="33999" y="296883"/>
                </a:lnTo>
                <a:lnTo>
                  <a:pt x="20573" y="309372"/>
                </a:lnTo>
                <a:lnTo>
                  <a:pt x="0" y="327660"/>
                </a:lnTo>
                <a:lnTo>
                  <a:pt x="0" y="355854"/>
                </a:lnTo>
                <a:lnTo>
                  <a:pt x="80009" y="355854"/>
                </a:lnTo>
                <a:lnTo>
                  <a:pt x="80009" y="817626"/>
                </a:lnTo>
                <a:lnTo>
                  <a:pt x="81533" y="861060"/>
                </a:lnTo>
                <a:lnTo>
                  <a:pt x="81941" y="875177"/>
                </a:lnTo>
                <a:lnTo>
                  <a:pt x="82702" y="888055"/>
                </a:lnTo>
                <a:lnTo>
                  <a:pt x="84018" y="900109"/>
                </a:lnTo>
                <a:lnTo>
                  <a:pt x="86092" y="911755"/>
                </a:lnTo>
                <a:lnTo>
                  <a:pt x="89125" y="923410"/>
                </a:lnTo>
                <a:lnTo>
                  <a:pt x="93319" y="935489"/>
                </a:lnTo>
                <a:lnTo>
                  <a:pt x="98297" y="947166"/>
                </a:lnTo>
                <a:lnTo>
                  <a:pt x="104393" y="958596"/>
                </a:lnTo>
                <a:lnTo>
                  <a:pt x="112013" y="969263"/>
                </a:lnTo>
                <a:lnTo>
                  <a:pt x="119347" y="979626"/>
                </a:lnTo>
                <a:lnTo>
                  <a:pt x="127425" y="989618"/>
                </a:lnTo>
                <a:lnTo>
                  <a:pt x="136207" y="999088"/>
                </a:lnTo>
                <a:lnTo>
                  <a:pt x="145653" y="1007887"/>
                </a:lnTo>
                <a:lnTo>
                  <a:pt x="155721" y="1015862"/>
                </a:lnTo>
                <a:lnTo>
                  <a:pt x="166370" y="1022863"/>
                </a:lnTo>
                <a:lnTo>
                  <a:pt x="182117" y="1030986"/>
                </a:lnTo>
                <a:lnTo>
                  <a:pt x="194309" y="1034796"/>
                </a:lnTo>
                <a:lnTo>
                  <a:pt x="208025" y="1038606"/>
                </a:lnTo>
                <a:lnTo>
                  <a:pt x="222433" y="1040252"/>
                </a:lnTo>
                <a:lnTo>
                  <a:pt x="236308" y="1040795"/>
                </a:lnTo>
                <a:lnTo>
                  <a:pt x="249654" y="1040268"/>
                </a:lnTo>
                <a:lnTo>
                  <a:pt x="262478" y="1038707"/>
                </a:lnTo>
                <a:lnTo>
                  <a:pt x="274787" y="1036146"/>
                </a:lnTo>
                <a:lnTo>
                  <a:pt x="286585" y="1032622"/>
                </a:lnTo>
                <a:lnTo>
                  <a:pt x="297879" y="1028168"/>
                </a:lnTo>
                <a:lnTo>
                  <a:pt x="308675" y="1022821"/>
                </a:lnTo>
                <a:lnTo>
                  <a:pt x="318978" y="1016614"/>
                </a:lnTo>
                <a:lnTo>
                  <a:pt x="328795" y="1009583"/>
                </a:lnTo>
                <a:lnTo>
                  <a:pt x="338131" y="1001763"/>
                </a:lnTo>
                <a:lnTo>
                  <a:pt x="346992" y="993190"/>
                </a:lnTo>
                <a:lnTo>
                  <a:pt x="355384" y="983897"/>
                </a:lnTo>
                <a:lnTo>
                  <a:pt x="363313" y="973921"/>
                </a:lnTo>
                <a:lnTo>
                  <a:pt x="370785" y="963295"/>
                </a:lnTo>
                <a:lnTo>
                  <a:pt x="377805" y="952056"/>
                </a:lnTo>
                <a:lnTo>
                  <a:pt x="384380" y="940238"/>
                </a:lnTo>
                <a:lnTo>
                  <a:pt x="390516" y="927876"/>
                </a:lnTo>
                <a:lnTo>
                  <a:pt x="400049" y="904494"/>
                </a:lnTo>
                <a:lnTo>
                  <a:pt x="406907" y="886206"/>
                </a:lnTo>
                <a:lnTo>
                  <a:pt x="387095" y="867918"/>
                </a:lnTo>
                <a:lnTo>
                  <a:pt x="377951" y="886968"/>
                </a:lnTo>
                <a:lnTo>
                  <a:pt x="368045" y="902969"/>
                </a:lnTo>
                <a:lnTo>
                  <a:pt x="352754" y="923226"/>
                </a:lnTo>
                <a:lnTo>
                  <a:pt x="332729" y="940779"/>
                </a:lnTo>
                <a:lnTo>
                  <a:pt x="308640" y="947990"/>
                </a:lnTo>
                <a:lnTo>
                  <a:pt x="307085" y="947928"/>
                </a:lnTo>
                <a:lnTo>
                  <a:pt x="284992" y="936608"/>
                </a:lnTo>
                <a:lnTo>
                  <a:pt x="270823" y="915862"/>
                </a:lnTo>
                <a:lnTo>
                  <a:pt x="264924" y="891198"/>
                </a:lnTo>
                <a:lnTo>
                  <a:pt x="263323" y="864632"/>
                </a:lnTo>
                <a:lnTo>
                  <a:pt x="262127" y="821436"/>
                </a:lnTo>
                <a:lnTo>
                  <a:pt x="262127" y="355854"/>
                </a:lnTo>
                <a:lnTo>
                  <a:pt x="406907" y="355854"/>
                </a:lnTo>
                <a:lnTo>
                  <a:pt x="406907" y="275844"/>
                </a:lnTo>
                <a:lnTo>
                  <a:pt x="262127" y="275844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7" name="object 4237"/>
          <p:cNvSpPr/>
          <p:nvPr/>
        </p:nvSpPr>
        <p:spPr>
          <a:xfrm>
            <a:off x="7757921" y="3746754"/>
            <a:ext cx="21336" cy="0"/>
          </a:xfrm>
          <a:custGeom>
            <a:avLst/>
            <a:gdLst/>
            <a:ahLst/>
            <a:cxnLst/>
            <a:rect l="l" t="t" r="r" b="b"/>
            <a:pathLst>
              <a:path w="21335">
                <a:moveTo>
                  <a:pt x="2133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8" name="object 4238"/>
          <p:cNvSpPr/>
          <p:nvPr/>
        </p:nvSpPr>
        <p:spPr>
          <a:xfrm>
            <a:off x="7735824" y="3746754"/>
            <a:ext cx="22097" cy="48006"/>
          </a:xfrm>
          <a:custGeom>
            <a:avLst/>
            <a:gdLst/>
            <a:ahLst/>
            <a:cxnLst/>
            <a:rect l="l" t="t" r="r" b="b"/>
            <a:pathLst>
              <a:path w="22098" h="48005">
                <a:moveTo>
                  <a:pt x="22098" y="0"/>
                </a:moveTo>
                <a:lnTo>
                  <a:pt x="11430" y="24384"/>
                </a:lnTo>
                <a:lnTo>
                  <a:pt x="0" y="4800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9" name="object 4239"/>
          <p:cNvSpPr/>
          <p:nvPr/>
        </p:nvSpPr>
        <p:spPr>
          <a:xfrm>
            <a:off x="7711439" y="3794760"/>
            <a:ext cx="24383" cy="45720"/>
          </a:xfrm>
          <a:custGeom>
            <a:avLst/>
            <a:gdLst/>
            <a:ahLst/>
            <a:cxnLst/>
            <a:rect l="l" t="t" r="r" b="b"/>
            <a:pathLst>
              <a:path w="24383" h="45720">
                <a:moveTo>
                  <a:pt x="24383" y="0"/>
                </a:moveTo>
                <a:lnTo>
                  <a:pt x="12191" y="22860"/>
                </a:lnTo>
                <a:lnTo>
                  <a:pt x="0" y="457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0" name="object 4240"/>
          <p:cNvSpPr/>
          <p:nvPr/>
        </p:nvSpPr>
        <p:spPr>
          <a:xfrm>
            <a:off x="7698485" y="3840479"/>
            <a:ext cx="12954" cy="21336"/>
          </a:xfrm>
          <a:custGeom>
            <a:avLst/>
            <a:gdLst/>
            <a:ahLst/>
            <a:cxnLst/>
            <a:rect l="l" t="t" r="r" b="b"/>
            <a:pathLst>
              <a:path w="12953" h="21336">
                <a:moveTo>
                  <a:pt x="12953" y="0"/>
                </a:moveTo>
                <a:lnTo>
                  <a:pt x="0" y="2133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1" name="object 4241"/>
          <p:cNvSpPr/>
          <p:nvPr/>
        </p:nvSpPr>
        <p:spPr>
          <a:xfrm>
            <a:off x="7685531" y="3861816"/>
            <a:ext cx="12954" cy="21336"/>
          </a:xfrm>
          <a:custGeom>
            <a:avLst/>
            <a:gdLst/>
            <a:ahLst/>
            <a:cxnLst/>
            <a:rect l="l" t="t" r="r" b="b"/>
            <a:pathLst>
              <a:path w="12953" h="21336">
                <a:moveTo>
                  <a:pt x="12953" y="0"/>
                </a:moveTo>
                <a:lnTo>
                  <a:pt x="0" y="21336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2" name="object 4242"/>
          <p:cNvSpPr/>
          <p:nvPr/>
        </p:nvSpPr>
        <p:spPr>
          <a:xfrm>
            <a:off x="7671816" y="3883151"/>
            <a:ext cx="13716" cy="20574"/>
          </a:xfrm>
          <a:custGeom>
            <a:avLst/>
            <a:gdLst/>
            <a:ahLst/>
            <a:cxnLst/>
            <a:rect l="l" t="t" r="r" b="b"/>
            <a:pathLst>
              <a:path w="13716" h="20574">
                <a:moveTo>
                  <a:pt x="13716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3" name="object 4243"/>
          <p:cNvSpPr/>
          <p:nvPr/>
        </p:nvSpPr>
        <p:spPr>
          <a:xfrm>
            <a:off x="7657338" y="3903726"/>
            <a:ext cx="14478" cy="19812"/>
          </a:xfrm>
          <a:custGeom>
            <a:avLst/>
            <a:gdLst/>
            <a:ahLst/>
            <a:cxnLst/>
            <a:rect l="l" t="t" r="r" b="b"/>
            <a:pathLst>
              <a:path w="14477" h="19812">
                <a:moveTo>
                  <a:pt x="14477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4" name="object 4244"/>
          <p:cNvSpPr/>
          <p:nvPr/>
        </p:nvSpPr>
        <p:spPr>
          <a:xfrm>
            <a:off x="7642860" y="3923538"/>
            <a:ext cx="14478" cy="19812"/>
          </a:xfrm>
          <a:custGeom>
            <a:avLst/>
            <a:gdLst/>
            <a:ahLst/>
            <a:cxnLst/>
            <a:rect l="l" t="t" r="r" b="b"/>
            <a:pathLst>
              <a:path w="14477" h="19812">
                <a:moveTo>
                  <a:pt x="14477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5" name="object 4245"/>
          <p:cNvSpPr/>
          <p:nvPr/>
        </p:nvSpPr>
        <p:spPr>
          <a:xfrm>
            <a:off x="7626858" y="3943349"/>
            <a:ext cx="16002" cy="19050"/>
          </a:xfrm>
          <a:custGeom>
            <a:avLst/>
            <a:gdLst/>
            <a:ahLst/>
            <a:cxnLst/>
            <a:rect l="l" t="t" r="r" b="b"/>
            <a:pathLst>
              <a:path w="16001" h="19050">
                <a:moveTo>
                  <a:pt x="16001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6" name="object 4246"/>
          <p:cNvSpPr/>
          <p:nvPr/>
        </p:nvSpPr>
        <p:spPr>
          <a:xfrm>
            <a:off x="7610855" y="3962399"/>
            <a:ext cx="16002" cy="19812"/>
          </a:xfrm>
          <a:custGeom>
            <a:avLst/>
            <a:gdLst/>
            <a:ahLst/>
            <a:cxnLst/>
            <a:rect l="l" t="t" r="r" b="b"/>
            <a:pathLst>
              <a:path w="16001" h="19812">
                <a:moveTo>
                  <a:pt x="16001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7" name="object 4247"/>
          <p:cNvSpPr/>
          <p:nvPr/>
        </p:nvSpPr>
        <p:spPr>
          <a:xfrm>
            <a:off x="7593329" y="3982211"/>
            <a:ext cx="17526" cy="18288"/>
          </a:xfrm>
          <a:custGeom>
            <a:avLst/>
            <a:gdLst/>
            <a:ahLst/>
            <a:cxnLst/>
            <a:rect l="l" t="t" r="r" b="b"/>
            <a:pathLst>
              <a:path w="17525" h="18287">
                <a:moveTo>
                  <a:pt x="17525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8" name="object 4248"/>
          <p:cNvSpPr/>
          <p:nvPr/>
        </p:nvSpPr>
        <p:spPr>
          <a:xfrm>
            <a:off x="7556753" y="4000499"/>
            <a:ext cx="36576" cy="37338"/>
          </a:xfrm>
          <a:custGeom>
            <a:avLst/>
            <a:gdLst/>
            <a:ahLst/>
            <a:cxnLst/>
            <a:rect l="l" t="t" r="r" b="b"/>
            <a:pathLst>
              <a:path w="36575" h="37337">
                <a:moveTo>
                  <a:pt x="36575" y="0"/>
                </a:moveTo>
                <a:lnTo>
                  <a:pt x="19049" y="19050"/>
                </a:lnTo>
                <a:lnTo>
                  <a:pt x="0" y="3733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9" name="object 4249"/>
          <p:cNvSpPr/>
          <p:nvPr/>
        </p:nvSpPr>
        <p:spPr>
          <a:xfrm>
            <a:off x="7537704" y="4037838"/>
            <a:ext cx="19050" cy="18288"/>
          </a:xfrm>
          <a:custGeom>
            <a:avLst/>
            <a:gdLst/>
            <a:ahLst/>
            <a:cxnLst/>
            <a:rect l="l" t="t" r="r" b="b"/>
            <a:pathLst>
              <a:path w="19050" h="18287">
                <a:moveTo>
                  <a:pt x="19050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0" name="object 4250"/>
          <p:cNvSpPr/>
          <p:nvPr/>
        </p:nvSpPr>
        <p:spPr>
          <a:xfrm>
            <a:off x="7517130" y="4056126"/>
            <a:ext cx="20574" cy="18288"/>
          </a:xfrm>
          <a:custGeom>
            <a:avLst/>
            <a:gdLst/>
            <a:ahLst/>
            <a:cxnLst/>
            <a:rect l="l" t="t" r="r" b="b"/>
            <a:pathLst>
              <a:path w="20574" h="18287">
                <a:moveTo>
                  <a:pt x="20574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1" name="object 4251"/>
          <p:cNvSpPr/>
          <p:nvPr/>
        </p:nvSpPr>
        <p:spPr>
          <a:xfrm>
            <a:off x="7517129" y="4074414"/>
            <a:ext cx="0" cy="28194"/>
          </a:xfrm>
          <a:custGeom>
            <a:avLst/>
            <a:gdLst/>
            <a:ahLst/>
            <a:cxnLst/>
            <a:rect l="l" t="t" r="r" b="b"/>
            <a:pathLst>
              <a:path h="28194">
                <a:moveTo>
                  <a:pt x="0" y="0"/>
                </a:moveTo>
                <a:lnTo>
                  <a:pt x="0" y="2819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2" name="object 4252"/>
          <p:cNvSpPr/>
          <p:nvPr/>
        </p:nvSpPr>
        <p:spPr>
          <a:xfrm>
            <a:off x="7517129" y="4102607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3" name="object 4253"/>
          <p:cNvSpPr/>
          <p:nvPr/>
        </p:nvSpPr>
        <p:spPr>
          <a:xfrm>
            <a:off x="7597139" y="4102607"/>
            <a:ext cx="3048" cy="536448"/>
          </a:xfrm>
          <a:custGeom>
            <a:avLst/>
            <a:gdLst/>
            <a:ahLst/>
            <a:cxnLst/>
            <a:rect l="l" t="t" r="r" b="b"/>
            <a:pathLst>
              <a:path w="3048" h="536448">
                <a:moveTo>
                  <a:pt x="0" y="0"/>
                </a:moveTo>
                <a:lnTo>
                  <a:pt x="0" y="407670"/>
                </a:lnTo>
                <a:lnTo>
                  <a:pt x="0" y="461772"/>
                </a:lnTo>
                <a:lnTo>
                  <a:pt x="1524" y="505206"/>
                </a:lnTo>
                <a:lnTo>
                  <a:pt x="3048" y="536448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4" name="object 4254"/>
          <p:cNvSpPr/>
          <p:nvPr/>
        </p:nvSpPr>
        <p:spPr>
          <a:xfrm>
            <a:off x="7600188" y="4639055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0" y="0"/>
                </a:moveTo>
                <a:lnTo>
                  <a:pt x="1524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5" name="object 4255"/>
          <p:cNvSpPr/>
          <p:nvPr/>
        </p:nvSpPr>
        <p:spPr>
          <a:xfrm>
            <a:off x="7601711" y="4649723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6" name="object 4256"/>
          <p:cNvSpPr/>
          <p:nvPr/>
        </p:nvSpPr>
        <p:spPr>
          <a:xfrm>
            <a:off x="7603235" y="4658867"/>
            <a:ext cx="3048" cy="12192"/>
          </a:xfrm>
          <a:custGeom>
            <a:avLst/>
            <a:gdLst/>
            <a:ahLst/>
            <a:cxnLst/>
            <a:rect l="l" t="t" r="r" b="b"/>
            <a:pathLst>
              <a:path w="3048" h="12191">
                <a:moveTo>
                  <a:pt x="0" y="0"/>
                </a:moveTo>
                <a:lnTo>
                  <a:pt x="3048" y="1219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7" name="object 4257"/>
          <p:cNvSpPr/>
          <p:nvPr/>
        </p:nvSpPr>
        <p:spPr>
          <a:xfrm>
            <a:off x="7606283" y="4671060"/>
            <a:ext cx="4572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0" y="0"/>
                </a:moveTo>
                <a:lnTo>
                  <a:pt x="4572" y="1143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8" name="object 4258"/>
          <p:cNvSpPr/>
          <p:nvPr/>
        </p:nvSpPr>
        <p:spPr>
          <a:xfrm>
            <a:off x="7610855" y="4682489"/>
            <a:ext cx="4572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0" y="0"/>
                </a:moveTo>
                <a:lnTo>
                  <a:pt x="4572" y="1143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9" name="object 4259"/>
          <p:cNvSpPr/>
          <p:nvPr/>
        </p:nvSpPr>
        <p:spPr>
          <a:xfrm>
            <a:off x="7615427" y="4693920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0"/>
                </a:moveTo>
                <a:lnTo>
                  <a:pt x="6096" y="1143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0" name="object 4260"/>
          <p:cNvSpPr/>
          <p:nvPr/>
        </p:nvSpPr>
        <p:spPr>
          <a:xfrm>
            <a:off x="7621523" y="4705349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0" y="0"/>
                </a:moveTo>
                <a:lnTo>
                  <a:pt x="7620" y="1066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1" name="object 4261"/>
          <p:cNvSpPr/>
          <p:nvPr/>
        </p:nvSpPr>
        <p:spPr>
          <a:xfrm>
            <a:off x="7629144" y="4716017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0" y="0"/>
                </a:moveTo>
                <a:lnTo>
                  <a:pt x="7620" y="10668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2" name="object 4262"/>
          <p:cNvSpPr/>
          <p:nvPr/>
        </p:nvSpPr>
        <p:spPr>
          <a:xfrm>
            <a:off x="7636764" y="4726685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1" h="10667">
                <a:moveTo>
                  <a:pt x="0" y="0"/>
                </a:moveTo>
                <a:lnTo>
                  <a:pt x="8382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3" name="object 4263"/>
          <p:cNvSpPr/>
          <p:nvPr/>
        </p:nvSpPr>
        <p:spPr>
          <a:xfrm>
            <a:off x="7645145" y="4737354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0" y="0"/>
                </a:moveTo>
                <a:lnTo>
                  <a:pt x="9906" y="990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4" name="object 4264"/>
          <p:cNvSpPr/>
          <p:nvPr/>
        </p:nvSpPr>
        <p:spPr>
          <a:xfrm>
            <a:off x="7655051" y="4747260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0" y="0"/>
                </a:moveTo>
                <a:lnTo>
                  <a:pt x="9906" y="914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5" name="object 4265"/>
          <p:cNvSpPr/>
          <p:nvPr/>
        </p:nvSpPr>
        <p:spPr>
          <a:xfrm>
            <a:off x="7664957" y="4756404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0" y="0"/>
                </a:moveTo>
                <a:lnTo>
                  <a:pt x="10668" y="8382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6" name="object 4266"/>
          <p:cNvSpPr/>
          <p:nvPr/>
        </p:nvSpPr>
        <p:spPr>
          <a:xfrm>
            <a:off x="7675626" y="4764785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29" h="6858">
                <a:moveTo>
                  <a:pt x="0" y="0"/>
                </a:moveTo>
                <a:lnTo>
                  <a:pt x="11430" y="685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7" name="object 4267"/>
          <p:cNvSpPr/>
          <p:nvPr/>
        </p:nvSpPr>
        <p:spPr>
          <a:xfrm>
            <a:off x="7687055" y="4771644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0" y="0"/>
                </a:moveTo>
                <a:lnTo>
                  <a:pt x="12192" y="6095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8" name="object 4268"/>
          <p:cNvSpPr/>
          <p:nvPr/>
        </p:nvSpPr>
        <p:spPr>
          <a:xfrm>
            <a:off x="7699248" y="4777739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0" y="0"/>
                </a:moveTo>
                <a:lnTo>
                  <a:pt x="12192" y="3809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9" name="object 4269"/>
          <p:cNvSpPr/>
          <p:nvPr/>
        </p:nvSpPr>
        <p:spPr>
          <a:xfrm>
            <a:off x="7711439" y="4781549"/>
            <a:ext cx="13716" cy="3809"/>
          </a:xfrm>
          <a:custGeom>
            <a:avLst/>
            <a:gdLst/>
            <a:ahLst/>
            <a:cxnLst/>
            <a:rect l="l" t="t" r="r" b="b"/>
            <a:pathLst>
              <a:path w="13716" h="3810">
                <a:moveTo>
                  <a:pt x="0" y="0"/>
                </a:moveTo>
                <a:lnTo>
                  <a:pt x="13716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0" name="object 4270"/>
          <p:cNvSpPr/>
          <p:nvPr/>
        </p:nvSpPr>
        <p:spPr>
          <a:xfrm>
            <a:off x="7725155" y="4785360"/>
            <a:ext cx="13716" cy="1523"/>
          </a:xfrm>
          <a:custGeom>
            <a:avLst/>
            <a:gdLst/>
            <a:ahLst/>
            <a:cxnLst/>
            <a:rect l="l" t="t" r="r" b="b"/>
            <a:pathLst>
              <a:path w="13716" h="1524">
                <a:moveTo>
                  <a:pt x="0" y="0"/>
                </a:moveTo>
                <a:lnTo>
                  <a:pt x="13716" y="1523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1" name="object 4271"/>
          <p:cNvSpPr/>
          <p:nvPr/>
        </p:nvSpPr>
        <p:spPr>
          <a:xfrm>
            <a:off x="7738872" y="4786883"/>
            <a:ext cx="13716" cy="761"/>
          </a:xfrm>
          <a:custGeom>
            <a:avLst/>
            <a:gdLst/>
            <a:ahLst/>
            <a:cxnLst/>
            <a:rect l="l" t="t" r="r" b="b"/>
            <a:pathLst>
              <a:path w="13716" h="762">
                <a:moveTo>
                  <a:pt x="0" y="0"/>
                </a:moveTo>
                <a:lnTo>
                  <a:pt x="13716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2" name="object 4272"/>
          <p:cNvSpPr/>
          <p:nvPr/>
        </p:nvSpPr>
        <p:spPr>
          <a:xfrm>
            <a:off x="7752588" y="4786883"/>
            <a:ext cx="14478" cy="762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0" y="76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3" name="object 4273"/>
          <p:cNvSpPr/>
          <p:nvPr/>
        </p:nvSpPr>
        <p:spPr>
          <a:xfrm>
            <a:off x="7767066" y="4785359"/>
            <a:ext cx="14478" cy="1524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1524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4" name="object 4274"/>
          <p:cNvSpPr/>
          <p:nvPr/>
        </p:nvSpPr>
        <p:spPr>
          <a:xfrm>
            <a:off x="7781544" y="4782312"/>
            <a:ext cx="12954" cy="3048"/>
          </a:xfrm>
          <a:custGeom>
            <a:avLst/>
            <a:gdLst/>
            <a:ahLst/>
            <a:cxnLst/>
            <a:rect l="l" t="t" r="r" b="b"/>
            <a:pathLst>
              <a:path w="12953" h="3048">
                <a:moveTo>
                  <a:pt x="0" y="3048"/>
                </a:moveTo>
                <a:lnTo>
                  <a:pt x="12954" y="0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5" name="object 4275"/>
          <p:cNvSpPr/>
          <p:nvPr/>
        </p:nvSpPr>
        <p:spPr>
          <a:xfrm>
            <a:off x="7794498" y="4777739"/>
            <a:ext cx="12954" cy="4572"/>
          </a:xfrm>
          <a:custGeom>
            <a:avLst/>
            <a:gdLst/>
            <a:ahLst/>
            <a:cxnLst/>
            <a:rect l="l" t="t" r="r" b="b"/>
            <a:pathLst>
              <a:path w="12953" h="4572">
                <a:moveTo>
                  <a:pt x="0" y="4572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6" name="object 4276"/>
          <p:cNvSpPr/>
          <p:nvPr/>
        </p:nvSpPr>
        <p:spPr>
          <a:xfrm>
            <a:off x="7807451" y="4772405"/>
            <a:ext cx="12954" cy="5334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5334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7" name="object 4277"/>
          <p:cNvSpPr/>
          <p:nvPr/>
        </p:nvSpPr>
        <p:spPr>
          <a:xfrm>
            <a:off x="7820405" y="4765547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2" h="6858">
                <a:moveTo>
                  <a:pt x="0" y="6857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8" name="object 4278"/>
          <p:cNvSpPr/>
          <p:nvPr/>
        </p:nvSpPr>
        <p:spPr>
          <a:xfrm>
            <a:off x="7832598" y="4757928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9" name="object 4279"/>
          <p:cNvSpPr/>
          <p:nvPr/>
        </p:nvSpPr>
        <p:spPr>
          <a:xfrm>
            <a:off x="7844027" y="4748783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0" y="9144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0" name="object 4280"/>
          <p:cNvSpPr/>
          <p:nvPr/>
        </p:nvSpPr>
        <p:spPr>
          <a:xfrm>
            <a:off x="7854695" y="4738877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0" y="9906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1" name="object 4281"/>
          <p:cNvSpPr/>
          <p:nvPr/>
        </p:nvSpPr>
        <p:spPr>
          <a:xfrm>
            <a:off x="7865364" y="4727447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0" y="11429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2" name="object 4282"/>
          <p:cNvSpPr/>
          <p:nvPr/>
        </p:nvSpPr>
        <p:spPr>
          <a:xfrm>
            <a:off x="7875270" y="4714494"/>
            <a:ext cx="9905" cy="12954"/>
          </a:xfrm>
          <a:custGeom>
            <a:avLst/>
            <a:gdLst/>
            <a:ahLst/>
            <a:cxnLst/>
            <a:rect l="l" t="t" r="r" b="b"/>
            <a:pathLst>
              <a:path w="9905" h="12953">
                <a:moveTo>
                  <a:pt x="0" y="12953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3" name="object 4283"/>
          <p:cNvSpPr/>
          <p:nvPr/>
        </p:nvSpPr>
        <p:spPr>
          <a:xfrm>
            <a:off x="7885176" y="4700778"/>
            <a:ext cx="8381" cy="13716"/>
          </a:xfrm>
          <a:custGeom>
            <a:avLst/>
            <a:gdLst/>
            <a:ahLst/>
            <a:cxnLst/>
            <a:rect l="l" t="t" r="r" b="b"/>
            <a:pathLst>
              <a:path w="8381" h="13715">
                <a:moveTo>
                  <a:pt x="0" y="13716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4" name="object 4284"/>
          <p:cNvSpPr/>
          <p:nvPr/>
        </p:nvSpPr>
        <p:spPr>
          <a:xfrm>
            <a:off x="7893557" y="4685537"/>
            <a:ext cx="8381" cy="15240"/>
          </a:xfrm>
          <a:custGeom>
            <a:avLst/>
            <a:gdLst/>
            <a:ahLst/>
            <a:cxnLst/>
            <a:rect l="l" t="t" r="r" b="b"/>
            <a:pathLst>
              <a:path w="8381" h="15239">
                <a:moveTo>
                  <a:pt x="0" y="15239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5" name="object 4285"/>
          <p:cNvSpPr/>
          <p:nvPr/>
        </p:nvSpPr>
        <p:spPr>
          <a:xfrm>
            <a:off x="7901939" y="4668774"/>
            <a:ext cx="8381" cy="16764"/>
          </a:xfrm>
          <a:custGeom>
            <a:avLst/>
            <a:gdLst/>
            <a:ahLst/>
            <a:cxnLst/>
            <a:rect l="l" t="t" r="r" b="b"/>
            <a:pathLst>
              <a:path w="8381" h="16763">
                <a:moveTo>
                  <a:pt x="0" y="16763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6" name="object 4286"/>
          <p:cNvSpPr/>
          <p:nvPr/>
        </p:nvSpPr>
        <p:spPr>
          <a:xfrm>
            <a:off x="7910322" y="4651247"/>
            <a:ext cx="6857" cy="17526"/>
          </a:xfrm>
          <a:custGeom>
            <a:avLst/>
            <a:gdLst/>
            <a:ahLst/>
            <a:cxnLst/>
            <a:rect l="l" t="t" r="r" b="b"/>
            <a:pathLst>
              <a:path w="6857" h="17525">
                <a:moveTo>
                  <a:pt x="0" y="17525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7" name="object 4287"/>
          <p:cNvSpPr/>
          <p:nvPr/>
        </p:nvSpPr>
        <p:spPr>
          <a:xfrm>
            <a:off x="7917179" y="4632960"/>
            <a:ext cx="6857" cy="18288"/>
          </a:xfrm>
          <a:custGeom>
            <a:avLst/>
            <a:gdLst/>
            <a:ahLst/>
            <a:cxnLst/>
            <a:rect l="l" t="t" r="r" b="b"/>
            <a:pathLst>
              <a:path w="6857" h="18287">
                <a:moveTo>
                  <a:pt x="0" y="18287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8" name="object 4288"/>
          <p:cNvSpPr/>
          <p:nvPr/>
        </p:nvSpPr>
        <p:spPr>
          <a:xfrm>
            <a:off x="7904226" y="4614672"/>
            <a:ext cx="19812" cy="18288"/>
          </a:xfrm>
          <a:custGeom>
            <a:avLst/>
            <a:gdLst/>
            <a:ahLst/>
            <a:cxnLst/>
            <a:rect l="l" t="t" r="r" b="b"/>
            <a:pathLst>
              <a:path w="19811" h="18287">
                <a:moveTo>
                  <a:pt x="19811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9" name="object 4289"/>
          <p:cNvSpPr/>
          <p:nvPr/>
        </p:nvSpPr>
        <p:spPr>
          <a:xfrm>
            <a:off x="7895082" y="4614672"/>
            <a:ext cx="9143" cy="19050"/>
          </a:xfrm>
          <a:custGeom>
            <a:avLst/>
            <a:gdLst/>
            <a:ahLst/>
            <a:cxnLst/>
            <a:rect l="l" t="t" r="r" b="b"/>
            <a:pathLst>
              <a:path w="9144" h="19050">
                <a:moveTo>
                  <a:pt x="9144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0" name="object 4290"/>
          <p:cNvSpPr/>
          <p:nvPr/>
        </p:nvSpPr>
        <p:spPr>
          <a:xfrm>
            <a:off x="7885176" y="4633722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9905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1" name="object 4291"/>
          <p:cNvSpPr/>
          <p:nvPr/>
        </p:nvSpPr>
        <p:spPr>
          <a:xfrm>
            <a:off x="7875270" y="4649723"/>
            <a:ext cx="9905" cy="13716"/>
          </a:xfrm>
          <a:custGeom>
            <a:avLst/>
            <a:gdLst/>
            <a:ahLst/>
            <a:cxnLst/>
            <a:rect l="l" t="t" r="r" b="b"/>
            <a:pathLst>
              <a:path w="9905" h="13715">
                <a:moveTo>
                  <a:pt x="990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2" name="object 4292"/>
          <p:cNvSpPr/>
          <p:nvPr/>
        </p:nvSpPr>
        <p:spPr>
          <a:xfrm>
            <a:off x="7865364" y="4663439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9905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3" name="object 4293"/>
          <p:cNvSpPr/>
          <p:nvPr/>
        </p:nvSpPr>
        <p:spPr>
          <a:xfrm>
            <a:off x="7855458" y="4674870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9905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4" name="object 4294"/>
          <p:cNvSpPr/>
          <p:nvPr/>
        </p:nvSpPr>
        <p:spPr>
          <a:xfrm>
            <a:off x="7850123" y="4684014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5" name="object 4295"/>
          <p:cNvSpPr/>
          <p:nvPr/>
        </p:nvSpPr>
        <p:spPr>
          <a:xfrm>
            <a:off x="7844789" y="4687061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6" name="object 4296"/>
          <p:cNvSpPr/>
          <p:nvPr/>
        </p:nvSpPr>
        <p:spPr>
          <a:xfrm>
            <a:off x="7840217" y="4690110"/>
            <a:ext cx="4572" cy="2286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7" name="object 4297"/>
          <p:cNvSpPr/>
          <p:nvPr/>
        </p:nvSpPr>
        <p:spPr>
          <a:xfrm>
            <a:off x="7834883" y="4692395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533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8" name="object 4298"/>
          <p:cNvSpPr/>
          <p:nvPr/>
        </p:nvSpPr>
        <p:spPr>
          <a:xfrm>
            <a:off x="7829549" y="4693920"/>
            <a:ext cx="5334" cy="762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533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9" name="object 4299"/>
          <p:cNvSpPr/>
          <p:nvPr/>
        </p:nvSpPr>
        <p:spPr>
          <a:xfrm>
            <a:off x="7824216" y="4694682"/>
            <a:ext cx="5334" cy="0"/>
          </a:xfrm>
          <a:custGeom>
            <a:avLst/>
            <a:gdLst/>
            <a:ahLst/>
            <a:cxnLst/>
            <a:rect l="l" t="t" r="r" b="b"/>
            <a:pathLst>
              <a:path w="5333">
                <a:moveTo>
                  <a:pt x="533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0" name="object 4300"/>
          <p:cNvSpPr/>
          <p:nvPr/>
        </p:nvSpPr>
        <p:spPr>
          <a:xfrm>
            <a:off x="7818882" y="4693920"/>
            <a:ext cx="5334" cy="761"/>
          </a:xfrm>
          <a:custGeom>
            <a:avLst/>
            <a:gdLst/>
            <a:ahLst/>
            <a:cxnLst/>
            <a:rect l="l" t="t" r="r" b="b"/>
            <a:pathLst>
              <a:path w="5333" h="762">
                <a:moveTo>
                  <a:pt x="5333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1" name="object 4301"/>
          <p:cNvSpPr/>
          <p:nvPr/>
        </p:nvSpPr>
        <p:spPr>
          <a:xfrm>
            <a:off x="7813548" y="4691634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2" name="object 4302"/>
          <p:cNvSpPr/>
          <p:nvPr/>
        </p:nvSpPr>
        <p:spPr>
          <a:xfrm>
            <a:off x="7807452" y="4687823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3" name="object 4303"/>
          <p:cNvSpPr/>
          <p:nvPr/>
        </p:nvSpPr>
        <p:spPr>
          <a:xfrm>
            <a:off x="7801355" y="4682489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6096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4" name="object 4304"/>
          <p:cNvSpPr/>
          <p:nvPr/>
        </p:nvSpPr>
        <p:spPr>
          <a:xfrm>
            <a:off x="7796021" y="4676393"/>
            <a:ext cx="5334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5333" y="6095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5" name="object 4305"/>
          <p:cNvSpPr/>
          <p:nvPr/>
        </p:nvSpPr>
        <p:spPr>
          <a:xfrm>
            <a:off x="7790688" y="4669536"/>
            <a:ext cx="5334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5333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6" name="object 4306"/>
          <p:cNvSpPr/>
          <p:nvPr/>
        </p:nvSpPr>
        <p:spPr>
          <a:xfrm>
            <a:off x="7787640" y="4661153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7" name="object 4307"/>
          <p:cNvSpPr/>
          <p:nvPr/>
        </p:nvSpPr>
        <p:spPr>
          <a:xfrm>
            <a:off x="7784591" y="4652010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8" name="object 4308"/>
          <p:cNvSpPr/>
          <p:nvPr/>
        </p:nvSpPr>
        <p:spPr>
          <a:xfrm>
            <a:off x="7782306" y="4639818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5" h="12191">
                <a:moveTo>
                  <a:pt x="2285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9" name="object 4309"/>
          <p:cNvSpPr/>
          <p:nvPr/>
        </p:nvSpPr>
        <p:spPr>
          <a:xfrm>
            <a:off x="7779257" y="4102607"/>
            <a:ext cx="3048" cy="537210"/>
          </a:xfrm>
          <a:custGeom>
            <a:avLst/>
            <a:gdLst/>
            <a:ahLst/>
            <a:cxnLst/>
            <a:rect l="l" t="t" r="r" b="b"/>
            <a:pathLst>
              <a:path w="3048" h="537210">
                <a:moveTo>
                  <a:pt x="3048" y="537210"/>
                </a:moveTo>
                <a:lnTo>
                  <a:pt x="1524" y="519684"/>
                </a:lnTo>
                <a:lnTo>
                  <a:pt x="762" y="495300"/>
                </a:lnTo>
                <a:lnTo>
                  <a:pt x="0" y="465582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0" name="object 4310"/>
          <p:cNvSpPr/>
          <p:nvPr/>
        </p:nvSpPr>
        <p:spPr>
          <a:xfrm>
            <a:off x="7779257" y="410260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1" name="object 4311"/>
          <p:cNvSpPr/>
          <p:nvPr/>
        </p:nvSpPr>
        <p:spPr>
          <a:xfrm>
            <a:off x="7924038" y="4022597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2" name="object 4312"/>
          <p:cNvSpPr/>
          <p:nvPr/>
        </p:nvSpPr>
        <p:spPr>
          <a:xfrm>
            <a:off x="7779258" y="402259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14477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3" name="object 4313"/>
          <p:cNvSpPr/>
          <p:nvPr/>
        </p:nvSpPr>
        <p:spPr>
          <a:xfrm>
            <a:off x="7779257" y="3746754"/>
            <a:ext cx="0" cy="275844"/>
          </a:xfrm>
          <a:custGeom>
            <a:avLst/>
            <a:gdLst/>
            <a:ahLst/>
            <a:cxnLst/>
            <a:rect l="l" t="t" r="r" b="b"/>
            <a:pathLst>
              <a:path h="275844">
                <a:moveTo>
                  <a:pt x="0" y="2758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1204" y="564688"/>
            <a:ext cx="3686741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spc="0" dirty="0">
                <a:solidFill>
                  <a:schemeClr val="accent1"/>
                </a:solidFill>
                <a:latin typeface="Arial Rounded MT Bold"/>
                <a:cs typeface="Arial Rounded MT Bold"/>
              </a:rPr>
              <a:t>STRUKTUR</a:t>
            </a:r>
            <a:endParaRPr sz="5000" dirty="0">
              <a:solidFill>
                <a:schemeClr val="accent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2698" y="564688"/>
            <a:ext cx="1901779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spc="4" dirty="0">
                <a:solidFill>
                  <a:schemeClr val="accent1"/>
                </a:solidFill>
                <a:latin typeface="Arial Rounded MT Bold"/>
                <a:cs typeface="Arial Rounded MT Bold"/>
              </a:rPr>
              <a:t>DATA</a:t>
            </a:r>
            <a:endParaRPr sz="5000">
              <a:solidFill>
                <a:schemeClr val="accent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9400" y="4776977"/>
            <a:ext cx="32918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6335" y="4776977"/>
            <a:ext cx="78486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39895" y="4776977"/>
            <a:ext cx="31470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44417" y="4776977"/>
            <a:ext cx="31470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52750" y="4776977"/>
            <a:ext cx="307847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02992" y="4776977"/>
            <a:ext cx="30860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13610" y="4776977"/>
            <a:ext cx="32918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0545" y="4776977"/>
            <a:ext cx="78486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7129" y="4102607"/>
            <a:ext cx="80009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29400" y="4022598"/>
            <a:ext cx="255270" cy="30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227" y="4022598"/>
            <a:ext cx="272795" cy="30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02992" y="4022598"/>
            <a:ext cx="248411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7"/>
              </a:spcBef>
            </a:pPr>
            <a:endParaRPr sz="750"/>
          </a:p>
        </p:txBody>
      </p:sp>
      <p:sp>
        <p:nvSpPr>
          <p:cNvPr id="9" name="object 9"/>
          <p:cNvSpPr txBox="1"/>
          <p:nvPr/>
        </p:nvSpPr>
        <p:spPr>
          <a:xfrm>
            <a:off x="2213610" y="4022598"/>
            <a:ext cx="256032" cy="30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79257" y="3746754"/>
            <a:ext cx="144780" cy="275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79257" y="4022598"/>
            <a:ext cx="144780" cy="80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9"/>
              </a:spcBef>
            </a:pPr>
            <a:endParaRPr sz="600"/>
          </a:p>
        </p:txBody>
      </p:sp>
      <p:sp>
        <p:nvSpPr>
          <p:cNvPr id="6" name="object 6"/>
          <p:cNvSpPr txBox="1"/>
          <p:nvPr/>
        </p:nvSpPr>
        <p:spPr>
          <a:xfrm>
            <a:off x="5736335" y="3683507"/>
            <a:ext cx="470916" cy="29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02529" y="3683507"/>
            <a:ext cx="270510" cy="3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4417" y="3683507"/>
            <a:ext cx="248411" cy="719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320545" y="3683507"/>
            <a:ext cx="471678" cy="29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66799" y="2070354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6832854" y="3352800"/>
                </a:lnTo>
                <a:lnTo>
                  <a:pt x="6878681" y="3350943"/>
                </a:lnTo>
                <a:lnTo>
                  <a:pt x="6923485" y="3345471"/>
                </a:lnTo>
                <a:lnTo>
                  <a:pt x="6967122" y="3336528"/>
                </a:lnTo>
                <a:lnTo>
                  <a:pt x="7009449" y="3324258"/>
                </a:lnTo>
                <a:lnTo>
                  <a:pt x="7050321" y="3308806"/>
                </a:lnTo>
                <a:lnTo>
                  <a:pt x="7089596" y="3290316"/>
                </a:lnTo>
                <a:lnTo>
                  <a:pt x="7127131" y="3268934"/>
                </a:lnTo>
                <a:lnTo>
                  <a:pt x="7162781" y="3244803"/>
                </a:lnTo>
                <a:lnTo>
                  <a:pt x="7196404" y="3218068"/>
                </a:lnTo>
                <a:lnTo>
                  <a:pt x="7227855" y="3188874"/>
                </a:lnTo>
                <a:lnTo>
                  <a:pt x="7256992" y="3157366"/>
                </a:lnTo>
                <a:lnTo>
                  <a:pt x="7283671" y="3123687"/>
                </a:lnTo>
                <a:lnTo>
                  <a:pt x="7307748" y="3087984"/>
                </a:lnTo>
                <a:lnTo>
                  <a:pt x="7329081" y="3050399"/>
                </a:lnTo>
                <a:lnTo>
                  <a:pt x="7347525" y="3011078"/>
                </a:lnTo>
                <a:lnTo>
                  <a:pt x="7362937" y="2970166"/>
                </a:lnTo>
                <a:lnTo>
                  <a:pt x="7375174" y="2927806"/>
                </a:lnTo>
                <a:lnTo>
                  <a:pt x="7384093" y="2884144"/>
                </a:lnTo>
                <a:lnTo>
                  <a:pt x="7389549" y="2839325"/>
                </a:lnTo>
                <a:lnTo>
                  <a:pt x="7391400" y="2793492"/>
                </a:lnTo>
                <a:lnTo>
                  <a:pt x="7391400" y="558546"/>
                </a:lnTo>
                <a:lnTo>
                  <a:pt x="7389549" y="512718"/>
                </a:lnTo>
                <a:lnTo>
                  <a:pt x="7384093" y="467914"/>
                </a:lnTo>
                <a:lnTo>
                  <a:pt x="7375174" y="424277"/>
                </a:lnTo>
                <a:lnTo>
                  <a:pt x="7362937" y="381950"/>
                </a:lnTo>
                <a:lnTo>
                  <a:pt x="7347525" y="341078"/>
                </a:lnTo>
                <a:lnTo>
                  <a:pt x="7329081" y="301803"/>
                </a:lnTo>
                <a:lnTo>
                  <a:pt x="7307748" y="264268"/>
                </a:lnTo>
                <a:lnTo>
                  <a:pt x="7283671" y="228618"/>
                </a:lnTo>
                <a:lnTo>
                  <a:pt x="7256992" y="194995"/>
                </a:lnTo>
                <a:lnTo>
                  <a:pt x="7227855" y="163544"/>
                </a:lnTo>
                <a:lnTo>
                  <a:pt x="7196404" y="134407"/>
                </a:lnTo>
                <a:lnTo>
                  <a:pt x="7162781" y="107728"/>
                </a:lnTo>
                <a:lnTo>
                  <a:pt x="7127131" y="83651"/>
                </a:lnTo>
                <a:lnTo>
                  <a:pt x="7089596" y="62318"/>
                </a:lnTo>
                <a:lnTo>
                  <a:pt x="7050321" y="43874"/>
                </a:lnTo>
                <a:lnTo>
                  <a:pt x="7009449" y="28462"/>
                </a:lnTo>
                <a:lnTo>
                  <a:pt x="6967122" y="16225"/>
                </a:lnTo>
                <a:lnTo>
                  <a:pt x="6923485" y="7306"/>
                </a:lnTo>
                <a:lnTo>
                  <a:pt x="6878681" y="1850"/>
                </a:lnTo>
                <a:lnTo>
                  <a:pt x="6832854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19221" y="4291584"/>
            <a:ext cx="166878" cy="166877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3" y="162305"/>
                </a:moveTo>
                <a:lnTo>
                  <a:pt x="166877" y="0"/>
                </a:lnTo>
                <a:lnTo>
                  <a:pt x="0" y="166877"/>
                </a:lnTo>
                <a:lnTo>
                  <a:pt x="5333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4555" y="42915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3126" y="4296917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5" y="161544"/>
                </a:moveTo>
                <a:lnTo>
                  <a:pt x="167639" y="0"/>
                </a:lnTo>
                <a:lnTo>
                  <a:pt x="162305" y="5334"/>
                </a:lnTo>
                <a:lnTo>
                  <a:pt x="0" y="166878"/>
                </a:lnTo>
                <a:lnTo>
                  <a:pt x="6095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9222" y="4296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7030" y="4302251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095" y="161544"/>
                </a:moveTo>
                <a:lnTo>
                  <a:pt x="168401" y="0"/>
                </a:lnTo>
                <a:lnTo>
                  <a:pt x="161543" y="4572"/>
                </a:lnTo>
                <a:lnTo>
                  <a:pt x="0" y="166116"/>
                </a:lnTo>
                <a:lnTo>
                  <a:pt x="6095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3126" y="43022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0171" y="4306823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1543"/>
                </a:moveTo>
                <a:lnTo>
                  <a:pt x="168401" y="0"/>
                </a:lnTo>
                <a:lnTo>
                  <a:pt x="162305" y="3809"/>
                </a:lnTo>
                <a:lnTo>
                  <a:pt x="0" y="165353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7029" y="43068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3314" y="431063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6857" y="161543"/>
                </a:moveTo>
                <a:lnTo>
                  <a:pt x="169163" y="0"/>
                </a:lnTo>
                <a:lnTo>
                  <a:pt x="161543" y="3047"/>
                </a:lnTo>
                <a:lnTo>
                  <a:pt x="0" y="165353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0172" y="43106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7124" y="43106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3313" y="4312157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5694" y="4313682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19" y="162305"/>
                </a:moveTo>
                <a:lnTo>
                  <a:pt x="169163" y="0"/>
                </a:lnTo>
                <a:lnTo>
                  <a:pt x="161543" y="3809"/>
                </a:lnTo>
                <a:lnTo>
                  <a:pt x="0" y="165353"/>
                </a:lnTo>
                <a:lnTo>
                  <a:pt x="7619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3314" y="43136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89504" y="4313683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2305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85694" y="43159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68930" y="4317491"/>
            <a:ext cx="178308" cy="166878"/>
          </a:xfrm>
          <a:custGeom>
            <a:avLst/>
            <a:gdLst/>
            <a:ahLst/>
            <a:cxnLst/>
            <a:rect l="l" t="t" r="r" b="b"/>
            <a:pathLst>
              <a:path w="178307" h="166877">
                <a:moveTo>
                  <a:pt x="16763" y="161543"/>
                </a:moveTo>
                <a:lnTo>
                  <a:pt x="178307" y="0"/>
                </a:lnTo>
                <a:lnTo>
                  <a:pt x="162305" y="4571"/>
                </a:lnTo>
                <a:lnTo>
                  <a:pt x="0" y="166877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85694" y="43174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82646" y="431749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78835" y="431825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1543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75787" y="431901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72740" y="432053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8929" y="432130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2306" y="762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57499" y="4322064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1430" y="162305"/>
                </a:moveTo>
                <a:lnTo>
                  <a:pt x="17373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11430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8929" y="43220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6643" y="432206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63596" y="432282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0547" y="432435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57500" y="432511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43784" y="4325873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6" y="161543"/>
                </a:moveTo>
                <a:lnTo>
                  <a:pt x="17526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1371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57500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52928" y="432587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48355" y="4326635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43783" y="432739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29305" y="4328160"/>
            <a:ext cx="176022" cy="163830"/>
          </a:xfrm>
          <a:custGeom>
            <a:avLst/>
            <a:gdLst/>
            <a:ahLst/>
            <a:cxnLst/>
            <a:rect l="l" t="t" r="r" b="b"/>
            <a:pathLst>
              <a:path w="176022" h="163829">
                <a:moveTo>
                  <a:pt x="14477" y="161544"/>
                </a:moveTo>
                <a:lnTo>
                  <a:pt x="176021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3783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39211" y="432816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34639" y="432892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29305" y="4329683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1543"/>
                </a:moveTo>
                <a:lnTo>
                  <a:pt x="166877" y="0"/>
                </a:lnTo>
                <a:lnTo>
                  <a:pt x="161543" y="761"/>
                </a:lnTo>
                <a:lnTo>
                  <a:pt x="0" y="162305"/>
                </a:lnTo>
                <a:lnTo>
                  <a:pt x="5333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14065" y="4330445"/>
            <a:ext cx="176784" cy="163830"/>
          </a:xfrm>
          <a:custGeom>
            <a:avLst/>
            <a:gdLst/>
            <a:ahLst/>
            <a:cxnLst/>
            <a:rect l="l" t="t" r="r" b="b"/>
            <a:pathLst>
              <a:path w="176783" h="163829">
                <a:moveTo>
                  <a:pt x="15239" y="161544"/>
                </a:moveTo>
                <a:lnTo>
                  <a:pt x="17678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29305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23971" y="4330445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1544"/>
                </a:moveTo>
                <a:lnTo>
                  <a:pt x="166877" y="0"/>
                </a:lnTo>
                <a:lnTo>
                  <a:pt x="162305" y="762"/>
                </a:lnTo>
                <a:lnTo>
                  <a:pt x="0" y="162306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9401" y="4331207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1543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14066" y="4331970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1543"/>
                </a:moveTo>
                <a:lnTo>
                  <a:pt x="166877" y="0"/>
                </a:lnTo>
                <a:lnTo>
                  <a:pt x="161543" y="761"/>
                </a:lnTo>
                <a:lnTo>
                  <a:pt x="0" y="162305"/>
                </a:lnTo>
                <a:lnTo>
                  <a:pt x="5333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79776" y="4332732"/>
            <a:ext cx="195834" cy="163830"/>
          </a:xfrm>
          <a:custGeom>
            <a:avLst/>
            <a:gdLst/>
            <a:ahLst/>
            <a:cxnLst/>
            <a:rect l="l" t="t" r="r" b="b"/>
            <a:pathLst>
              <a:path w="195833" h="163829">
                <a:moveTo>
                  <a:pt x="34289" y="161544"/>
                </a:moveTo>
                <a:lnTo>
                  <a:pt x="19583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34289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4066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05684" y="4332732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4"/>
                </a:moveTo>
                <a:lnTo>
                  <a:pt x="169925" y="0"/>
                </a:lnTo>
                <a:lnTo>
                  <a:pt x="161543" y="762"/>
                </a:lnTo>
                <a:lnTo>
                  <a:pt x="0" y="16230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97301" y="4333494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8381" y="161544"/>
                </a:moveTo>
                <a:lnTo>
                  <a:pt x="169925" y="0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88157" y="433349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4"/>
                </a:moveTo>
                <a:lnTo>
                  <a:pt x="170688" y="0"/>
                </a:lnTo>
                <a:lnTo>
                  <a:pt x="161544" y="762"/>
                </a:lnTo>
                <a:lnTo>
                  <a:pt x="0" y="162306"/>
                </a:lnTo>
                <a:lnTo>
                  <a:pt x="9143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79775" y="4334256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4"/>
                </a:moveTo>
                <a:lnTo>
                  <a:pt x="169925" y="0"/>
                </a:lnTo>
                <a:lnTo>
                  <a:pt x="161543" y="762"/>
                </a:lnTo>
                <a:lnTo>
                  <a:pt x="0" y="16230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41676" y="4335017"/>
            <a:ext cx="199644" cy="162306"/>
          </a:xfrm>
          <a:custGeom>
            <a:avLst/>
            <a:gdLst/>
            <a:ahLst/>
            <a:cxnLst/>
            <a:rect l="l" t="t" r="r" b="b"/>
            <a:pathLst>
              <a:path w="199644" h="162305">
                <a:moveTo>
                  <a:pt x="38100" y="161544"/>
                </a:moveTo>
                <a:lnTo>
                  <a:pt x="19964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0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79776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66822" y="4335017"/>
            <a:ext cx="174498" cy="161544"/>
          </a:xfrm>
          <a:custGeom>
            <a:avLst/>
            <a:gdLst/>
            <a:ahLst/>
            <a:cxnLst/>
            <a:rect l="l" t="t" r="r" b="b"/>
            <a:pathLst>
              <a:path w="174498" h="161544">
                <a:moveTo>
                  <a:pt x="12954" y="161544"/>
                </a:moveTo>
                <a:lnTo>
                  <a:pt x="174498" y="0"/>
                </a:lnTo>
                <a:lnTo>
                  <a:pt x="162306" y="0"/>
                </a:lnTo>
                <a:lnTo>
                  <a:pt x="0" y="161544"/>
                </a:lnTo>
                <a:lnTo>
                  <a:pt x="12954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54631" y="4335017"/>
            <a:ext cx="174497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192" y="161544"/>
                </a:moveTo>
                <a:lnTo>
                  <a:pt x="17449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41675" y="4335779"/>
            <a:ext cx="174498" cy="161544"/>
          </a:xfrm>
          <a:custGeom>
            <a:avLst/>
            <a:gdLst/>
            <a:ahLst/>
            <a:cxnLst/>
            <a:rect l="l" t="t" r="r" b="b"/>
            <a:pathLst>
              <a:path w="174498" h="161544">
                <a:moveTo>
                  <a:pt x="12954" y="161544"/>
                </a:moveTo>
                <a:lnTo>
                  <a:pt x="174498" y="0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82241" y="4335779"/>
            <a:ext cx="220979" cy="161544"/>
          </a:xfrm>
          <a:custGeom>
            <a:avLst/>
            <a:gdLst/>
            <a:ahLst/>
            <a:cxnLst/>
            <a:rect l="l" t="t" r="r" b="b"/>
            <a:pathLst>
              <a:path w="220980" h="161544">
                <a:moveTo>
                  <a:pt x="59436" y="161544"/>
                </a:moveTo>
                <a:lnTo>
                  <a:pt x="220980" y="0"/>
                </a:lnTo>
                <a:lnTo>
                  <a:pt x="161544" y="0"/>
                </a:lnTo>
                <a:lnTo>
                  <a:pt x="0" y="161544"/>
                </a:lnTo>
                <a:lnTo>
                  <a:pt x="59436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41676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34739" y="4335779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6"/>
                </a:moveTo>
                <a:lnTo>
                  <a:pt x="161544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34739" y="43594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75304" y="4335779"/>
            <a:ext cx="220979" cy="161544"/>
          </a:xfrm>
          <a:custGeom>
            <a:avLst/>
            <a:gdLst/>
            <a:ahLst/>
            <a:cxnLst/>
            <a:rect l="l" t="t" r="r" b="b"/>
            <a:pathLst>
              <a:path w="220979" h="161544">
                <a:moveTo>
                  <a:pt x="59436" y="161544"/>
                </a:moveTo>
                <a:lnTo>
                  <a:pt x="220980" y="0"/>
                </a:lnTo>
                <a:lnTo>
                  <a:pt x="161544" y="0"/>
                </a:lnTo>
                <a:lnTo>
                  <a:pt x="0" y="161544"/>
                </a:lnTo>
                <a:lnTo>
                  <a:pt x="59436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34739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38728" y="4335017"/>
            <a:ext cx="198120" cy="162306"/>
          </a:xfrm>
          <a:custGeom>
            <a:avLst/>
            <a:gdLst/>
            <a:ahLst/>
            <a:cxnLst/>
            <a:rect l="l" t="t" r="r" b="b"/>
            <a:pathLst>
              <a:path w="198120" h="162305">
                <a:moveTo>
                  <a:pt x="36575" y="162305"/>
                </a:moveTo>
                <a:lnTo>
                  <a:pt x="198119" y="761"/>
                </a:lnTo>
                <a:lnTo>
                  <a:pt x="161543" y="0"/>
                </a:lnTo>
                <a:lnTo>
                  <a:pt x="0" y="161543"/>
                </a:lnTo>
                <a:lnTo>
                  <a:pt x="36575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75304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63112" y="4335779"/>
            <a:ext cx="173736" cy="161544"/>
          </a:xfrm>
          <a:custGeom>
            <a:avLst/>
            <a:gdLst/>
            <a:ahLst/>
            <a:cxnLst/>
            <a:rect l="l" t="t" r="r" b="b"/>
            <a:pathLst>
              <a:path w="173735" h="161544">
                <a:moveTo>
                  <a:pt x="12192" y="161544"/>
                </a:moveTo>
                <a:lnTo>
                  <a:pt x="173736" y="0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50919" y="4335017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5" h="162305">
                <a:moveTo>
                  <a:pt x="12192" y="162305"/>
                </a:moveTo>
                <a:lnTo>
                  <a:pt x="173736" y="761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2305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38728" y="4335017"/>
            <a:ext cx="173736" cy="161544"/>
          </a:xfrm>
          <a:custGeom>
            <a:avLst/>
            <a:gdLst/>
            <a:ahLst/>
            <a:cxnLst/>
            <a:rect l="l" t="t" r="r" b="b"/>
            <a:pathLst>
              <a:path w="173735" h="161544">
                <a:moveTo>
                  <a:pt x="12192" y="161544"/>
                </a:moveTo>
                <a:lnTo>
                  <a:pt x="173736" y="0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6723" y="4332731"/>
            <a:ext cx="193548" cy="163830"/>
          </a:xfrm>
          <a:custGeom>
            <a:avLst/>
            <a:gdLst/>
            <a:ahLst/>
            <a:cxnLst/>
            <a:rect l="l" t="t" r="r" b="b"/>
            <a:pathLst>
              <a:path w="193547" h="163829">
                <a:moveTo>
                  <a:pt x="32004" y="163829"/>
                </a:moveTo>
                <a:lnTo>
                  <a:pt x="19354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2004" y="163829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38727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32631" y="433425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5" y="162305"/>
                </a:moveTo>
                <a:lnTo>
                  <a:pt x="167639" y="761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25774" y="4334256"/>
            <a:ext cx="168402" cy="161544"/>
          </a:xfrm>
          <a:custGeom>
            <a:avLst/>
            <a:gdLst/>
            <a:ahLst/>
            <a:cxnLst/>
            <a:rect l="l" t="t" r="r" b="b"/>
            <a:pathLst>
              <a:path w="168402" h="161544">
                <a:moveTo>
                  <a:pt x="6857" y="161544"/>
                </a:moveTo>
                <a:lnTo>
                  <a:pt x="168401" y="0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19677" y="4333494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5" y="162305"/>
                </a:moveTo>
                <a:lnTo>
                  <a:pt x="167639" y="761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12819" y="4332732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2" h="162305">
                <a:moveTo>
                  <a:pt x="6857" y="162305"/>
                </a:moveTo>
                <a:lnTo>
                  <a:pt x="168401" y="761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06724" y="433273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40" h="162305">
                <a:moveTo>
                  <a:pt x="6095" y="162305"/>
                </a:moveTo>
                <a:lnTo>
                  <a:pt x="167639" y="0"/>
                </a:lnTo>
                <a:lnTo>
                  <a:pt x="161543" y="0"/>
                </a:lnTo>
                <a:lnTo>
                  <a:pt x="0" y="161543"/>
                </a:lnTo>
                <a:lnTo>
                  <a:pt x="6095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77767" y="4328922"/>
            <a:ext cx="190500" cy="165354"/>
          </a:xfrm>
          <a:custGeom>
            <a:avLst/>
            <a:gdLst/>
            <a:ahLst/>
            <a:cxnLst/>
            <a:rect l="l" t="t" r="r" b="b"/>
            <a:pathLst>
              <a:path w="190500" h="165353">
                <a:moveTo>
                  <a:pt x="28956" y="165353"/>
                </a:moveTo>
                <a:lnTo>
                  <a:pt x="19050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8956" y="16535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06723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99103" y="4331970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4" h="162305">
                <a:moveTo>
                  <a:pt x="7619" y="162305"/>
                </a:moveTo>
                <a:lnTo>
                  <a:pt x="169163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92246" y="433044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2" h="163067">
                <a:moveTo>
                  <a:pt x="6857" y="163067"/>
                </a:moveTo>
                <a:lnTo>
                  <a:pt x="16840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3067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85387" y="4329683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2" h="162305">
                <a:moveTo>
                  <a:pt x="6857" y="162305"/>
                </a:moveTo>
                <a:lnTo>
                  <a:pt x="168401" y="761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77768" y="4328921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4" h="162305">
                <a:moveTo>
                  <a:pt x="7619" y="162306"/>
                </a:moveTo>
                <a:lnTo>
                  <a:pt x="169163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64813" y="4325874"/>
            <a:ext cx="174498" cy="164592"/>
          </a:xfrm>
          <a:custGeom>
            <a:avLst/>
            <a:gdLst/>
            <a:ahLst/>
            <a:cxnLst/>
            <a:rect l="l" t="t" r="r" b="b"/>
            <a:pathLst>
              <a:path w="174497" h="164591">
                <a:moveTo>
                  <a:pt x="12954" y="164592"/>
                </a:moveTo>
                <a:lnTo>
                  <a:pt x="17449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2954" y="164592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77767" y="4328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74719" y="432816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71672" y="432739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7862" y="432663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64813" y="432587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048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52622" y="4322825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2" y="164591"/>
                </a:moveTo>
                <a:lnTo>
                  <a:pt x="17373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4591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64814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61004" y="432511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57194" y="432434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52622" y="4322826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7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32048" y="4316730"/>
            <a:ext cx="182118" cy="167640"/>
          </a:xfrm>
          <a:custGeom>
            <a:avLst/>
            <a:gdLst/>
            <a:ahLst/>
            <a:cxnLst/>
            <a:rect l="l" t="t" r="r" b="b"/>
            <a:pathLst>
              <a:path w="182118" h="167639">
                <a:moveTo>
                  <a:pt x="20574" y="167639"/>
                </a:moveTo>
                <a:lnTo>
                  <a:pt x="18211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0574" y="167639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52622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48812" y="432206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4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44239" y="432053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8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40429" y="431901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3068"/>
                </a:moveTo>
                <a:lnTo>
                  <a:pt x="16535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3068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35857" y="4317492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8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2047" y="431673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3067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14522" y="4309871"/>
            <a:ext cx="179070" cy="168402"/>
          </a:xfrm>
          <a:custGeom>
            <a:avLst/>
            <a:gdLst/>
            <a:ahLst/>
            <a:cxnLst/>
            <a:rect l="l" t="t" r="r" b="b"/>
            <a:pathLst>
              <a:path w="179069" h="168401">
                <a:moveTo>
                  <a:pt x="17525" y="168401"/>
                </a:moveTo>
                <a:lnTo>
                  <a:pt x="179069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8401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32048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29000" y="431520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25952" y="43144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22903" y="43129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20618" y="43121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17569" y="43106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14522" y="430987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07664" y="4306062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7" y="165353"/>
                </a:moveTo>
                <a:lnTo>
                  <a:pt x="168401" y="3809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535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14522" y="43098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12998" y="43091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12236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10711" y="43075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09949" y="43075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08426" y="43068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07664" y="43060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01568" y="430225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5" y="165354"/>
                </a:moveTo>
                <a:lnTo>
                  <a:pt x="167639" y="3810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6535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07664" y="43060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06140" y="43052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05377" y="43045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03853" y="43037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02330" y="43030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01567" y="43022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96233" y="4298441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5353"/>
                </a:moveTo>
                <a:lnTo>
                  <a:pt x="166877" y="3809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01567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00043" y="43014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99282" y="43007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98520" y="42999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96996" y="42992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96233" y="42984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92423" y="4294631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96233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95471" y="42976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94710" y="42969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93948" y="42961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93186" y="42953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92423" y="42946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89375" y="428929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92423" y="42946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91661" y="42931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90899" y="42923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90138" y="42915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89376" y="42908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89376" y="42892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86328" y="428320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89376" y="42892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88614" y="42885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87852" y="42870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87089" y="42854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86327" y="42839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86327" y="42832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83279" y="4274819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3048" y="169925"/>
                </a:moveTo>
                <a:lnTo>
                  <a:pt x="164592" y="838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86327" y="4283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84803" y="427939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383280" y="4274819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5"/>
                </a:moveTo>
                <a:lnTo>
                  <a:pt x="163068" y="457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81756" y="4265676"/>
            <a:ext cx="163829" cy="170688"/>
          </a:xfrm>
          <a:custGeom>
            <a:avLst/>
            <a:gdLst/>
            <a:ahLst/>
            <a:cxnLst/>
            <a:rect l="l" t="t" r="r" b="b"/>
            <a:pathLst>
              <a:path w="163830" h="170687">
                <a:moveTo>
                  <a:pt x="1524" y="170687"/>
                </a:moveTo>
                <a:lnTo>
                  <a:pt x="16383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83279" y="42748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79469" y="4254246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30" h="172974">
                <a:moveTo>
                  <a:pt x="2286" y="172974"/>
                </a:moveTo>
                <a:lnTo>
                  <a:pt x="163830" y="1143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381755" y="4265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378708" y="4241291"/>
            <a:ext cx="163068" cy="174498"/>
          </a:xfrm>
          <a:custGeom>
            <a:avLst/>
            <a:gdLst/>
            <a:ahLst/>
            <a:cxnLst/>
            <a:rect l="l" t="t" r="r" b="b"/>
            <a:pathLst>
              <a:path w="163068" h="174498">
                <a:moveTo>
                  <a:pt x="762" y="174498"/>
                </a:moveTo>
                <a:lnTo>
                  <a:pt x="163068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379470" y="42542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77945" y="4227575"/>
            <a:ext cx="162306" cy="175260"/>
          </a:xfrm>
          <a:custGeom>
            <a:avLst/>
            <a:gdLst/>
            <a:ahLst/>
            <a:cxnLst/>
            <a:rect l="l" t="t" r="r" b="b"/>
            <a:pathLst>
              <a:path w="162306" h="175260">
                <a:moveTo>
                  <a:pt x="762" y="175260"/>
                </a:moveTo>
                <a:lnTo>
                  <a:pt x="162306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78707" y="42412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77183" y="4211574"/>
            <a:ext cx="162306" cy="177546"/>
          </a:xfrm>
          <a:custGeom>
            <a:avLst/>
            <a:gdLst/>
            <a:ahLst/>
            <a:cxnLst/>
            <a:rect l="l" t="t" r="r" b="b"/>
            <a:pathLst>
              <a:path w="162306" h="177546">
                <a:moveTo>
                  <a:pt x="762" y="177546"/>
                </a:moveTo>
                <a:lnTo>
                  <a:pt x="162306" y="1600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7754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377945" y="42275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77183" y="3643883"/>
            <a:ext cx="162306" cy="729234"/>
          </a:xfrm>
          <a:custGeom>
            <a:avLst/>
            <a:gdLst/>
            <a:ahLst/>
            <a:cxnLst/>
            <a:rect l="l" t="t" r="r" b="b"/>
            <a:pathLst>
              <a:path w="162306" h="729234">
                <a:moveTo>
                  <a:pt x="0" y="729234"/>
                </a:moveTo>
                <a:lnTo>
                  <a:pt x="162306" y="567690"/>
                </a:lnTo>
                <a:lnTo>
                  <a:pt x="162305" y="0"/>
                </a:lnTo>
                <a:lnTo>
                  <a:pt x="0" y="161544"/>
                </a:lnTo>
                <a:lnTo>
                  <a:pt x="0" y="72923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77183" y="42115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77183" y="3627881"/>
            <a:ext cx="162306" cy="177546"/>
          </a:xfrm>
          <a:custGeom>
            <a:avLst/>
            <a:gdLst/>
            <a:ahLst/>
            <a:cxnLst/>
            <a:rect l="l" t="t" r="r" b="b"/>
            <a:pathLst>
              <a:path w="162306" h="177546">
                <a:moveTo>
                  <a:pt x="0" y="177545"/>
                </a:moveTo>
                <a:lnTo>
                  <a:pt x="162306" y="16001"/>
                </a:lnTo>
                <a:lnTo>
                  <a:pt x="162306" y="0"/>
                </a:lnTo>
                <a:lnTo>
                  <a:pt x="761" y="162305"/>
                </a:lnTo>
                <a:lnTo>
                  <a:pt x="0" y="17754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77183" y="364388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377945" y="3614166"/>
            <a:ext cx="162306" cy="176022"/>
          </a:xfrm>
          <a:custGeom>
            <a:avLst/>
            <a:gdLst/>
            <a:ahLst/>
            <a:cxnLst/>
            <a:rect l="l" t="t" r="r" b="b"/>
            <a:pathLst>
              <a:path w="162306" h="176022">
                <a:moveTo>
                  <a:pt x="0" y="176022"/>
                </a:moveTo>
                <a:lnTo>
                  <a:pt x="161544" y="13716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377945" y="36278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78707" y="3601974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8" h="173736">
                <a:moveTo>
                  <a:pt x="0" y="173736"/>
                </a:moveTo>
                <a:lnTo>
                  <a:pt x="161544" y="12192"/>
                </a:lnTo>
                <a:lnTo>
                  <a:pt x="163068" y="0"/>
                </a:lnTo>
                <a:lnTo>
                  <a:pt x="761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78707" y="36141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79470" y="3591305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30" h="172212">
                <a:moveTo>
                  <a:pt x="0" y="172212"/>
                </a:moveTo>
                <a:lnTo>
                  <a:pt x="162306" y="10668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79470" y="36019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81755" y="3582162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30" h="170687">
                <a:moveTo>
                  <a:pt x="0" y="170687"/>
                </a:moveTo>
                <a:lnTo>
                  <a:pt x="161544" y="9143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81755" y="35913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83279" y="3574541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0" y="169163"/>
                </a:moveTo>
                <a:lnTo>
                  <a:pt x="162306" y="761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383279" y="35821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83279" y="3579113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2306" y="3047"/>
                </a:lnTo>
                <a:lnTo>
                  <a:pt x="163068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384042" y="357682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0" y="163829"/>
                </a:moveTo>
                <a:lnTo>
                  <a:pt x="162306" y="2285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385566" y="357454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86327" y="3567683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386327" y="3574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86327" y="357073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387851" y="3567684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89376" y="356311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457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389376" y="35676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553461" y="4335779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6"/>
                </a:moveTo>
                <a:lnTo>
                  <a:pt x="161544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553461" y="43594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492501" y="4335779"/>
            <a:ext cx="222504" cy="161544"/>
          </a:xfrm>
          <a:custGeom>
            <a:avLst/>
            <a:gdLst/>
            <a:ahLst/>
            <a:cxnLst/>
            <a:rect l="l" t="t" r="r" b="b"/>
            <a:pathLst>
              <a:path w="222504" h="161544">
                <a:moveTo>
                  <a:pt x="60960" y="161544"/>
                </a:moveTo>
                <a:lnTo>
                  <a:pt x="222504" y="0"/>
                </a:lnTo>
                <a:lnTo>
                  <a:pt x="162306" y="0"/>
                </a:lnTo>
                <a:lnTo>
                  <a:pt x="0" y="161544"/>
                </a:lnTo>
                <a:lnTo>
                  <a:pt x="6096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553461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456687" y="4335017"/>
            <a:ext cx="198120" cy="162306"/>
          </a:xfrm>
          <a:custGeom>
            <a:avLst/>
            <a:gdLst/>
            <a:ahLst/>
            <a:cxnLst/>
            <a:rect l="l" t="t" r="r" b="b"/>
            <a:pathLst>
              <a:path w="198119" h="162305">
                <a:moveTo>
                  <a:pt x="35813" y="162305"/>
                </a:moveTo>
                <a:lnTo>
                  <a:pt x="198119" y="761"/>
                </a:lnTo>
                <a:lnTo>
                  <a:pt x="161543" y="0"/>
                </a:lnTo>
                <a:lnTo>
                  <a:pt x="0" y="161543"/>
                </a:lnTo>
                <a:lnTo>
                  <a:pt x="35813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492501" y="43357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481071" y="4335779"/>
            <a:ext cx="173736" cy="161544"/>
          </a:xfrm>
          <a:custGeom>
            <a:avLst/>
            <a:gdLst/>
            <a:ahLst/>
            <a:cxnLst/>
            <a:rect l="l" t="t" r="r" b="b"/>
            <a:pathLst>
              <a:path w="173736" h="161544">
                <a:moveTo>
                  <a:pt x="11430" y="161544"/>
                </a:moveTo>
                <a:lnTo>
                  <a:pt x="173736" y="0"/>
                </a:lnTo>
                <a:lnTo>
                  <a:pt x="161544" y="0"/>
                </a:lnTo>
                <a:lnTo>
                  <a:pt x="0" y="161544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468880" y="4335017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2" y="162305"/>
                </a:moveTo>
                <a:lnTo>
                  <a:pt x="173736" y="761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2305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456687" y="4335017"/>
            <a:ext cx="173736" cy="161544"/>
          </a:xfrm>
          <a:custGeom>
            <a:avLst/>
            <a:gdLst/>
            <a:ahLst/>
            <a:cxnLst/>
            <a:rect l="l" t="t" r="r" b="b"/>
            <a:pathLst>
              <a:path w="173736" h="161544">
                <a:moveTo>
                  <a:pt x="12192" y="161544"/>
                </a:moveTo>
                <a:lnTo>
                  <a:pt x="173736" y="0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423922" y="4332731"/>
            <a:ext cx="194310" cy="163830"/>
          </a:xfrm>
          <a:custGeom>
            <a:avLst/>
            <a:gdLst/>
            <a:ahLst/>
            <a:cxnLst/>
            <a:rect l="l" t="t" r="r" b="b"/>
            <a:pathLst>
              <a:path w="194310" h="163829">
                <a:moveTo>
                  <a:pt x="32766" y="163829"/>
                </a:moveTo>
                <a:lnTo>
                  <a:pt x="194310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2766" y="163829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456688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448306" y="4334255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2305"/>
                </a:moveTo>
                <a:lnTo>
                  <a:pt x="169925" y="76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440685" y="4333494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19" y="162305"/>
                </a:moveTo>
                <a:lnTo>
                  <a:pt x="169163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9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432303" y="4333494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2305"/>
                </a:moveTo>
                <a:lnTo>
                  <a:pt x="169925" y="0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423922" y="4332732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2305"/>
                </a:moveTo>
                <a:lnTo>
                  <a:pt x="169925" y="761"/>
                </a:lnTo>
                <a:lnTo>
                  <a:pt x="162305" y="0"/>
                </a:lnTo>
                <a:lnTo>
                  <a:pt x="0" y="161543"/>
                </a:lnTo>
                <a:lnTo>
                  <a:pt x="8381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409444" y="4330446"/>
            <a:ext cx="176784" cy="163830"/>
          </a:xfrm>
          <a:custGeom>
            <a:avLst/>
            <a:gdLst/>
            <a:ahLst/>
            <a:cxnLst/>
            <a:rect l="l" t="t" r="r" b="b"/>
            <a:pathLst>
              <a:path w="176783" h="163829">
                <a:moveTo>
                  <a:pt x="14477" y="163829"/>
                </a:moveTo>
                <a:lnTo>
                  <a:pt x="176783" y="2285"/>
                </a:lnTo>
                <a:lnTo>
                  <a:pt x="161543" y="0"/>
                </a:lnTo>
                <a:lnTo>
                  <a:pt x="0" y="162305"/>
                </a:lnTo>
                <a:lnTo>
                  <a:pt x="14477" y="163829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423922" y="433273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419351" y="4331970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414778" y="433120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6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409443" y="4330445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2306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395728" y="4328921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6" y="163830"/>
                </a:moveTo>
                <a:lnTo>
                  <a:pt x="17526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3716" y="163830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409444" y="43304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404872" y="4329683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7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400300" y="432968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5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395729" y="4328921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2306"/>
                </a:moveTo>
                <a:lnTo>
                  <a:pt x="166878" y="76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383536" y="4325874"/>
            <a:ext cx="174497" cy="164592"/>
          </a:xfrm>
          <a:custGeom>
            <a:avLst/>
            <a:gdLst/>
            <a:ahLst/>
            <a:cxnLst/>
            <a:rect l="l" t="t" r="r" b="b"/>
            <a:pathLst>
              <a:path w="174498" h="164591">
                <a:moveTo>
                  <a:pt x="12192" y="164592"/>
                </a:moveTo>
                <a:lnTo>
                  <a:pt x="17449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4592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395727" y="43289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391917" y="4327398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3810" y="163068"/>
                </a:moveTo>
                <a:lnTo>
                  <a:pt x="16611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3068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387345" y="4326636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6" h="163067">
                <a:moveTo>
                  <a:pt x="4572" y="163068"/>
                </a:moveTo>
                <a:lnTo>
                  <a:pt x="166116" y="76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383535" y="432587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3810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372105" y="4322825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1430" y="164591"/>
                </a:moveTo>
                <a:lnTo>
                  <a:pt x="17297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64591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383535" y="43258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380487" y="432511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377440" y="432434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374391" y="432358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72106" y="432282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50769" y="4316730"/>
            <a:ext cx="182880" cy="167640"/>
          </a:xfrm>
          <a:custGeom>
            <a:avLst/>
            <a:gdLst/>
            <a:ahLst/>
            <a:cxnLst/>
            <a:rect l="l" t="t" r="r" b="b"/>
            <a:pathLst>
              <a:path w="182880" h="167639">
                <a:moveTo>
                  <a:pt x="21336" y="167639"/>
                </a:moveTo>
                <a:lnTo>
                  <a:pt x="18288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1336" y="167639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72105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66771" y="432130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8"/>
                </a:moveTo>
                <a:lnTo>
                  <a:pt x="166877" y="1524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068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61438" y="4319777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8" h="163067">
                <a:moveTo>
                  <a:pt x="5333" y="163068"/>
                </a:moveTo>
                <a:lnTo>
                  <a:pt x="166877" y="1524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068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356104" y="4318254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8" h="163067">
                <a:moveTo>
                  <a:pt x="5333" y="163067"/>
                </a:moveTo>
                <a:lnTo>
                  <a:pt x="16687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067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350770" y="4316730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8" h="163067">
                <a:moveTo>
                  <a:pt x="5333" y="163067"/>
                </a:moveTo>
                <a:lnTo>
                  <a:pt x="16687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067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333244" y="4309871"/>
            <a:ext cx="179070" cy="168402"/>
          </a:xfrm>
          <a:custGeom>
            <a:avLst/>
            <a:gdLst/>
            <a:ahLst/>
            <a:cxnLst/>
            <a:rect l="l" t="t" r="r" b="b"/>
            <a:pathLst>
              <a:path w="179069" h="168401">
                <a:moveTo>
                  <a:pt x="17525" y="168401"/>
                </a:moveTo>
                <a:lnTo>
                  <a:pt x="179069" y="6857"/>
                </a:lnTo>
                <a:lnTo>
                  <a:pt x="162305" y="0"/>
                </a:lnTo>
                <a:lnTo>
                  <a:pt x="0" y="161543"/>
                </a:lnTo>
                <a:lnTo>
                  <a:pt x="17525" y="168401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350770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347722" y="431520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44674" y="43144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342387" y="43129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339340" y="431215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336291" y="43106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333244" y="430987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326386" y="4306062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6857" y="165353"/>
                </a:moveTo>
                <a:lnTo>
                  <a:pt x="169163" y="3809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535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333244" y="43098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332482" y="43091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330958" y="43083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330195" y="43075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328671" y="430758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327910" y="43068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326386" y="43060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320289" y="430225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5" y="165354"/>
                </a:moveTo>
                <a:lnTo>
                  <a:pt x="167639" y="3810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6535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26385" y="43060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25623" y="43052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324099" y="43045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322576" y="43037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321814" y="43030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320290" y="43022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315717" y="4298441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320289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319527" y="43014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318765" y="43007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317242" y="42999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316480" y="42992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315717" y="42984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311145" y="4294631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315717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314955" y="42976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313431" y="42969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312670" y="42961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311908" y="42953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311145" y="42946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307335" y="4289298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810" y="166877"/>
                </a:moveTo>
                <a:lnTo>
                  <a:pt x="165354" y="5333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311145" y="42946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310383" y="42931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309621" y="42923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308860" y="42915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308098" y="42908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307336" y="42892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304287" y="4283202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4" h="167639">
                <a:moveTo>
                  <a:pt x="3048" y="167639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307335" y="42892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07335" y="42885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306573" y="42870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305811" y="42862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305811" y="428548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305049" y="42839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304288" y="42832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301240" y="4274819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3048" y="169925"/>
                </a:moveTo>
                <a:lnTo>
                  <a:pt x="164592" y="838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04288" y="4283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303526" y="428015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2"/>
                </a:moveTo>
                <a:lnTo>
                  <a:pt x="16230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302764" y="4277868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301240" y="427481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98953" y="4265676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2286" y="170687"/>
                </a:moveTo>
                <a:lnTo>
                  <a:pt x="164592" y="914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301239" y="42748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297431" y="4254246"/>
            <a:ext cx="163829" cy="172974"/>
          </a:xfrm>
          <a:custGeom>
            <a:avLst/>
            <a:gdLst/>
            <a:ahLst/>
            <a:cxnLst/>
            <a:rect l="l" t="t" r="r" b="b"/>
            <a:pathLst>
              <a:path w="163830" h="172974">
                <a:moveTo>
                  <a:pt x="1524" y="172974"/>
                </a:moveTo>
                <a:lnTo>
                  <a:pt x="16383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298954" y="42656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295905" y="4241291"/>
            <a:ext cx="163068" cy="174498"/>
          </a:xfrm>
          <a:custGeom>
            <a:avLst/>
            <a:gdLst/>
            <a:ahLst/>
            <a:cxnLst/>
            <a:rect l="l" t="t" r="r" b="b"/>
            <a:pathLst>
              <a:path w="163068" h="174498">
                <a:moveTo>
                  <a:pt x="1524" y="174498"/>
                </a:moveTo>
                <a:lnTo>
                  <a:pt x="163068" y="1295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297429" y="42542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295143" y="4227575"/>
            <a:ext cx="163068" cy="175260"/>
          </a:xfrm>
          <a:custGeom>
            <a:avLst/>
            <a:gdLst/>
            <a:ahLst/>
            <a:cxnLst/>
            <a:rect l="l" t="t" r="r" b="b"/>
            <a:pathLst>
              <a:path w="163068" h="175260">
                <a:moveTo>
                  <a:pt x="762" y="175260"/>
                </a:moveTo>
                <a:lnTo>
                  <a:pt x="163068" y="13716"/>
                </a:lnTo>
                <a:lnTo>
                  <a:pt x="162306" y="0"/>
                </a:lnTo>
                <a:lnTo>
                  <a:pt x="0" y="161544"/>
                </a:lnTo>
                <a:lnTo>
                  <a:pt x="762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295905" y="42412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295144" y="4211574"/>
            <a:ext cx="162306" cy="177546"/>
          </a:xfrm>
          <a:custGeom>
            <a:avLst/>
            <a:gdLst/>
            <a:ahLst/>
            <a:cxnLst/>
            <a:rect l="l" t="t" r="r" b="b"/>
            <a:pathLst>
              <a:path w="162306" h="177546">
                <a:moveTo>
                  <a:pt x="0" y="177546"/>
                </a:moveTo>
                <a:lnTo>
                  <a:pt x="162306" y="16002"/>
                </a:lnTo>
                <a:lnTo>
                  <a:pt x="161544" y="0"/>
                </a:lnTo>
                <a:lnTo>
                  <a:pt x="0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295144" y="42275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295144" y="3944111"/>
            <a:ext cx="161544" cy="429006"/>
          </a:xfrm>
          <a:custGeom>
            <a:avLst/>
            <a:gdLst/>
            <a:ahLst/>
            <a:cxnLst/>
            <a:rect l="l" t="t" r="r" b="b"/>
            <a:pathLst>
              <a:path w="161544" h="429005">
                <a:moveTo>
                  <a:pt x="0" y="429006"/>
                </a:moveTo>
                <a:lnTo>
                  <a:pt x="161544" y="267462"/>
                </a:lnTo>
                <a:lnTo>
                  <a:pt x="161544" y="0"/>
                </a:lnTo>
                <a:lnTo>
                  <a:pt x="0" y="161544"/>
                </a:lnTo>
                <a:lnTo>
                  <a:pt x="0" y="42900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295144" y="4211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831848" y="4296917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8" h="166877">
                <a:moveTo>
                  <a:pt x="5334" y="161544"/>
                </a:moveTo>
                <a:lnTo>
                  <a:pt x="0" y="166878"/>
                </a:lnTo>
                <a:lnTo>
                  <a:pt x="166878" y="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837182" y="42969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825752" y="4302251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40" h="166115">
                <a:moveTo>
                  <a:pt x="6096" y="161544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831848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819655" y="430682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825751" y="43068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812035" y="431063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19" y="161543"/>
                </a:moveTo>
                <a:lnTo>
                  <a:pt x="169163" y="0"/>
                </a:lnTo>
                <a:lnTo>
                  <a:pt x="161543" y="3047"/>
                </a:lnTo>
                <a:lnTo>
                  <a:pt x="0" y="165353"/>
                </a:lnTo>
                <a:lnTo>
                  <a:pt x="7619" y="161543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819655" y="4310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815845" y="43106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812035" y="4312157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829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804415" y="4313682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19" y="162305"/>
                </a:moveTo>
                <a:lnTo>
                  <a:pt x="169163" y="0"/>
                </a:lnTo>
                <a:lnTo>
                  <a:pt x="162305" y="3809"/>
                </a:lnTo>
                <a:lnTo>
                  <a:pt x="0" y="165353"/>
                </a:lnTo>
                <a:lnTo>
                  <a:pt x="7619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812035" y="43136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808225" y="4313683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2305"/>
                </a:moveTo>
                <a:lnTo>
                  <a:pt x="16535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3809" y="162305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804416" y="43159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2305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788414" y="4317491"/>
            <a:ext cx="178308" cy="166878"/>
          </a:xfrm>
          <a:custGeom>
            <a:avLst/>
            <a:gdLst/>
            <a:ahLst/>
            <a:cxnLst/>
            <a:rect l="l" t="t" r="r" b="b"/>
            <a:pathLst>
              <a:path w="178308" h="166877">
                <a:moveTo>
                  <a:pt x="16002" y="161543"/>
                </a:moveTo>
                <a:lnTo>
                  <a:pt x="178308" y="0"/>
                </a:lnTo>
                <a:lnTo>
                  <a:pt x="161544" y="4571"/>
                </a:lnTo>
                <a:lnTo>
                  <a:pt x="0" y="166877"/>
                </a:lnTo>
                <a:lnTo>
                  <a:pt x="16002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804416" y="43174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801368" y="431749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7" y="161543"/>
                </a:moveTo>
                <a:lnTo>
                  <a:pt x="165353" y="0"/>
                </a:lnTo>
                <a:lnTo>
                  <a:pt x="161543" y="761"/>
                </a:lnTo>
                <a:lnTo>
                  <a:pt x="0" y="162305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798319" y="43182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795272" y="431901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791462" y="432053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4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788413" y="432130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775460" y="4322064"/>
            <a:ext cx="174498" cy="165354"/>
          </a:xfrm>
          <a:custGeom>
            <a:avLst/>
            <a:gdLst/>
            <a:ahLst/>
            <a:cxnLst/>
            <a:rect l="l" t="t" r="r" b="b"/>
            <a:pathLst>
              <a:path w="174497" h="165353">
                <a:moveTo>
                  <a:pt x="12953" y="162305"/>
                </a:moveTo>
                <a:lnTo>
                  <a:pt x="174497" y="0"/>
                </a:lnTo>
                <a:lnTo>
                  <a:pt x="162305" y="3809"/>
                </a:lnTo>
                <a:lnTo>
                  <a:pt x="0" y="165353"/>
                </a:lnTo>
                <a:lnTo>
                  <a:pt x="12953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788414" y="432206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85366" y="432206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2305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3067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782318" y="432282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2306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79269" y="432435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7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775460" y="432511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3"/>
                </a:moveTo>
                <a:lnTo>
                  <a:pt x="165353" y="0"/>
                </a:lnTo>
                <a:lnTo>
                  <a:pt x="162305" y="761"/>
                </a:lnTo>
                <a:lnTo>
                  <a:pt x="0" y="162305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762506" y="4325873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59" h="163829">
                <a:moveTo>
                  <a:pt x="12953" y="161543"/>
                </a:moveTo>
                <a:lnTo>
                  <a:pt x="175259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75460" y="43258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770889" y="4325873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4571" y="161543"/>
                </a:moveTo>
                <a:lnTo>
                  <a:pt x="166877" y="0"/>
                </a:lnTo>
                <a:lnTo>
                  <a:pt x="162306" y="761"/>
                </a:lnTo>
                <a:lnTo>
                  <a:pt x="0" y="162305"/>
                </a:lnTo>
                <a:lnTo>
                  <a:pt x="4571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767078" y="4326635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09" y="161544"/>
                </a:moveTo>
                <a:lnTo>
                  <a:pt x="166115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762505" y="432739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747265" y="4328160"/>
            <a:ext cx="176784" cy="163830"/>
          </a:xfrm>
          <a:custGeom>
            <a:avLst/>
            <a:gdLst/>
            <a:ahLst/>
            <a:cxnLst/>
            <a:rect l="l" t="t" r="r" b="b"/>
            <a:pathLst>
              <a:path w="176784" h="163829">
                <a:moveTo>
                  <a:pt x="15240" y="161544"/>
                </a:moveTo>
                <a:lnTo>
                  <a:pt x="176784" y="0"/>
                </a:lnTo>
                <a:lnTo>
                  <a:pt x="162306" y="2286"/>
                </a:lnTo>
                <a:lnTo>
                  <a:pt x="0" y="163830"/>
                </a:lnTo>
                <a:lnTo>
                  <a:pt x="15240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762505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757171" y="4328160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4" y="161544"/>
                </a:moveTo>
                <a:lnTo>
                  <a:pt x="166878" y="0"/>
                </a:lnTo>
                <a:lnTo>
                  <a:pt x="161544" y="762"/>
                </a:lnTo>
                <a:lnTo>
                  <a:pt x="0" y="162306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752600" y="432892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1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1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747266" y="4329683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4" y="161543"/>
                </a:moveTo>
                <a:lnTo>
                  <a:pt x="166878" y="0"/>
                </a:lnTo>
                <a:lnTo>
                  <a:pt x="162306" y="761"/>
                </a:lnTo>
                <a:lnTo>
                  <a:pt x="0" y="162305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732027" y="4330445"/>
            <a:ext cx="177545" cy="163830"/>
          </a:xfrm>
          <a:custGeom>
            <a:avLst/>
            <a:gdLst/>
            <a:ahLst/>
            <a:cxnLst/>
            <a:rect l="l" t="t" r="r" b="b"/>
            <a:pathLst>
              <a:path w="177546" h="163829">
                <a:moveTo>
                  <a:pt x="15240" y="161544"/>
                </a:moveTo>
                <a:lnTo>
                  <a:pt x="17754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15240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747266" y="43304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742695" y="4330445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4571" y="161544"/>
                </a:moveTo>
                <a:lnTo>
                  <a:pt x="166877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1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737360" y="4331207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4" y="161543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732026" y="4331970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8" h="162305">
                <a:moveTo>
                  <a:pt x="5334" y="161543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698498" y="4332732"/>
            <a:ext cx="195072" cy="163830"/>
          </a:xfrm>
          <a:custGeom>
            <a:avLst/>
            <a:gdLst/>
            <a:ahLst/>
            <a:cxnLst/>
            <a:rect l="l" t="t" r="r" b="b"/>
            <a:pathLst>
              <a:path w="195072" h="163829">
                <a:moveTo>
                  <a:pt x="33528" y="161544"/>
                </a:moveTo>
                <a:lnTo>
                  <a:pt x="19507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352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32026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23644" y="4332732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4"/>
                </a:moveTo>
                <a:lnTo>
                  <a:pt x="169925" y="0"/>
                </a:lnTo>
                <a:lnTo>
                  <a:pt x="161543" y="762"/>
                </a:lnTo>
                <a:lnTo>
                  <a:pt x="0" y="16230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715262" y="4333494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8381" y="161544"/>
                </a:moveTo>
                <a:lnTo>
                  <a:pt x="169925" y="0"/>
                </a:lnTo>
                <a:lnTo>
                  <a:pt x="161543" y="0"/>
                </a:lnTo>
                <a:lnTo>
                  <a:pt x="0" y="16154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706879" y="4333494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4"/>
                </a:moveTo>
                <a:lnTo>
                  <a:pt x="169925" y="0"/>
                </a:lnTo>
                <a:lnTo>
                  <a:pt x="161543" y="762"/>
                </a:lnTo>
                <a:lnTo>
                  <a:pt x="0" y="16230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698497" y="4334256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4"/>
                </a:moveTo>
                <a:lnTo>
                  <a:pt x="169925" y="0"/>
                </a:lnTo>
                <a:lnTo>
                  <a:pt x="161543" y="762"/>
                </a:lnTo>
                <a:lnTo>
                  <a:pt x="0" y="16230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660398" y="4335017"/>
            <a:ext cx="199644" cy="162306"/>
          </a:xfrm>
          <a:custGeom>
            <a:avLst/>
            <a:gdLst/>
            <a:ahLst/>
            <a:cxnLst/>
            <a:rect l="l" t="t" r="r" b="b"/>
            <a:pathLst>
              <a:path w="199644" h="162305">
                <a:moveTo>
                  <a:pt x="38100" y="161544"/>
                </a:moveTo>
                <a:lnTo>
                  <a:pt x="19964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0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698498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685544" y="4335017"/>
            <a:ext cx="174498" cy="161544"/>
          </a:xfrm>
          <a:custGeom>
            <a:avLst/>
            <a:gdLst/>
            <a:ahLst/>
            <a:cxnLst/>
            <a:rect l="l" t="t" r="r" b="b"/>
            <a:pathLst>
              <a:path w="174497" h="161544">
                <a:moveTo>
                  <a:pt x="12953" y="161544"/>
                </a:moveTo>
                <a:lnTo>
                  <a:pt x="174497" y="0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673352" y="4335017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5" h="162305">
                <a:moveTo>
                  <a:pt x="12191" y="161544"/>
                </a:moveTo>
                <a:lnTo>
                  <a:pt x="173735" y="0"/>
                </a:lnTo>
                <a:lnTo>
                  <a:pt x="161543" y="762"/>
                </a:lnTo>
                <a:lnTo>
                  <a:pt x="0" y="162306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660397" y="4335779"/>
            <a:ext cx="174498" cy="161544"/>
          </a:xfrm>
          <a:custGeom>
            <a:avLst/>
            <a:gdLst/>
            <a:ahLst/>
            <a:cxnLst/>
            <a:rect l="l" t="t" r="r" b="b"/>
            <a:pathLst>
              <a:path w="174497" h="161544">
                <a:moveTo>
                  <a:pt x="12953" y="161544"/>
                </a:moveTo>
                <a:lnTo>
                  <a:pt x="174497" y="0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600200" y="4335779"/>
            <a:ext cx="221742" cy="161544"/>
          </a:xfrm>
          <a:custGeom>
            <a:avLst/>
            <a:gdLst/>
            <a:ahLst/>
            <a:cxnLst/>
            <a:rect l="l" t="t" r="r" b="b"/>
            <a:pathLst>
              <a:path w="221741" h="161544">
                <a:moveTo>
                  <a:pt x="60197" y="161544"/>
                </a:moveTo>
                <a:lnTo>
                  <a:pt x="221741" y="0"/>
                </a:lnTo>
                <a:lnTo>
                  <a:pt x="161543" y="0"/>
                </a:lnTo>
                <a:lnTo>
                  <a:pt x="0" y="161544"/>
                </a:lnTo>
                <a:lnTo>
                  <a:pt x="60197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660398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295143" y="3887723"/>
            <a:ext cx="805434" cy="162306"/>
          </a:xfrm>
          <a:custGeom>
            <a:avLst/>
            <a:gdLst/>
            <a:ahLst/>
            <a:cxnLst/>
            <a:rect l="l" t="t" r="r" b="b"/>
            <a:pathLst>
              <a:path w="805434" h="162306">
                <a:moveTo>
                  <a:pt x="643890" y="162305"/>
                </a:moveTo>
                <a:lnTo>
                  <a:pt x="805434" y="0"/>
                </a:lnTo>
                <a:lnTo>
                  <a:pt x="161544" y="0"/>
                </a:lnTo>
                <a:lnTo>
                  <a:pt x="0" y="162305"/>
                </a:lnTo>
                <a:lnTo>
                  <a:pt x="643890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939033" y="388772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295144" y="3643883"/>
            <a:ext cx="161544" cy="406146"/>
          </a:xfrm>
          <a:custGeom>
            <a:avLst/>
            <a:gdLst/>
            <a:ahLst/>
            <a:cxnLst/>
            <a:rect l="l" t="t" r="r" b="b"/>
            <a:pathLst>
              <a:path w="161544" h="406146">
                <a:moveTo>
                  <a:pt x="0" y="406146"/>
                </a:moveTo>
                <a:lnTo>
                  <a:pt x="161544" y="243840"/>
                </a:lnTo>
                <a:lnTo>
                  <a:pt x="161544" y="0"/>
                </a:lnTo>
                <a:lnTo>
                  <a:pt x="0" y="161544"/>
                </a:lnTo>
                <a:lnTo>
                  <a:pt x="0" y="40614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295144" y="388772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295144" y="3627881"/>
            <a:ext cx="162306" cy="177546"/>
          </a:xfrm>
          <a:custGeom>
            <a:avLst/>
            <a:gdLst/>
            <a:ahLst/>
            <a:cxnLst/>
            <a:rect l="l" t="t" r="r" b="b"/>
            <a:pathLst>
              <a:path w="162306" h="177546">
                <a:moveTo>
                  <a:pt x="0" y="177545"/>
                </a:moveTo>
                <a:lnTo>
                  <a:pt x="161544" y="16001"/>
                </a:lnTo>
                <a:lnTo>
                  <a:pt x="162306" y="0"/>
                </a:lnTo>
                <a:lnTo>
                  <a:pt x="0" y="162305"/>
                </a:lnTo>
                <a:lnTo>
                  <a:pt x="0" y="17754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295144" y="36438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295144" y="3614166"/>
            <a:ext cx="163068" cy="176022"/>
          </a:xfrm>
          <a:custGeom>
            <a:avLst/>
            <a:gdLst/>
            <a:ahLst/>
            <a:cxnLst/>
            <a:rect l="l" t="t" r="r" b="b"/>
            <a:pathLst>
              <a:path w="163068" h="176022">
                <a:moveTo>
                  <a:pt x="0" y="176022"/>
                </a:moveTo>
                <a:lnTo>
                  <a:pt x="162306" y="13716"/>
                </a:lnTo>
                <a:lnTo>
                  <a:pt x="163068" y="0"/>
                </a:lnTo>
                <a:lnTo>
                  <a:pt x="76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295144" y="36278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295905" y="3601974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8" h="173736">
                <a:moveTo>
                  <a:pt x="0" y="173736"/>
                </a:moveTo>
                <a:lnTo>
                  <a:pt x="162306" y="1219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295905" y="36141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297429" y="3591305"/>
            <a:ext cx="163068" cy="172212"/>
          </a:xfrm>
          <a:custGeom>
            <a:avLst/>
            <a:gdLst/>
            <a:ahLst/>
            <a:cxnLst/>
            <a:rect l="l" t="t" r="r" b="b"/>
            <a:pathLst>
              <a:path w="163068" h="172212">
                <a:moveTo>
                  <a:pt x="0" y="172212"/>
                </a:moveTo>
                <a:lnTo>
                  <a:pt x="161544" y="1066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297429" y="36019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298954" y="3582162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30" h="170687">
                <a:moveTo>
                  <a:pt x="0" y="170687"/>
                </a:moveTo>
                <a:lnTo>
                  <a:pt x="161544" y="914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298954" y="35913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301239" y="3574541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30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301239" y="3582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301239" y="3579113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302001" y="357682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302764" y="357454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303526" y="3567683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303526" y="3574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303526" y="357073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305050" y="3567684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0" y="165353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306573" y="356311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0" y="166877"/>
                </a:moveTo>
                <a:lnTo>
                  <a:pt x="161544" y="4571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306573" y="35676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634739" y="3496056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5"/>
                </a:moveTo>
                <a:lnTo>
                  <a:pt x="161544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634739" y="3519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682239" y="3496055"/>
            <a:ext cx="1114044" cy="161544"/>
          </a:xfrm>
          <a:custGeom>
            <a:avLst/>
            <a:gdLst/>
            <a:ahLst/>
            <a:cxnLst/>
            <a:rect l="l" t="t" r="r" b="b"/>
            <a:pathLst>
              <a:path w="1114044" h="161544">
                <a:moveTo>
                  <a:pt x="952500" y="161544"/>
                </a:moveTo>
                <a:lnTo>
                  <a:pt x="1114044" y="0"/>
                </a:lnTo>
                <a:lnTo>
                  <a:pt x="161544" y="0"/>
                </a:lnTo>
                <a:lnTo>
                  <a:pt x="0" y="161544"/>
                </a:lnTo>
                <a:lnTo>
                  <a:pt x="95250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634739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553461" y="3496056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5"/>
                </a:moveTo>
                <a:lnTo>
                  <a:pt x="161544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553461" y="3519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600199" y="3496055"/>
            <a:ext cx="1114806" cy="161544"/>
          </a:xfrm>
          <a:custGeom>
            <a:avLst/>
            <a:gdLst/>
            <a:ahLst/>
            <a:cxnLst/>
            <a:rect l="l" t="t" r="r" b="b"/>
            <a:pathLst>
              <a:path w="1114806" h="161544">
                <a:moveTo>
                  <a:pt x="953262" y="161544"/>
                </a:moveTo>
                <a:lnTo>
                  <a:pt x="1114806" y="0"/>
                </a:lnTo>
                <a:lnTo>
                  <a:pt x="161544" y="0"/>
                </a:lnTo>
                <a:lnTo>
                  <a:pt x="0" y="161544"/>
                </a:lnTo>
                <a:lnTo>
                  <a:pt x="953262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553461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600201" y="3657599"/>
            <a:ext cx="2034539" cy="863346"/>
          </a:xfrm>
          <a:custGeom>
            <a:avLst/>
            <a:gdLst/>
            <a:ahLst/>
            <a:cxnLst/>
            <a:rect l="l" t="t" r="r" b="b"/>
            <a:pathLst>
              <a:path w="2034539" h="863346">
                <a:moveTo>
                  <a:pt x="695976" y="747477"/>
                </a:moveTo>
                <a:lnTo>
                  <a:pt x="695706" y="745236"/>
                </a:lnTo>
                <a:lnTo>
                  <a:pt x="694944" y="731520"/>
                </a:lnTo>
                <a:lnTo>
                  <a:pt x="694944" y="448056"/>
                </a:lnTo>
                <a:lnTo>
                  <a:pt x="1338834" y="448056"/>
                </a:lnTo>
                <a:lnTo>
                  <a:pt x="1338834" y="730758"/>
                </a:lnTo>
                <a:lnTo>
                  <a:pt x="1336951" y="755313"/>
                </a:lnTo>
                <a:lnTo>
                  <a:pt x="1330563" y="784276"/>
                </a:lnTo>
                <a:lnTo>
                  <a:pt x="1312926" y="806196"/>
                </a:lnTo>
                <a:lnTo>
                  <a:pt x="1285231" y="821468"/>
                </a:lnTo>
                <a:lnTo>
                  <a:pt x="1260102" y="829003"/>
                </a:lnTo>
                <a:lnTo>
                  <a:pt x="1233341" y="833992"/>
                </a:lnTo>
                <a:lnTo>
                  <a:pt x="1206845" y="837050"/>
                </a:lnTo>
                <a:lnTo>
                  <a:pt x="1182514" y="838797"/>
                </a:lnTo>
                <a:lnTo>
                  <a:pt x="1141476" y="839724"/>
                </a:lnTo>
                <a:lnTo>
                  <a:pt x="1082040" y="839724"/>
                </a:lnTo>
                <a:lnTo>
                  <a:pt x="1082040" y="863346"/>
                </a:lnTo>
                <a:lnTo>
                  <a:pt x="2034539" y="863346"/>
                </a:lnTo>
                <a:lnTo>
                  <a:pt x="2034539" y="839724"/>
                </a:lnTo>
                <a:lnTo>
                  <a:pt x="1975103" y="839724"/>
                </a:lnTo>
                <a:lnTo>
                  <a:pt x="1938527" y="838962"/>
                </a:lnTo>
                <a:lnTo>
                  <a:pt x="1906524" y="836676"/>
                </a:lnTo>
                <a:lnTo>
                  <a:pt x="1883170" y="833617"/>
                </a:lnTo>
                <a:lnTo>
                  <a:pt x="1856246" y="827936"/>
                </a:lnTo>
                <a:lnTo>
                  <a:pt x="1829569" y="819890"/>
                </a:lnTo>
                <a:lnTo>
                  <a:pt x="1806960" y="809736"/>
                </a:lnTo>
                <a:lnTo>
                  <a:pt x="1786279" y="787362"/>
                </a:lnTo>
                <a:lnTo>
                  <a:pt x="1780006" y="762316"/>
                </a:lnTo>
                <a:lnTo>
                  <a:pt x="1777983" y="736506"/>
                </a:lnTo>
                <a:lnTo>
                  <a:pt x="1776984" y="715518"/>
                </a:lnTo>
                <a:lnTo>
                  <a:pt x="1776984" y="147828"/>
                </a:lnTo>
                <a:lnTo>
                  <a:pt x="1777746" y="132588"/>
                </a:lnTo>
                <a:lnTo>
                  <a:pt x="1777654" y="114849"/>
                </a:lnTo>
                <a:lnTo>
                  <a:pt x="1779555" y="99332"/>
                </a:lnTo>
                <a:lnTo>
                  <a:pt x="1783307" y="85872"/>
                </a:lnTo>
                <a:lnTo>
                  <a:pt x="1788768" y="74309"/>
                </a:lnTo>
                <a:lnTo>
                  <a:pt x="1795797" y="64479"/>
                </a:lnTo>
                <a:lnTo>
                  <a:pt x="1804251" y="56222"/>
                </a:lnTo>
                <a:lnTo>
                  <a:pt x="1813988" y="49376"/>
                </a:lnTo>
                <a:lnTo>
                  <a:pt x="1824866" y="43777"/>
                </a:lnTo>
                <a:lnTo>
                  <a:pt x="1836744" y="39265"/>
                </a:lnTo>
                <a:lnTo>
                  <a:pt x="1849480" y="35678"/>
                </a:lnTo>
                <a:lnTo>
                  <a:pt x="1862931" y="32852"/>
                </a:lnTo>
                <a:lnTo>
                  <a:pt x="1876956" y="30627"/>
                </a:lnTo>
                <a:lnTo>
                  <a:pt x="1891412" y="28841"/>
                </a:lnTo>
                <a:lnTo>
                  <a:pt x="1906158" y="27331"/>
                </a:lnTo>
                <a:lnTo>
                  <a:pt x="1921053" y="25935"/>
                </a:lnTo>
                <a:lnTo>
                  <a:pt x="1935953" y="24492"/>
                </a:lnTo>
                <a:lnTo>
                  <a:pt x="1937003" y="24384"/>
                </a:lnTo>
                <a:lnTo>
                  <a:pt x="1975103" y="23622"/>
                </a:lnTo>
                <a:lnTo>
                  <a:pt x="2034539" y="23622"/>
                </a:lnTo>
                <a:lnTo>
                  <a:pt x="2034539" y="0"/>
                </a:lnTo>
                <a:lnTo>
                  <a:pt x="1082039" y="0"/>
                </a:lnTo>
                <a:lnTo>
                  <a:pt x="1082039" y="23622"/>
                </a:lnTo>
                <a:lnTo>
                  <a:pt x="1141476" y="23622"/>
                </a:lnTo>
                <a:lnTo>
                  <a:pt x="1178052" y="24384"/>
                </a:lnTo>
                <a:lnTo>
                  <a:pt x="1203516" y="26117"/>
                </a:lnTo>
                <a:lnTo>
                  <a:pt x="1229095" y="28856"/>
                </a:lnTo>
                <a:lnTo>
                  <a:pt x="1254401" y="33279"/>
                </a:lnTo>
                <a:lnTo>
                  <a:pt x="1279048" y="40066"/>
                </a:lnTo>
                <a:lnTo>
                  <a:pt x="1302648" y="49894"/>
                </a:lnTo>
                <a:lnTo>
                  <a:pt x="1327426" y="69908"/>
                </a:lnTo>
                <a:lnTo>
                  <a:pt x="1335386" y="96116"/>
                </a:lnTo>
                <a:lnTo>
                  <a:pt x="1338340" y="123530"/>
                </a:lnTo>
                <a:lnTo>
                  <a:pt x="1338834" y="131826"/>
                </a:lnTo>
                <a:lnTo>
                  <a:pt x="1338834" y="392430"/>
                </a:lnTo>
                <a:lnTo>
                  <a:pt x="694944" y="392430"/>
                </a:lnTo>
                <a:lnTo>
                  <a:pt x="694944" y="132588"/>
                </a:lnTo>
                <a:lnTo>
                  <a:pt x="696875" y="107647"/>
                </a:lnTo>
                <a:lnTo>
                  <a:pt x="702924" y="79916"/>
                </a:lnTo>
                <a:lnTo>
                  <a:pt x="714755" y="61722"/>
                </a:lnTo>
                <a:lnTo>
                  <a:pt x="737117" y="46817"/>
                </a:lnTo>
                <a:lnTo>
                  <a:pt x="760685" y="37831"/>
                </a:lnTo>
                <a:lnTo>
                  <a:pt x="786927" y="31693"/>
                </a:lnTo>
                <a:lnTo>
                  <a:pt x="813885" y="27761"/>
                </a:lnTo>
                <a:lnTo>
                  <a:pt x="839603" y="25397"/>
                </a:lnTo>
                <a:lnTo>
                  <a:pt x="892301" y="23622"/>
                </a:lnTo>
                <a:lnTo>
                  <a:pt x="953262" y="23622"/>
                </a:lnTo>
                <a:lnTo>
                  <a:pt x="953262" y="0"/>
                </a:lnTo>
                <a:lnTo>
                  <a:pt x="0" y="0"/>
                </a:lnTo>
                <a:lnTo>
                  <a:pt x="0" y="23622"/>
                </a:lnTo>
                <a:lnTo>
                  <a:pt x="60198" y="23622"/>
                </a:lnTo>
                <a:lnTo>
                  <a:pt x="96773" y="24384"/>
                </a:lnTo>
                <a:lnTo>
                  <a:pt x="129539" y="26670"/>
                </a:lnTo>
                <a:lnTo>
                  <a:pt x="167310" y="32139"/>
                </a:lnTo>
                <a:lnTo>
                  <a:pt x="205255" y="42743"/>
                </a:lnTo>
                <a:lnTo>
                  <a:pt x="233172" y="57150"/>
                </a:lnTo>
                <a:lnTo>
                  <a:pt x="250164" y="81904"/>
                </a:lnTo>
                <a:lnTo>
                  <a:pt x="255179" y="109925"/>
                </a:lnTo>
                <a:lnTo>
                  <a:pt x="256794" y="131826"/>
                </a:lnTo>
                <a:lnTo>
                  <a:pt x="256794" y="730758"/>
                </a:lnTo>
                <a:lnTo>
                  <a:pt x="254436" y="764589"/>
                </a:lnTo>
                <a:lnTo>
                  <a:pt x="237903" y="799690"/>
                </a:lnTo>
                <a:lnTo>
                  <a:pt x="208826" y="820191"/>
                </a:lnTo>
                <a:lnTo>
                  <a:pt x="170640" y="830788"/>
                </a:lnTo>
                <a:lnTo>
                  <a:pt x="141819" y="834671"/>
                </a:lnTo>
                <a:lnTo>
                  <a:pt x="111495" y="837631"/>
                </a:lnTo>
                <a:lnTo>
                  <a:pt x="98298" y="838962"/>
                </a:lnTo>
                <a:lnTo>
                  <a:pt x="60198" y="839724"/>
                </a:lnTo>
                <a:lnTo>
                  <a:pt x="0" y="839724"/>
                </a:lnTo>
                <a:lnTo>
                  <a:pt x="0" y="863346"/>
                </a:lnTo>
                <a:lnTo>
                  <a:pt x="953262" y="863346"/>
                </a:lnTo>
                <a:lnTo>
                  <a:pt x="953262" y="839724"/>
                </a:lnTo>
                <a:lnTo>
                  <a:pt x="892302" y="839724"/>
                </a:lnTo>
                <a:lnTo>
                  <a:pt x="856488" y="838962"/>
                </a:lnTo>
                <a:lnTo>
                  <a:pt x="843597" y="838508"/>
                </a:lnTo>
                <a:lnTo>
                  <a:pt x="830810" y="837600"/>
                </a:lnTo>
                <a:lnTo>
                  <a:pt x="818126" y="836231"/>
                </a:lnTo>
                <a:lnTo>
                  <a:pt x="805544" y="834398"/>
                </a:lnTo>
                <a:lnTo>
                  <a:pt x="793061" y="832097"/>
                </a:lnTo>
                <a:lnTo>
                  <a:pt x="780676" y="829324"/>
                </a:lnTo>
                <a:lnTo>
                  <a:pt x="768387" y="826073"/>
                </a:lnTo>
                <a:lnTo>
                  <a:pt x="756193" y="822342"/>
                </a:lnTo>
                <a:lnTo>
                  <a:pt x="744091" y="818125"/>
                </a:lnTo>
                <a:lnTo>
                  <a:pt x="733044" y="813816"/>
                </a:lnTo>
                <a:lnTo>
                  <a:pt x="726186" y="810006"/>
                </a:lnTo>
                <a:lnTo>
                  <a:pt x="720090" y="806196"/>
                </a:lnTo>
                <a:lnTo>
                  <a:pt x="709988" y="797088"/>
                </a:lnTo>
                <a:lnTo>
                  <a:pt x="703526" y="786120"/>
                </a:lnTo>
                <a:lnTo>
                  <a:pt x="699705" y="773833"/>
                </a:lnTo>
                <a:lnTo>
                  <a:pt x="697522" y="760771"/>
                </a:lnTo>
                <a:lnTo>
                  <a:pt x="695976" y="747477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295144" y="4105655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9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936748" y="4105655"/>
            <a:ext cx="2285" cy="309372"/>
          </a:xfrm>
          <a:custGeom>
            <a:avLst/>
            <a:gdLst/>
            <a:ahLst/>
            <a:cxnLst/>
            <a:rect l="l" t="t" r="r" b="b"/>
            <a:pathLst>
              <a:path w="2286" h="309372">
                <a:moveTo>
                  <a:pt x="2286" y="0"/>
                </a:moveTo>
                <a:lnTo>
                  <a:pt x="2286" y="267462"/>
                </a:lnTo>
                <a:lnTo>
                  <a:pt x="2286" y="282702"/>
                </a:lnTo>
                <a:lnTo>
                  <a:pt x="1524" y="297180"/>
                </a:lnTo>
                <a:lnTo>
                  <a:pt x="0" y="309372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935225" y="4415027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932938" y="4425695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930653" y="4434839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927604" y="4442460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924557" y="4448555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919221" y="4453889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533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913126" y="4458461"/>
            <a:ext cx="6096" cy="5334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6095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907030" y="4463795"/>
            <a:ext cx="6096" cy="4572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609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900171" y="4468367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93314" y="4472177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85694" y="4475988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868930" y="4479035"/>
            <a:ext cx="16764" cy="5334"/>
          </a:xfrm>
          <a:custGeom>
            <a:avLst/>
            <a:gdLst/>
            <a:ahLst/>
            <a:cxnLst/>
            <a:rect l="l" t="t" r="r" b="b"/>
            <a:pathLst>
              <a:path w="16763" h="5334">
                <a:moveTo>
                  <a:pt x="1676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57499" y="4484370"/>
            <a:ext cx="11430" cy="3048"/>
          </a:xfrm>
          <a:custGeom>
            <a:avLst/>
            <a:gdLst/>
            <a:ahLst/>
            <a:cxnLst/>
            <a:rect l="l" t="t" r="r" b="b"/>
            <a:pathLst>
              <a:path w="11430" h="3048">
                <a:moveTo>
                  <a:pt x="1143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43784" y="4487417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1371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829305" y="4489704"/>
            <a:ext cx="14478" cy="2286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14477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4065" y="4491989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39" h="2286">
                <a:moveTo>
                  <a:pt x="15239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779776" y="4494276"/>
            <a:ext cx="34290" cy="2286"/>
          </a:xfrm>
          <a:custGeom>
            <a:avLst/>
            <a:gdLst/>
            <a:ahLst/>
            <a:cxnLst/>
            <a:rect l="l" t="t" r="r" b="b"/>
            <a:pathLst>
              <a:path w="34289" h="2286">
                <a:moveTo>
                  <a:pt x="34289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741676" y="4496561"/>
            <a:ext cx="38100" cy="762"/>
          </a:xfrm>
          <a:custGeom>
            <a:avLst/>
            <a:gdLst/>
            <a:ahLst/>
            <a:cxnLst/>
            <a:rect l="l" t="t" r="r" b="b"/>
            <a:pathLst>
              <a:path w="38100" h="762">
                <a:moveTo>
                  <a:pt x="3810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682240" y="4497323"/>
            <a:ext cx="59436" cy="0"/>
          </a:xfrm>
          <a:custGeom>
            <a:avLst/>
            <a:gdLst/>
            <a:ahLst/>
            <a:cxnLst/>
            <a:rect l="l" t="t" r="r" b="b"/>
            <a:pathLst>
              <a:path w="59436">
                <a:moveTo>
                  <a:pt x="5943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682239" y="4497323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682239" y="452094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634739" y="4497323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575303" y="4497323"/>
            <a:ext cx="59436" cy="0"/>
          </a:xfrm>
          <a:custGeom>
            <a:avLst/>
            <a:gdLst/>
            <a:ahLst/>
            <a:cxnLst/>
            <a:rect l="l" t="t" r="r" b="b"/>
            <a:pathLst>
              <a:path w="59436">
                <a:moveTo>
                  <a:pt x="5943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538728" y="4496562"/>
            <a:ext cx="36576" cy="761"/>
          </a:xfrm>
          <a:custGeom>
            <a:avLst/>
            <a:gdLst/>
            <a:ahLst/>
            <a:cxnLst/>
            <a:rect l="l" t="t" r="r" b="b"/>
            <a:pathLst>
              <a:path w="36575" h="762">
                <a:moveTo>
                  <a:pt x="36575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506723" y="4494276"/>
            <a:ext cx="32004" cy="2285"/>
          </a:xfrm>
          <a:custGeom>
            <a:avLst/>
            <a:gdLst/>
            <a:ahLst/>
            <a:cxnLst/>
            <a:rect l="l" t="t" r="r" b="b"/>
            <a:pathLst>
              <a:path w="32004" h="2286">
                <a:moveTo>
                  <a:pt x="3200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477767" y="4490467"/>
            <a:ext cx="28956" cy="3809"/>
          </a:xfrm>
          <a:custGeom>
            <a:avLst/>
            <a:gdLst/>
            <a:ahLst/>
            <a:cxnLst/>
            <a:rect l="l" t="t" r="r" b="b"/>
            <a:pathLst>
              <a:path w="28956" h="3810">
                <a:moveTo>
                  <a:pt x="2895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464813" y="4487419"/>
            <a:ext cx="12954" cy="3047"/>
          </a:xfrm>
          <a:custGeom>
            <a:avLst/>
            <a:gdLst/>
            <a:ahLst/>
            <a:cxnLst/>
            <a:rect l="l" t="t" r="r" b="b"/>
            <a:pathLst>
              <a:path w="12954" h="3048">
                <a:moveTo>
                  <a:pt x="1295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452622" y="4484370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1219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432048" y="4478275"/>
            <a:ext cx="20574" cy="6095"/>
          </a:xfrm>
          <a:custGeom>
            <a:avLst/>
            <a:gdLst/>
            <a:ahLst/>
            <a:cxnLst/>
            <a:rect l="l" t="t" r="r" b="b"/>
            <a:pathLst>
              <a:path w="20574" h="6096">
                <a:moveTo>
                  <a:pt x="20574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414522" y="4471416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17525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407664" y="4467607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401568" y="4463796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609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396233" y="445998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392423" y="4456175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389375" y="4450842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386328" y="4444746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383279" y="4436363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381755" y="4427220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379469" y="4415790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377184" y="3763517"/>
            <a:ext cx="2286" cy="652272"/>
          </a:xfrm>
          <a:custGeom>
            <a:avLst/>
            <a:gdLst/>
            <a:ahLst/>
            <a:cxnLst/>
            <a:rect l="l" t="t" r="r" b="b"/>
            <a:pathLst>
              <a:path w="2286" h="652272">
                <a:moveTo>
                  <a:pt x="2286" y="652272"/>
                </a:moveTo>
                <a:lnTo>
                  <a:pt x="1524" y="639318"/>
                </a:lnTo>
                <a:lnTo>
                  <a:pt x="762" y="625602"/>
                </a:lnTo>
                <a:lnTo>
                  <a:pt x="0" y="609600"/>
                </a:lnTo>
                <a:lnTo>
                  <a:pt x="0" y="41910"/>
                </a:lnTo>
                <a:lnTo>
                  <a:pt x="762" y="26670"/>
                </a:lnTo>
                <a:lnTo>
                  <a:pt x="1524" y="12192"/>
                </a:lnTo>
                <a:lnTo>
                  <a:pt x="2286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379471" y="3752849"/>
            <a:ext cx="2285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0" y="10667"/>
                </a:moveTo>
                <a:lnTo>
                  <a:pt x="2285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381756" y="3743705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9144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383280" y="3736085"/>
            <a:ext cx="3047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0" y="7619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386328" y="3729989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389377" y="3724655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533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392423" y="3719321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533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397757" y="3714750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457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403092" y="3710178"/>
            <a:ext cx="6858" cy="4572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0" y="457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409950" y="3706367"/>
            <a:ext cx="6096" cy="3810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0" y="381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416045" y="3702557"/>
            <a:ext cx="7620" cy="3810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0" y="381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423666" y="3699509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0" y="304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431285" y="3694176"/>
            <a:ext cx="16002" cy="5334"/>
          </a:xfrm>
          <a:custGeom>
            <a:avLst/>
            <a:gdLst/>
            <a:ahLst/>
            <a:cxnLst/>
            <a:rect l="l" t="t" r="r" b="b"/>
            <a:pathLst>
              <a:path w="16001" h="5334">
                <a:moveTo>
                  <a:pt x="0" y="5333"/>
                </a:moveTo>
                <a:lnTo>
                  <a:pt x="16002" y="0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447288" y="3691128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0" y="304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459479" y="3688841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0" y="228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473195" y="3686556"/>
            <a:ext cx="14478" cy="2286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0" y="2286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487673" y="3684269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39" h="2286">
                <a:moveTo>
                  <a:pt x="0" y="2286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502914" y="3681984"/>
            <a:ext cx="34290" cy="2286"/>
          </a:xfrm>
          <a:custGeom>
            <a:avLst/>
            <a:gdLst/>
            <a:ahLst/>
            <a:cxnLst/>
            <a:rect l="l" t="t" r="r" b="b"/>
            <a:pathLst>
              <a:path w="34289" h="2286">
                <a:moveTo>
                  <a:pt x="0" y="2286"/>
                </a:moveTo>
                <a:lnTo>
                  <a:pt x="3429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537204" y="3681221"/>
            <a:ext cx="38100" cy="762"/>
          </a:xfrm>
          <a:custGeom>
            <a:avLst/>
            <a:gdLst/>
            <a:ahLst/>
            <a:cxnLst/>
            <a:rect l="l" t="t" r="r" b="b"/>
            <a:pathLst>
              <a:path w="38100" h="762">
                <a:moveTo>
                  <a:pt x="0" y="762"/>
                </a:moveTo>
                <a:lnTo>
                  <a:pt x="3810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575304" y="3681222"/>
            <a:ext cx="59436" cy="0"/>
          </a:xfrm>
          <a:custGeom>
            <a:avLst/>
            <a:gdLst/>
            <a:ahLst/>
            <a:cxnLst/>
            <a:rect l="l" t="t" r="r" b="b"/>
            <a:pathLst>
              <a:path w="59436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634739" y="3657600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82239" y="3657600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95250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682239" y="3657600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682239" y="3681222"/>
            <a:ext cx="59436" cy="0"/>
          </a:xfrm>
          <a:custGeom>
            <a:avLst/>
            <a:gdLst/>
            <a:ahLst/>
            <a:cxnLst/>
            <a:rect l="l" t="t" r="r" b="b"/>
            <a:pathLst>
              <a:path w="59436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741676" y="3681223"/>
            <a:ext cx="36576" cy="761"/>
          </a:xfrm>
          <a:custGeom>
            <a:avLst/>
            <a:gdLst/>
            <a:ahLst/>
            <a:cxnLst/>
            <a:rect l="l" t="t" r="r" b="b"/>
            <a:pathLst>
              <a:path w="36575" h="762">
                <a:moveTo>
                  <a:pt x="0" y="0"/>
                </a:moveTo>
                <a:lnTo>
                  <a:pt x="36576" y="761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778251" y="3681984"/>
            <a:ext cx="32004" cy="2285"/>
          </a:xfrm>
          <a:custGeom>
            <a:avLst/>
            <a:gdLst/>
            <a:ahLst/>
            <a:cxnLst/>
            <a:rect l="l" t="t" r="r" b="b"/>
            <a:pathLst>
              <a:path w="32004" h="2286">
                <a:moveTo>
                  <a:pt x="0" y="0"/>
                </a:moveTo>
                <a:lnTo>
                  <a:pt x="32004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810255" y="3684271"/>
            <a:ext cx="15240" cy="1523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0" y="0"/>
                </a:moveTo>
                <a:lnTo>
                  <a:pt x="15240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825495" y="3685795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0" y="0"/>
                </a:moveTo>
                <a:lnTo>
                  <a:pt x="13716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839211" y="3688080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4" h="2286">
                <a:moveTo>
                  <a:pt x="0" y="0"/>
                </a:moveTo>
                <a:lnTo>
                  <a:pt x="12954" y="2285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852166" y="3690367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0" y="0"/>
                </a:moveTo>
                <a:lnTo>
                  <a:pt x="12192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864357" y="3693415"/>
            <a:ext cx="20574" cy="6095"/>
          </a:xfrm>
          <a:custGeom>
            <a:avLst/>
            <a:gdLst/>
            <a:ahLst/>
            <a:cxnLst/>
            <a:rect l="l" t="t" r="r" b="b"/>
            <a:pathLst>
              <a:path w="20574" h="6096">
                <a:moveTo>
                  <a:pt x="0" y="0"/>
                </a:moveTo>
                <a:lnTo>
                  <a:pt x="20574" y="609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884932" y="3699511"/>
            <a:ext cx="17526" cy="7619"/>
          </a:xfrm>
          <a:custGeom>
            <a:avLst/>
            <a:gdLst/>
            <a:ahLst/>
            <a:cxnLst/>
            <a:rect l="l" t="t" r="r" b="b"/>
            <a:pathLst>
              <a:path w="17525" h="7620">
                <a:moveTo>
                  <a:pt x="0" y="0"/>
                </a:moveTo>
                <a:lnTo>
                  <a:pt x="17526" y="7619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902457" y="3707130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909316" y="3710940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915411" y="3714750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920745" y="37185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0"/>
                </a:moveTo>
                <a:lnTo>
                  <a:pt x="3810" y="381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924555" y="3722370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0"/>
                </a:moveTo>
                <a:lnTo>
                  <a:pt x="3048" y="533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927604" y="3727704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0"/>
                </a:moveTo>
                <a:lnTo>
                  <a:pt x="3048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930651" y="3733800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932938" y="3742182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935223" y="3751326"/>
            <a:ext cx="1524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0" y="0"/>
                </a:moveTo>
                <a:lnTo>
                  <a:pt x="1524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936748" y="3762755"/>
            <a:ext cx="2286" cy="287274"/>
          </a:xfrm>
          <a:custGeom>
            <a:avLst/>
            <a:gdLst/>
            <a:ahLst/>
            <a:cxnLst/>
            <a:rect l="l" t="t" r="r" b="b"/>
            <a:pathLst>
              <a:path w="2286" h="287274">
                <a:moveTo>
                  <a:pt x="0" y="0"/>
                </a:moveTo>
                <a:lnTo>
                  <a:pt x="1524" y="12192"/>
                </a:lnTo>
                <a:lnTo>
                  <a:pt x="2286" y="26670"/>
                </a:lnTo>
                <a:lnTo>
                  <a:pt x="2286" y="42672"/>
                </a:lnTo>
                <a:lnTo>
                  <a:pt x="2286" y="28727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295143" y="4050029"/>
            <a:ext cx="643890" cy="0"/>
          </a:xfrm>
          <a:custGeom>
            <a:avLst/>
            <a:gdLst/>
            <a:ahLst/>
            <a:cxnLst/>
            <a:rect l="l" t="t" r="r" b="b"/>
            <a:pathLst>
              <a:path w="643889">
                <a:moveTo>
                  <a:pt x="64389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295145" y="3763517"/>
            <a:ext cx="2285" cy="286512"/>
          </a:xfrm>
          <a:custGeom>
            <a:avLst/>
            <a:gdLst/>
            <a:ahLst/>
            <a:cxnLst/>
            <a:rect l="l" t="t" r="r" b="b"/>
            <a:pathLst>
              <a:path w="2286" h="286512">
                <a:moveTo>
                  <a:pt x="0" y="286512"/>
                </a:moveTo>
                <a:lnTo>
                  <a:pt x="0" y="41910"/>
                </a:lnTo>
                <a:lnTo>
                  <a:pt x="0" y="26670"/>
                </a:lnTo>
                <a:lnTo>
                  <a:pt x="761" y="12192"/>
                </a:lnTo>
                <a:lnTo>
                  <a:pt x="2285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297430" y="3752849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0" y="10667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298955" y="3743705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9144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301240" y="3736085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1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303527" y="3729989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0" y="609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306574" y="3724655"/>
            <a:ext cx="3047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533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309622" y="3719321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5334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314955" y="3714750"/>
            <a:ext cx="6096" cy="4572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321051" y="3710178"/>
            <a:ext cx="6096" cy="4572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327148" y="3706367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334005" y="3702557"/>
            <a:ext cx="6858" cy="3810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381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340864" y="3699509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0" y="3048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348483" y="3694176"/>
            <a:ext cx="16764" cy="5334"/>
          </a:xfrm>
          <a:custGeom>
            <a:avLst/>
            <a:gdLst/>
            <a:ahLst/>
            <a:cxnLst/>
            <a:rect l="l" t="t" r="r" b="b"/>
            <a:pathLst>
              <a:path w="16763" h="5334">
                <a:moveTo>
                  <a:pt x="0" y="5333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365248" y="3691128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0" y="304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377439" y="3688841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0" y="228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391155" y="3686556"/>
            <a:ext cx="14478" cy="2286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0" y="2286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05633" y="3684269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2286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21635" y="3681984"/>
            <a:ext cx="33528" cy="2286"/>
          </a:xfrm>
          <a:custGeom>
            <a:avLst/>
            <a:gdLst/>
            <a:ahLst/>
            <a:cxnLst/>
            <a:rect l="l" t="t" r="r" b="b"/>
            <a:pathLst>
              <a:path w="33527" h="2286">
                <a:moveTo>
                  <a:pt x="0" y="2286"/>
                </a:moveTo>
                <a:lnTo>
                  <a:pt x="33528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455164" y="3681221"/>
            <a:ext cx="37338" cy="762"/>
          </a:xfrm>
          <a:custGeom>
            <a:avLst/>
            <a:gdLst/>
            <a:ahLst/>
            <a:cxnLst/>
            <a:rect l="l" t="t" r="r" b="b"/>
            <a:pathLst>
              <a:path w="37337" h="762">
                <a:moveTo>
                  <a:pt x="0" y="762"/>
                </a:moveTo>
                <a:lnTo>
                  <a:pt x="37338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492501" y="368122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553461" y="3657600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600199" y="3657600"/>
            <a:ext cx="953262" cy="0"/>
          </a:xfrm>
          <a:custGeom>
            <a:avLst/>
            <a:gdLst/>
            <a:ahLst/>
            <a:cxnLst/>
            <a:rect l="l" t="t" r="r" b="b"/>
            <a:pathLst>
              <a:path w="953262">
                <a:moveTo>
                  <a:pt x="95326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600200" y="3657600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600200" y="3681222"/>
            <a:ext cx="60198" cy="0"/>
          </a:xfrm>
          <a:custGeom>
            <a:avLst/>
            <a:gdLst/>
            <a:ahLst/>
            <a:cxnLst/>
            <a:rect l="l" t="t" r="r" b="b"/>
            <a:pathLst>
              <a:path w="60197">
                <a:moveTo>
                  <a:pt x="0" y="0"/>
                </a:moveTo>
                <a:lnTo>
                  <a:pt x="6019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660398" y="3681223"/>
            <a:ext cx="36576" cy="761"/>
          </a:xfrm>
          <a:custGeom>
            <a:avLst/>
            <a:gdLst/>
            <a:ahLst/>
            <a:cxnLst/>
            <a:rect l="l" t="t" r="r" b="b"/>
            <a:pathLst>
              <a:path w="36575" h="762">
                <a:moveTo>
                  <a:pt x="0" y="0"/>
                </a:moveTo>
                <a:lnTo>
                  <a:pt x="36576" y="761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696973" y="3681984"/>
            <a:ext cx="32766" cy="2285"/>
          </a:xfrm>
          <a:custGeom>
            <a:avLst/>
            <a:gdLst/>
            <a:ahLst/>
            <a:cxnLst/>
            <a:rect l="l" t="t" r="r" b="b"/>
            <a:pathLst>
              <a:path w="32765" h="2286">
                <a:moveTo>
                  <a:pt x="0" y="0"/>
                </a:moveTo>
                <a:lnTo>
                  <a:pt x="32766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729739" y="3684271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8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744217" y="3685795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0" y="0"/>
                </a:moveTo>
                <a:lnTo>
                  <a:pt x="13716" y="228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757933" y="3688080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0" y="0"/>
                </a:moveTo>
                <a:lnTo>
                  <a:pt x="12954" y="2285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770888" y="3690367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0" y="0"/>
                </a:moveTo>
                <a:lnTo>
                  <a:pt x="12192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783079" y="3693415"/>
            <a:ext cx="20574" cy="6095"/>
          </a:xfrm>
          <a:custGeom>
            <a:avLst/>
            <a:gdLst/>
            <a:ahLst/>
            <a:cxnLst/>
            <a:rect l="l" t="t" r="r" b="b"/>
            <a:pathLst>
              <a:path w="20574" h="6096">
                <a:moveTo>
                  <a:pt x="0" y="0"/>
                </a:moveTo>
                <a:lnTo>
                  <a:pt x="20574" y="609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803654" y="3699511"/>
            <a:ext cx="16764" cy="7619"/>
          </a:xfrm>
          <a:custGeom>
            <a:avLst/>
            <a:gdLst/>
            <a:ahLst/>
            <a:cxnLst/>
            <a:rect l="l" t="t" r="r" b="b"/>
            <a:pathLst>
              <a:path w="16763" h="7620">
                <a:moveTo>
                  <a:pt x="0" y="0"/>
                </a:moveTo>
                <a:lnTo>
                  <a:pt x="16764" y="7619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820417" y="3707130"/>
            <a:ext cx="6858" cy="3809"/>
          </a:xfrm>
          <a:custGeom>
            <a:avLst/>
            <a:gdLst/>
            <a:ahLst/>
            <a:cxnLst/>
            <a:rect l="l" t="t" r="r" b="b"/>
            <a:pathLst>
              <a:path w="6858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827276" y="3710940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833372" y="371475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1" h="3810">
                <a:moveTo>
                  <a:pt x="0" y="0"/>
                </a:moveTo>
                <a:lnTo>
                  <a:pt x="4572" y="381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837944" y="37185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0"/>
                </a:moveTo>
                <a:lnTo>
                  <a:pt x="3810" y="381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841754" y="3722370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0" y="0"/>
                </a:moveTo>
                <a:lnTo>
                  <a:pt x="3810" y="533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845564" y="3727704"/>
            <a:ext cx="3048" cy="6096"/>
          </a:xfrm>
          <a:custGeom>
            <a:avLst/>
            <a:gdLst/>
            <a:ahLst/>
            <a:cxnLst/>
            <a:rect l="l" t="t" r="r" b="b"/>
            <a:pathLst>
              <a:path w="3047" h="6096">
                <a:moveTo>
                  <a:pt x="0" y="0"/>
                </a:moveTo>
                <a:lnTo>
                  <a:pt x="3048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848611" y="3733800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850898" y="3742182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853183" y="3751326"/>
            <a:ext cx="1524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0" y="0"/>
                </a:moveTo>
                <a:lnTo>
                  <a:pt x="1524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854707" y="3762755"/>
            <a:ext cx="2286" cy="652272"/>
          </a:xfrm>
          <a:custGeom>
            <a:avLst/>
            <a:gdLst/>
            <a:ahLst/>
            <a:cxnLst/>
            <a:rect l="l" t="t" r="r" b="b"/>
            <a:pathLst>
              <a:path w="2286" h="652272">
                <a:moveTo>
                  <a:pt x="0" y="0"/>
                </a:moveTo>
                <a:lnTo>
                  <a:pt x="1524" y="12192"/>
                </a:lnTo>
                <a:lnTo>
                  <a:pt x="2286" y="26670"/>
                </a:lnTo>
                <a:lnTo>
                  <a:pt x="2286" y="42672"/>
                </a:lnTo>
                <a:lnTo>
                  <a:pt x="2286" y="610362"/>
                </a:lnTo>
                <a:lnTo>
                  <a:pt x="2286" y="625602"/>
                </a:lnTo>
                <a:lnTo>
                  <a:pt x="1524" y="640080"/>
                </a:lnTo>
                <a:lnTo>
                  <a:pt x="0" y="65227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853184" y="4415027"/>
            <a:ext cx="1523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850898" y="4425695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848613" y="4434839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845564" y="4442460"/>
            <a:ext cx="3047" cy="6096"/>
          </a:xfrm>
          <a:custGeom>
            <a:avLst/>
            <a:gdLst/>
            <a:ahLst/>
            <a:cxnLst/>
            <a:rect l="l" t="t" r="r" b="b"/>
            <a:pathLst>
              <a:path w="3047" h="6096">
                <a:moveTo>
                  <a:pt x="3047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841754" y="4448555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380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837182" y="4453889"/>
            <a:ext cx="4572" cy="4572"/>
          </a:xfrm>
          <a:custGeom>
            <a:avLst/>
            <a:gdLst/>
            <a:ahLst/>
            <a:cxnLst/>
            <a:rect l="l" t="t" r="r" b="b"/>
            <a:pathLst>
              <a:path w="4571" h="4572">
                <a:moveTo>
                  <a:pt x="4571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831848" y="4458461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825752" y="4463795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819655" y="4468367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812035" y="4472177"/>
            <a:ext cx="7620" cy="3810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761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804415" y="4475988"/>
            <a:ext cx="7620" cy="3048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7619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788414" y="4479035"/>
            <a:ext cx="16002" cy="5334"/>
          </a:xfrm>
          <a:custGeom>
            <a:avLst/>
            <a:gdLst/>
            <a:ahLst/>
            <a:cxnLst/>
            <a:rect l="l" t="t" r="r" b="b"/>
            <a:pathLst>
              <a:path w="16002" h="5334">
                <a:moveTo>
                  <a:pt x="16002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775460" y="4484370"/>
            <a:ext cx="12954" cy="3048"/>
          </a:xfrm>
          <a:custGeom>
            <a:avLst/>
            <a:gdLst/>
            <a:ahLst/>
            <a:cxnLst/>
            <a:rect l="l" t="t" r="r" b="b"/>
            <a:pathLst>
              <a:path w="12953" h="3048">
                <a:moveTo>
                  <a:pt x="12953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762506" y="4487417"/>
            <a:ext cx="12954" cy="2286"/>
          </a:xfrm>
          <a:custGeom>
            <a:avLst/>
            <a:gdLst/>
            <a:ahLst/>
            <a:cxnLst/>
            <a:rect l="l" t="t" r="r" b="b"/>
            <a:pathLst>
              <a:path w="12953" h="2286">
                <a:moveTo>
                  <a:pt x="1295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747265" y="4489704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40" h="2286">
                <a:moveTo>
                  <a:pt x="1524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732026" y="4491989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40" h="2286">
                <a:moveTo>
                  <a:pt x="1524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698498" y="4494276"/>
            <a:ext cx="33528" cy="2286"/>
          </a:xfrm>
          <a:custGeom>
            <a:avLst/>
            <a:gdLst/>
            <a:ahLst/>
            <a:cxnLst/>
            <a:rect l="l" t="t" r="r" b="b"/>
            <a:pathLst>
              <a:path w="33528" h="2286">
                <a:moveTo>
                  <a:pt x="3352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660398" y="4496561"/>
            <a:ext cx="38100" cy="762"/>
          </a:xfrm>
          <a:custGeom>
            <a:avLst/>
            <a:gdLst/>
            <a:ahLst/>
            <a:cxnLst/>
            <a:rect l="l" t="t" r="r" b="b"/>
            <a:pathLst>
              <a:path w="38100" h="762">
                <a:moveTo>
                  <a:pt x="38100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600200" y="4497323"/>
            <a:ext cx="60198" cy="0"/>
          </a:xfrm>
          <a:custGeom>
            <a:avLst/>
            <a:gdLst/>
            <a:ahLst/>
            <a:cxnLst/>
            <a:rect l="l" t="t" r="r" b="b"/>
            <a:pathLst>
              <a:path w="60197">
                <a:moveTo>
                  <a:pt x="6019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600200" y="4497323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600200" y="4520945"/>
            <a:ext cx="953262" cy="0"/>
          </a:xfrm>
          <a:custGeom>
            <a:avLst/>
            <a:gdLst/>
            <a:ahLst/>
            <a:cxnLst/>
            <a:rect l="l" t="t" r="r" b="b"/>
            <a:pathLst>
              <a:path w="953262">
                <a:moveTo>
                  <a:pt x="0" y="0"/>
                </a:moveTo>
                <a:lnTo>
                  <a:pt x="95326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553461" y="4497323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492501" y="449732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96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456687" y="4496562"/>
            <a:ext cx="35814" cy="761"/>
          </a:xfrm>
          <a:custGeom>
            <a:avLst/>
            <a:gdLst/>
            <a:ahLst/>
            <a:cxnLst/>
            <a:rect l="l" t="t" r="r" b="b"/>
            <a:pathLst>
              <a:path w="35813" h="762">
                <a:moveTo>
                  <a:pt x="35813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423922" y="4494276"/>
            <a:ext cx="32766" cy="2285"/>
          </a:xfrm>
          <a:custGeom>
            <a:avLst/>
            <a:gdLst/>
            <a:ahLst/>
            <a:cxnLst/>
            <a:rect l="l" t="t" r="r" b="b"/>
            <a:pathLst>
              <a:path w="32766" h="2286">
                <a:moveTo>
                  <a:pt x="3276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409444" y="4492753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1447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395728" y="4490466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1371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383535" y="4487419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2" h="3048">
                <a:moveTo>
                  <a:pt x="1219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372105" y="4484370"/>
            <a:ext cx="11430" cy="3047"/>
          </a:xfrm>
          <a:custGeom>
            <a:avLst/>
            <a:gdLst/>
            <a:ahLst/>
            <a:cxnLst/>
            <a:rect l="l" t="t" r="r" b="b"/>
            <a:pathLst>
              <a:path w="11430" h="3048">
                <a:moveTo>
                  <a:pt x="11430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350769" y="4478275"/>
            <a:ext cx="21336" cy="6095"/>
          </a:xfrm>
          <a:custGeom>
            <a:avLst/>
            <a:gdLst/>
            <a:ahLst/>
            <a:cxnLst/>
            <a:rect l="l" t="t" r="r" b="b"/>
            <a:pathLst>
              <a:path w="21336" h="6096">
                <a:moveTo>
                  <a:pt x="21336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333244" y="4471416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17525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326386" y="4467607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685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320289" y="4463796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609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315717" y="4459985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311145" y="4456175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307335" y="4450842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304287" y="4444746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301240" y="4436363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298953" y="4427220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297430" y="4415790"/>
            <a:ext cx="1524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1524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295143" y="4105655"/>
            <a:ext cx="2286" cy="310134"/>
          </a:xfrm>
          <a:custGeom>
            <a:avLst/>
            <a:gdLst/>
            <a:ahLst/>
            <a:cxnLst/>
            <a:rect l="l" t="t" r="r" b="b"/>
            <a:pathLst>
              <a:path w="2286" h="310134">
                <a:moveTo>
                  <a:pt x="2286" y="310134"/>
                </a:moveTo>
                <a:lnTo>
                  <a:pt x="762" y="297180"/>
                </a:lnTo>
                <a:lnTo>
                  <a:pt x="0" y="283464"/>
                </a:lnTo>
                <a:lnTo>
                  <a:pt x="0" y="267462"/>
                </a:lnTo>
                <a:lnTo>
                  <a:pt x="0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796028" y="4182617"/>
            <a:ext cx="207264" cy="175260"/>
          </a:xfrm>
          <a:custGeom>
            <a:avLst/>
            <a:gdLst/>
            <a:ahLst/>
            <a:cxnLst/>
            <a:rect l="l" t="t" r="r" b="b"/>
            <a:pathLst>
              <a:path w="207263" h="175260">
                <a:moveTo>
                  <a:pt x="45720" y="175260"/>
                </a:moveTo>
                <a:lnTo>
                  <a:pt x="207264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45720" y="175260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841748" y="41963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777739" y="4182617"/>
            <a:ext cx="179832" cy="174498"/>
          </a:xfrm>
          <a:custGeom>
            <a:avLst/>
            <a:gdLst/>
            <a:ahLst/>
            <a:cxnLst/>
            <a:rect l="l" t="t" r="r" b="b"/>
            <a:pathLst>
              <a:path w="179832" h="174498">
                <a:moveTo>
                  <a:pt x="18287" y="161544"/>
                </a:moveTo>
                <a:lnTo>
                  <a:pt x="179831" y="0"/>
                </a:lnTo>
                <a:lnTo>
                  <a:pt x="161543" y="12954"/>
                </a:lnTo>
                <a:lnTo>
                  <a:pt x="0" y="174498"/>
                </a:lnTo>
                <a:lnTo>
                  <a:pt x="18287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796027" y="41826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59451" y="4195572"/>
            <a:ext cx="179832" cy="173736"/>
          </a:xfrm>
          <a:custGeom>
            <a:avLst/>
            <a:gdLst/>
            <a:ahLst/>
            <a:cxnLst/>
            <a:rect l="l" t="t" r="r" b="b"/>
            <a:pathLst>
              <a:path w="179832" h="173736">
                <a:moveTo>
                  <a:pt x="18287" y="161544"/>
                </a:moveTo>
                <a:lnTo>
                  <a:pt x="179831" y="0"/>
                </a:lnTo>
                <a:lnTo>
                  <a:pt x="161543" y="12192"/>
                </a:lnTo>
                <a:lnTo>
                  <a:pt x="0" y="173736"/>
                </a:lnTo>
                <a:lnTo>
                  <a:pt x="18287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777739" y="4195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771643" y="4195572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4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765548" y="4200144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759452" y="4203954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741163" y="4207763"/>
            <a:ext cx="179832" cy="172974"/>
          </a:xfrm>
          <a:custGeom>
            <a:avLst/>
            <a:gdLst/>
            <a:ahLst/>
            <a:cxnLst/>
            <a:rect l="l" t="t" r="r" b="b"/>
            <a:pathLst>
              <a:path w="179832" h="172974">
                <a:moveTo>
                  <a:pt x="18287" y="161544"/>
                </a:moveTo>
                <a:lnTo>
                  <a:pt x="179831" y="0"/>
                </a:lnTo>
                <a:lnTo>
                  <a:pt x="161543" y="11430"/>
                </a:lnTo>
                <a:lnTo>
                  <a:pt x="0" y="172974"/>
                </a:lnTo>
                <a:lnTo>
                  <a:pt x="18287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759451" y="42077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750307" y="4207763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4" y="161544"/>
                </a:moveTo>
                <a:lnTo>
                  <a:pt x="170688" y="0"/>
                </a:lnTo>
                <a:lnTo>
                  <a:pt x="161544" y="6096"/>
                </a:lnTo>
                <a:lnTo>
                  <a:pt x="0" y="167640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741163" y="4213860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4" y="161544"/>
                </a:moveTo>
                <a:lnTo>
                  <a:pt x="170688" y="0"/>
                </a:lnTo>
                <a:lnTo>
                  <a:pt x="161544" y="5334"/>
                </a:lnTo>
                <a:lnTo>
                  <a:pt x="0" y="166878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723638" y="4219194"/>
            <a:ext cx="179070" cy="171450"/>
          </a:xfrm>
          <a:custGeom>
            <a:avLst/>
            <a:gdLst/>
            <a:ahLst/>
            <a:cxnLst/>
            <a:rect l="l" t="t" r="r" b="b"/>
            <a:pathLst>
              <a:path w="179070" h="171450">
                <a:moveTo>
                  <a:pt x="17525" y="161544"/>
                </a:moveTo>
                <a:lnTo>
                  <a:pt x="179069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41164" y="42191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735068" y="4219194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2306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729733" y="4222241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5334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723637" y="4226051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706112" y="4229100"/>
            <a:ext cx="179070" cy="170688"/>
          </a:xfrm>
          <a:custGeom>
            <a:avLst/>
            <a:gdLst/>
            <a:ahLst/>
            <a:cxnLst/>
            <a:rect l="l" t="t" r="r" b="b"/>
            <a:pathLst>
              <a:path w="179070" h="170687">
                <a:moveTo>
                  <a:pt x="17525" y="161543"/>
                </a:moveTo>
                <a:lnTo>
                  <a:pt x="179069" y="0"/>
                </a:lnTo>
                <a:lnTo>
                  <a:pt x="161543" y="9143"/>
                </a:lnTo>
                <a:lnTo>
                  <a:pt x="0" y="170687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723638" y="42291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717542" y="422910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3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712208" y="423214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706111" y="4235195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688585" y="4238244"/>
            <a:ext cx="179070" cy="169164"/>
          </a:xfrm>
          <a:custGeom>
            <a:avLst/>
            <a:gdLst/>
            <a:ahLst/>
            <a:cxnLst/>
            <a:rect l="l" t="t" r="r" b="b"/>
            <a:pathLst>
              <a:path w="179070" h="169163">
                <a:moveTo>
                  <a:pt x="17525" y="161544"/>
                </a:moveTo>
                <a:lnTo>
                  <a:pt x="179069" y="0"/>
                </a:lnTo>
                <a:lnTo>
                  <a:pt x="161543" y="7620"/>
                </a:lnTo>
                <a:lnTo>
                  <a:pt x="0" y="169164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706111" y="42382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696967" y="4238244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1544"/>
                </a:moveTo>
                <a:lnTo>
                  <a:pt x="170688" y="0"/>
                </a:lnTo>
                <a:lnTo>
                  <a:pt x="162306" y="3810"/>
                </a:lnTo>
                <a:lnTo>
                  <a:pt x="0" y="165354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688585" y="4242054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8382" y="161543"/>
                </a:moveTo>
                <a:lnTo>
                  <a:pt x="170688" y="0"/>
                </a:lnTo>
                <a:lnTo>
                  <a:pt x="161544" y="3809"/>
                </a:lnTo>
                <a:lnTo>
                  <a:pt x="0" y="165353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671821" y="4245863"/>
            <a:ext cx="178308" cy="168402"/>
          </a:xfrm>
          <a:custGeom>
            <a:avLst/>
            <a:gdLst/>
            <a:ahLst/>
            <a:cxnLst/>
            <a:rect l="l" t="t" r="r" b="b"/>
            <a:pathLst>
              <a:path w="178308" h="168401">
                <a:moveTo>
                  <a:pt x="16763" y="161544"/>
                </a:moveTo>
                <a:lnTo>
                  <a:pt x="178307" y="0"/>
                </a:lnTo>
                <a:lnTo>
                  <a:pt x="161543" y="6858"/>
                </a:lnTo>
                <a:lnTo>
                  <a:pt x="0" y="168402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688585" y="42458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684775" y="4245863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680204" y="4247389"/>
            <a:ext cx="166116" cy="163829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2306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675632" y="4249673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3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671822" y="425119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655058" y="4252722"/>
            <a:ext cx="178308" cy="167640"/>
          </a:xfrm>
          <a:custGeom>
            <a:avLst/>
            <a:gdLst/>
            <a:ahLst/>
            <a:cxnLst/>
            <a:rect l="l" t="t" r="r" b="b"/>
            <a:pathLst>
              <a:path w="178308" h="167639">
                <a:moveTo>
                  <a:pt x="16763" y="161544"/>
                </a:moveTo>
                <a:lnTo>
                  <a:pt x="178307" y="0"/>
                </a:lnTo>
                <a:lnTo>
                  <a:pt x="161543" y="6096"/>
                </a:lnTo>
                <a:lnTo>
                  <a:pt x="0" y="167640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671822" y="4252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663440" y="4252722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4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655057" y="4255770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3"/>
                </a:moveTo>
                <a:lnTo>
                  <a:pt x="16992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638293" y="4258817"/>
            <a:ext cx="178308" cy="166878"/>
          </a:xfrm>
          <a:custGeom>
            <a:avLst/>
            <a:gdLst/>
            <a:ahLst/>
            <a:cxnLst/>
            <a:rect l="l" t="t" r="r" b="b"/>
            <a:pathLst>
              <a:path w="178308" h="166877">
                <a:moveTo>
                  <a:pt x="16763" y="161544"/>
                </a:moveTo>
                <a:lnTo>
                  <a:pt x="178307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655057" y="4258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648961" y="4258817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2306" y="1524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643627" y="4260341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5334" y="161543"/>
                </a:moveTo>
                <a:lnTo>
                  <a:pt x="167640" y="0"/>
                </a:lnTo>
                <a:lnTo>
                  <a:pt x="161544" y="1523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638293" y="4261867"/>
            <a:ext cx="166878" cy="163829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2306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620768" y="4264151"/>
            <a:ext cx="179070" cy="166116"/>
          </a:xfrm>
          <a:custGeom>
            <a:avLst/>
            <a:gdLst/>
            <a:ahLst/>
            <a:cxnLst/>
            <a:rect l="l" t="t" r="r" b="b"/>
            <a:pathLst>
              <a:path w="179070" h="166115">
                <a:moveTo>
                  <a:pt x="17525" y="161544"/>
                </a:moveTo>
                <a:lnTo>
                  <a:pt x="179069" y="0"/>
                </a:lnTo>
                <a:lnTo>
                  <a:pt x="161543" y="4572"/>
                </a:lnTo>
                <a:lnTo>
                  <a:pt x="0" y="166116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638294" y="4264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633722" y="426415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629150" y="4264913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4"/>
                </a:moveTo>
                <a:lnTo>
                  <a:pt x="166116" y="0"/>
                </a:lnTo>
                <a:lnTo>
                  <a:pt x="162306" y="1524"/>
                </a:lnTo>
                <a:lnTo>
                  <a:pt x="0" y="163068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625340" y="4266438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10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620767" y="4267200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1543"/>
                </a:moveTo>
                <a:lnTo>
                  <a:pt x="166116" y="0"/>
                </a:lnTo>
                <a:lnTo>
                  <a:pt x="161544" y="1523"/>
                </a:lnTo>
                <a:lnTo>
                  <a:pt x="0" y="163067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603241" y="4268723"/>
            <a:ext cx="179070" cy="165354"/>
          </a:xfrm>
          <a:custGeom>
            <a:avLst/>
            <a:gdLst/>
            <a:ahLst/>
            <a:cxnLst/>
            <a:rect l="l" t="t" r="r" b="b"/>
            <a:pathLst>
              <a:path w="179070" h="165353">
                <a:moveTo>
                  <a:pt x="17525" y="161543"/>
                </a:moveTo>
                <a:lnTo>
                  <a:pt x="179069" y="0"/>
                </a:lnTo>
                <a:lnTo>
                  <a:pt x="161543" y="3047"/>
                </a:lnTo>
                <a:lnTo>
                  <a:pt x="0" y="165353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620767" y="4268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614671" y="4268723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2306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609338" y="426948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5334" y="161544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603242" y="4271010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584954" y="4271771"/>
            <a:ext cx="179832" cy="165354"/>
          </a:xfrm>
          <a:custGeom>
            <a:avLst/>
            <a:gdLst/>
            <a:ahLst/>
            <a:cxnLst/>
            <a:rect l="l" t="t" r="r" b="b"/>
            <a:pathLst>
              <a:path w="179832" h="165353">
                <a:moveTo>
                  <a:pt x="18287" y="162306"/>
                </a:moveTo>
                <a:lnTo>
                  <a:pt x="179831" y="0"/>
                </a:lnTo>
                <a:lnTo>
                  <a:pt x="161543" y="3048"/>
                </a:lnTo>
                <a:lnTo>
                  <a:pt x="0" y="165354"/>
                </a:lnTo>
                <a:lnTo>
                  <a:pt x="18287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603242" y="42717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597146" y="427177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2306"/>
                </a:moveTo>
                <a:lnTo>
                  <a:pt x="167640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096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591049" y="427329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584954" y="4274057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566666" y="4274820"/>
            <a:ext cx="179832" cy="164592"/>
          </a:xfrm>
          <a:custGeom>
            <a:avLst/>
            <a:gdLst/>
            <a:ahLst/>
            <a:cxnLst/>
            <a:rect l="l" t="t" r="r" b="b"/>
            <a:pathLst>
              <a:path w="179832" h="164591">
                <a:moveTo>
                  <a:pt x="18287" y="162305"/>
                </a:moveTo>
                <a:lnTo>
                  <a:pt x="179831" y="0"/>
                </a:lnTo>
                <a:lnTo>
                  <a:pt x="161543" y="2285"/>
                </a:lnTo>
                <a:lnTo>
                  <a:pt x="0" y="164591"/>
                </a:lnTo>
                <a:lnTo>
                  <a:pt x="18287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584954" y="42748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578858" y="4274820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2305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3067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572761" y="4275582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2305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3067"/>
                </a:lnTo>
                <a:lnTo>
                  <a:pt x="6096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566665" y="4276344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2305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3067"/>
                </a:lnTo>
                <a:lnTo>
                  <a:pt x="609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547616" y="4277106"/>
            <a:ext cx="180594" cy="163829"/>
          </a:xfrm>
          <a:custGeom>
            <a:avLst/>
            <a:gdLst/>
            <a:ahLst/>
            <a:cxnLst/>
            <a:rect l="l" t="t" r="r" b="b"/>
            <a:pathLst>
              <a:path w="180594" h="163829">
                <a:moveTo>
                  <a:pt x="19050" y="162305"/>
                </a:moveTo>
                <a:lnTo>
                  <a:pt x="18059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19050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566666" y="42771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556760" y="4277105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5" y="162305"/>
                </a:moveTo>
                <a:lnTo>
                  <a:pt x="171449" y="0"/>
                </a:lnTo>
                <a:lnTo>
                  <a:pt x="162305" y="1523"/>
                </a:lnTo>
                <a:lnTo>
                  <a:pt x="0" y="163067"/>
                </a:lnTo>
                <a:lnTo>
                  <a:pt x="9905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547616" y="4278629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144" y="161544"/>
                </a:moveTo>
                <a:lnTo>
                  <a:pt x="171450" y="0"/>
                </a:lnTo>
                <a:lnTo>
                  <a:pt x="161544" y="762"/>
                </a:lnTo>
                <a:lnTo>
                  <a:pt x="0" y="162306"/>
                </a:lnTo>
                <a:lnTo>
                  <a:pt x="9144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528566" y="4279391"/>
            <a:ext cx="180594" cy="162306"/>
          </a:xfrm>
          <a:custGeom>
            <a:avLst/>
            <a:gdLst/>
            <a:ahLst/>
            <a:cxnLst/>
            <a:rect l="l" t="t" r="r" b="b"/>
            <a:pathLst>
              <a:path w="180594" h="162305">
                <a:moveTo>
                  <a:pt x="19050" y="161543"/>
                </a:moveTo>
                <a:lnTo>
                  <a:pt x="180594" y="0"/>
                </a:lnTo>
                <a:lnTo>
                  <a:pt x="161544" y="761"/>
                </a:lnTo>
                <a:lnTo>
                  <a:pt x="0" y="162305"/>
                </a:lnTo>
                <a:lnTo>
                  <a:pt x="19050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547616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541520" y="4279391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534662" y="4279391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1543"/>
                </a:moveTo>
                <a:lnTo>
                  <a:pt x="168402" y="0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1543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528565" y="427939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4507992" y="4280154"/>
            <a:ext cx="182118" cy="161544"/>
          </a:xfrm>
          <a:custGeom>
            <a:avLst/>
            <a:gdLst/>
            <a:ahLst/>
            <a:cxnLst/>
            <a:rect l="l" t="t" r="r" b="b"/>
            <a:pathLst>
              <a:path w="182117" h="161544">
                <a:moveTo>
                  <a:pt x="20574" y="161543"/>
                </a:moveTo>
                <a:lnTo>
                  <a:pt x="182118" y="0"/>
                </a:lnTo>
                <a:lnTo>
                  <a:pt x="162306" y="0"/>
                </a:lnTo>
                <a:lnTo>
                  <a:pt x="0" y="161543"/>
                </a:lnTo>
                <a:lnTo>
                  <a:pt x="2057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528566" y="4280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517898" y="4280154"/>
            <a:ext cx="172212" cy="161544"/>
          </a:xfrm>
          <a:custGeom>
            <a:avLst/>
            <a:gdLst/>
            <a:ahLst/>
            <a:cxnLst/>
            <a:rect l="l" t="t" r="r" b="b"/>
            <a:pathLst>
              <a:path w="172212" h="161544">
                <a:moveTo>
                  <a:pt x="10667" y="161543"/>
                </a:moveTo>
                <a:lnTo>
                  <a:pt x="172211" y="0"/>
                </a:lnTo>
                <a:lnTo>
                  <a:pt x="162305" y="0"/>
                </a:lnTo>
                <a:lnTo>
                  <a:pt x="0" y="161543"/>
                </a:lnTo>
                <a:lnTo>
                  <a:pt x="10667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507993" y="4280154"/>
            <a:ext cx="172211" cy="161544"/>
          </a:xfrm>
          <a:custGeom>
            <a:avLst/>
            <a:gdLst/>
            <a:ahLst/>
            <a:cxnLst/>
            <a:rect l="l" t="t" r="r" b="b"/>
            <a:pathLst>
              <a:path w="172212" h="161544">
                <a:moveTo>
                  <a:pt x="9905" y="161543"/>
                </a:moveTo>
                <a:lnTo>
                  <a:pt x="172211" y="0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475988" y="4279392"/>
            <a:ext cx="194310" cy="162306"/>
          </a:xfrm>
          <a:custGeom>
            <a:avLst/>
            <a:gdLst/>
            <a:ahLst/>
            <a:cxnLst/>
            <a:rect l="l" t="t" r="r" b="b"/>
            <a:pathLst>
              <a:path w="194310" h="162305">
                <a:moveTo>
                  <a:pt x="32003" y="162306"/>
                </a:moveTo>
                <a:lnTo>
                  <a:pt x="194309" y="762"/>
                </a:lnTo>
                <a:lnTo>
                  <a:pt x="161543" y="0"/>
                </a:lnTo>
                <a:lnTo>
                  <a:pt x="0" y="161544"/>
                </a:lnTo>
                <a:lnTo>
                  <a:pt x="32003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507992" y="42801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500372" y="4280154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7620" y="161543"/>
                </a:moveTo>
                <a:lnTo>
                  <a:pt x="16992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491990" y="4280154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8382" y="161543"/>
                </a:moveTo>
                <a:lnTo>
                  <a:pt x="169926" y="0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484369" y="4279392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6"/>
                </a:moveTo>
                <a:lnTo>
                  <a:pt x="169164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0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475988" y="4279392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2306"/>
                </a:moveTo>
                <a:lnTo>
                  <a:pt x="169926" y="0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2306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445508" y="4277105"/>
            <a:ext cx="192024" cy="163830"/>
          </a:xfrm>
          <a:custGeom>
            <a:avLst/>
            <a:gdLst/>
            <a:ahLst/>
            <a:cxnLst/>
            <a:rect l="l" t="t" r="r" b="b"/>
            <a:pathLst>
              <a:path w="192024" h="163829">
                <a:moveTo>
                  <a:pt x="30479" y="163830"/>
                </a:moveTo>
                <a:lnTo>
                  <a:pt x="192023" y="2286"/>
                </a:lnTo>
                <a:lnTo>
                  <a:pt x="161543" y="0"/>
                </a:lnTo>
                <a:lnTo>
                  <a:pt x="0" y="161544"/>
                </a:lnTo>
                <a:lnTo>
                  <a:pt x="30479" y="163830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475988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468368" y="4278629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6"/>
                </a:moveTo>
                <a:lnTo>
                  <a:pt x="169164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0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460747" y="4278629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6"/>
                </a:moveTo>
                <a:lnTo>
                  <a:pt x="169164" y="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453128" y="4277867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5"/>
                </a:moveTo>
                <a:lnTo>
                  <a:pt x="169164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445507" y="4277105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5"/>
                </a:moveTo>
                <a:lnTo>
                  <a:pt x="169164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415789" y="4273296"/>
            <a:ext cx="191262" cy="165354"/>
          </a:xfrm>
          <a:custGeom>
            <a:avLst/>
            <a:gdLst/>
            <a:ahLst/>
            <a:cxnLst/>
            <a:rect l="l" t="t" r="r" b="b"/>
            <a:pathLst>
              <a:path w="191262" h="165353">
                <a:moveTo>
                  <a:pt x="29717" y="165353"/>
                </a:moveTo>
                <a:lnTo>
                  <a:pt x="191261" y="3809"/>
                </a:lnTo>
                <a:lnTo>
                  <a:pt x="161543" y="0"/>
                </a:lnTo>
                <a:lnTo>
                  <a:pt x="0" y="161543"/>
                </a:lnTo>
                <a:lnTo>
                  <a:pt x="29717" y="16535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445507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437887" y="4276344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5"/>
                </a:moveTo>
                <a:lnTo>
                  <a:pt x="169164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430268" y="4274820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8"/>
                </a:moveTo>
                <a:lnTo>
                  <a:pt x="16916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068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422647" y="4274058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20" y="162306"/>
                </a:moveTo>
                <a:lnTo>
                  <a:pt x="169164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415790" y="4273295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6"/>
                </a:moveTo>
                <a:lnTo>
                  <a:pt x="168402" y="76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386833" y="4267199"/>
            <a:ext cx="190500" cy="167640"/>
          </a:xfrm>
          <a:custGeom>
            <a:avLst/>
            <a:gdLst/>
            <a:ahLst/>
            <a:cxnLst/>
            <a:rect l="l" t="t" r="r" b="b"/>
            <a:pathLst>
              <a:path w="190500" h="167639">
                <a:moveTo>
                  <a:pt x="28955" y="167639"/>
                </a:moveTo>
                <a:lnTo>
                  <a:pt x="19049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28955" y="167639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415789" y="4273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409693" y="4271771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8"/>
                </a:moveTo>
                <a:lnTo>
                  <a:pt x="16764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068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404360" y="4271010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4398264" y="4269486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8"/>
                </a:moveTo>
                <a:lnTo>
                  <a:pt x="16764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068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392930" y="4268723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386833" y="4267199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067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359401" y="4259580"/>
            <a:ext cx="188976" cy="169164"/>
          </a:xfrm>
          <a:custGeom>
            <a:avLst/>
            <a:gdLst/>
            <a:ahLst/>
            <a:cxnLst/>
            <a:rect l="l" t="t" r="r" b="b"/>
            <a:pathLst>
              <a:path w="188975" h="169163">
                <a:moveTo>
                  <a:pt x="27432" y="169163"/>
                </a:moveTo>
                <a:lnTo>
                  <a:pt x="188976" y="7619"/>
                </a:lnTo>
                <a:lnTo>
                  <a:pt x="162306" y="0"/>
                </a:lnTo>
                <a:lnTo>
                  <a:pt x="0" y="161543"/>
                </a:lnTo>
                <a:lnTo>
                  <a:pt x="27432" y="16916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386833" y="4267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379975" y="426567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7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373118" y="426339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366259" y="426186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8"/>
                </a:moveTo>
                <a:lnTo>
                  <a:pt x="168402" y="1524"/>
                </a:lnTo>
                <a:lnTo>
                  <a:pt x="162306" y="0"/>
                </a:lnTo>
                <a:lnTo>
                  <a:pt x="0" y="161544"/>
                </a:lnTo>
                <a:lnTo>
                  <a:pt x="6858" y="163068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359402" y="4259580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6858" y="163829"/>
                </a:moveTo>
                <a:lnTo>
                  <a:pt x="169164" y="2285"/>
                </a:lnTo>
                <a:lnTo>
                  <a:pt x="162306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333493" y="4250435"/>
            <a:ext cx="188214" cy="170688"/>
          </a:xfrm>
          <a:custGeom>
            <a:avLst/>
            <a:gdLst/>
            <a:ahLst/>
            <a:cxnLst/>
            <a:rect l="l" t="t" r="r" b="b"/>
            <a:pathLst>
              <a:path w="188213" h="170687">
                <a:moveTo>
                  <a:pt x="25908" y="170687"/>
                </a:moveTo>
                <a:lnTo>
                  <a:pt x="188214" y="9143"/>
                </a:lnTo>
                <a:lnTo>
                  <a:pt x="161544" y="0"/>
                </a:lnTo>
                <a:lnTo>
                  <a:pt x="0" y="162305"/>
                </a:lnTo>
                <a:lnTo>
                  <a:pt x="25908" y="170687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359401" y="42595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354830" y="4258055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3068"/>
                </a:moveTo>
                <a:lnTo>
                  <a:pt x="16687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349495" y="425653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8"/>
                </a:moveTo>
                <a:lnTo>
                  <a:pt x="16687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3068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344161" y="4254246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338827" y="4252721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8"/>
                </a:moveTo>
                <a:lnTo>
                  <a:pt x="16687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3068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333493" y="4250436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309110" y="4239768"/>
            <a:ext cx="185928" cy="172974"/>
          </a:xfrm>
          <a:custGeom>
            <a:avLst/>
            <a:gdLst/>
            <a:ahLst/>
            <a:cxnLst/>
            <a:rect l="l" t="t" r="r" b="b"/>
            <a:pathLst>
              <a:path w="185927" h="172974">
                <a:moveTo>
                  <a:pt x="24384" y="172974"/>
                </a:moveTo>
                <a:lnTo>
                  <a:pt x="18592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24384" y="17297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333494" y="425043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328922" y="4248912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323588" y="4246625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30"/>
                </a:moveTo>
                <a:lnTo>
                  <a:pt x="16687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3830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319016" y="424434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313682" y="424205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309110" y="4239768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285488" y="4227575"/>
            <a:ext cx="185166" cy="173736"/>
          </a:xfrm>
          <a:custGeom>
            <a:avLst/>
            <a:gdLst/>
            <a:ahLst/>
            <a:cxnLst/>
            <a:rect l="l" t="t" r="r" b="b"/>
            <a:pathLst>
              <a:path w="185165" h="173736">
                <a:moveTo>
                  <a:pt x="23622" y="173736"/>
                </a:moveTo>
                <a:lnTo>
                  <a:pt x="185166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23622" y="17373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309110" y="42397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303776" y="4237481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299204" y="423519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294632" y="423214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290060" y="422986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285488" y="422757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270248" y="4218432"/>
            <a:ext cx="176784" cy="170688"/>
          </a:xfrm>
          <a:custGeom>
            <a:avLst/>
            <a:gdLst/>
            <a:ahLst/>
            <a:cxnLst/>
            <a:rect l="l" t="t" r="r" b="b"/>
            <a:pathLst>
              <a:path w="176784" h="170687">
                <a:moveTo>
                  <a:pt x="15239" y="170687"/>
                </a:moveTo>
                <a:lnTo>
                  <a:pt x="176783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5239" y="17068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285488" y="42275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280154" y="422452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4275582" y="4221480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270248" y="4218431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4256532" y="4209288"/>
            <a:ext cx="175260" cy="170688"/>
          </a:xfrm>
          <a:custGeom>
            <a:avLst/>
            <a:gdLst/>
            <a:ahLst/>
            <a:cxnLst/>
            <a:rect l="l" t="t" r="r" b="b"/>
            <a:pathLst>
              <a:path w="175260" h="170687">
                <a:moveTo>
                  <a:pt x="13715" y="170687"/>
                </a:moveTo>
                <a:lnTo>
                  <a:pt x="175259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3715" y="17068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70248" y="42184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265676" y="4215384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261104" y="4212335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256532" y="420928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243578" y="4199382"/>
            <a:ext cx="174498" cy="171450"/>
          </a:xfrm>
          <a:custGeom>
            <a:avLst/>
            <a:gdLst/>
            <a:ahLst/>
            <a:cxnLst/>
            <a:rect l="l" t="t" r="r" b="b"/>
            <a:pathLst>
              <a:path w="174498" h="171450">
                <a:moveTo>
                  <a:pt x="12953" y="171450"/>
                </a:moveTo>
                <a:lnTo>
                  <a:pt x="174497" y="9905"/>
                </a:lnTo>
                <a:lnTo>
                  <a:pt x="161543" y="0"/>
                </a:lnTo>
                <a:lnTo>
                  <a:pt x="0" y="162306"/>
                </a:lnTo>
                <a:lnTo>
                  <a:pt x="12953" y="17145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256532" y="42092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252722" y="4206240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248150" y="4203191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243578" y="4199381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4231385" y="4189476"/>
            <a:ext cx="173736" cy="172212"/>
          </a:xfrm>
          <a:custGeom>
            <a:avLst/>
            <a:gdLst/>
            <a:ahLst/>
            <a:cxnLst/>
            <a:rect l="l" t="t" r="r" b="b"/>
            <a:pathLst>
              <a:path w="173736" h="172212">
                <a:moveTo>
                  <a:pt x="12191" y="172212"/>
                </a:moveTo>
                <a:lnTo>
                  <a:pt x="173735" y="9906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72212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243577" y="41993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4239767" y="4196334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235957" y="419328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231385" y="4189475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4219955" y="4179570"/>
            <a:ext cx="172974" cy="171450"/>
          </a:xfrm>
          <a:custGeom>
            <a:avLst/>
            <a:gdLst/>
            <a:ahLst/>
            <a:cxnLst/>
            <a:rect l="l" t="t" r="r" b="b"/>
            <a:pathLst>
              <a:path w="172974" h="171450">
                <a:moveTo>
                  <a:pt x="11429" y="171450"/>
                </a:moveTo>
                <a:lnTo>
                  <a:pt x="172973" y="9905"/>
                </a:lnTo>
                <a:lnTo>
                  <a:pt x="162305" y="0"/>
                </a:lnTo>
                <a:lnTo>
                  <a:pt x="0" y="161544"/>
                </a:lnTo>
                <a:lnTo>
                  <a:pt x="11429" y="171450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231385" y="4189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226051" y="4184904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4" y="166116"/>
                </a:moveTo>
                <a:lnTo>
                  <a:pt x="16687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611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4219955" y="4179570"/>
            <a:ext cx="167640" cy="166878"/>
          </a:xfrm>
          <a:custGeom>
            <a:avLst/>
            <a:gdLst/>
            <a:ahLst/>
            <a:cxnLst/>
            <a:rect l="l" t="t" r="r" b="b"/>
            <a:pathLst>
              <a:path w="167639" h="166877">
                <a:moveTo>
                  <a:pt x="6096" y="166877"/>
                </a:moveTo>
                <a:lnTo>
                  <a:pt x="167640" y="5333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687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4210050" y="4168902"/>
            <a:ext cx="172211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9905" y="172212"/>
                </a:moveTo>
                <a:lnTo>
                  <a:pt x="172211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2212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219955" y="41795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216907" y="417576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213097" y="417195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4210050" y="416890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00144" y="4157471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9905" y="172974"/>
                </a:moveTo>
                <a:lnTo>
                  <a:pt x="171449" y="11430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297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10050" y="4168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06240" y="4165091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3"/>
                </a:moveTo>
                <a:lnTo>
                  <a:pt x="165354" y="3809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203191" y="4161281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200144" y="415747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191762" y="4146042"/>
            <a:ext cx="169926" cy="172974"/>
          </a:xfrm>
          <a:custGeom>
            <a:avLst/>
            <a:gdLst/>
            <a:ahLst/>
            <a:cxnLst/>
            <a:rect l="l" t="t" r="r" b="b"/>
            <a:pathLst>
              <a:path w="169925" h="172974">
                <a:moveTo>
                  <a:pt x="8382" y="172974"/>
                </a:moveTo>
                <a:lnTo>
                  <a:pt x="169926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297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200144" y="4157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197096" y="415366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194047" y="414985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191762" y="414604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2286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183379" y="4134611"/>
            <a:ext cx="169926" cy="172974"/>
          </a:xfrm>
          <a:custGeom>
            <a:avLst/>
            <a:gdLst/>
            <a:ahLst/>
            <a:cxnLst/>
            <a:rect l="l" t="t" r="r" b="b"/>
            <a:pathLst>
              <a:path w="169925" h="172974">
                <a:moveTo>
                  <a:pt x="8382" y="172974"/>
                </a:moveTo>
                <a:lnTo>
                  <a:pt x="169926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297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191761" y="41460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188713" y="4142231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186428" y="4138422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183379" y="413461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176521" y="4121657"/>
            <a:ext cx="168402" cy="174498"/>
          </a:xfrm>
          <a:custGeom>
            <a:avLst/>
            <a:gdLst/>
            <a:ahLst/>
            <a:cxnLst/>
            <a:rect l="l" t="t" r="r" b="b"/>
            <a:pathLst>
              <a:path w="168401" h="174498">
                <a:moveTo>
                  <a:pt x="6858" y="174498"/>
                </a:moveTo>
                <a:lnTo>
                  <a:pt x="168402" y="12954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7449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183379" y="4134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180331" y="4128515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176522" y="4121658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170426" y="4109466"/>
            <a:ext cx="167640" cy="174498"/>
          </a:xfrm>
          <a:custGeom>
            <a:avLst/>
            <a:gdLst/>
            <a:ahLst/>
            <a:cxnLst/>
            <a:rect l="l" t="t" r="r" b="b"/>
            <a:pathLst>
              <a:path w="167639" h="174498">
                <a:moveTo>
                  <a:pt x="6096" y="174498"/>
                </a:moveTo>
                <a:lnTo>
                  <a:pt x="167640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449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4176522" y="41216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173474" y="4115562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170425" y="4109465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165092" y="4096512"/>
            <a:ext cx="166878" cy="174498"/>
          </a:xfrm>
          <a:custGeom>
            <a:avLst/>
            <a:gdLst/>
            <a:ahLst/>
            <a:cxnLst/>
            <a:rect l="l" t="t" r="r" b="b"/>
            <a:pathLst>
              <a:path w="166877" h="174498">
                <a:moveTo>
                  <a:pt x="5334" y="174498"/>
                </a:moveTo>
                <a:lnTo>
                  <a:pt x="166878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449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170426" y="41094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167378" y="4102608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165091" y="4096511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6" y="167639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160520" y="4082795"/>
            <a:ext cx="166116" cy="175260"/>
          </a:xfrm>
          <a:custGeom>
            <a:avLst/>
            <a:gdLst/>
            <a:ahLst/>
            <a:cxnLst/>
            <a:rect l="l" t="t" r="r" b="b"/>
            <a:pathLst>
              <a:path w="166115" h="175260">
                <a:moveTo>
                  <a:pt x="4572" y="175260"/>
                </a:moveTo>
                <a:lnTo>
                  <a:pt x="166116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526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165092" y="40965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4162806" y="4089653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4160519" y="4082796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4156710" y="4069079"/>
            <a:ext cx="165354" cy="175260"/>
          </a:xfrm>
          <a:custGeom>
            <a:avLst/>
            <a:gdLst/>
            <a:ahLst/>
            <a:cxnLst/>
            <a:rect l="l" t="t" r="r" b="b"/>
            <a:pathLst>
              <a:path w="165353" h="175260">
                <a:moveTo>
                  <a:pt x="3810" y="175260"/>
                </a:moveTo>
                <a:lnTo>
                  <a:pt x="165354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526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4160520" y="40827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153662" y="4054601"/>
            <a:ext cx="164592" cy="176022"/>
          </a:xfrm>
          <a:custGeom>
            <a:avLst/>
            <a:gdLst/>
            <a:ahLst/>
            <a:cxnLst/>
            <a:rect l="l" t="t" r="r" b="b"/>
            <a:pathLst>
              <a:path w="164591" h="176022">
                <a:moveTo>
                  <a:pt x="3048" y="176022"/>
                </a:moveTo>
                <a:lnTo>
                  <a:pt x="164592" y="14478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4156710" y="40690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4152137" y="4040123"/>
            <a:ext cx="163068" cy="176784"/>
          </a:xfrm>
          <a:custGeom>
            <a:avLst/>
            <a:gdLst/>
            <a:ahLst/>
            <a:cxnLst/>
            <a:rect l="l" t="t" r="r" b="b"/>
            <a:pathLst>
              <a:path w="163067" h="176784">
                <a:moveTo>
                  <a:pt x="1524" y="176783"/>
                </a:moveTo>
                <a:lnTo>
                  <a:pt x="163068" y="1447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153661" y="40546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4145279" y="3997451"/>
            <a:ext cx="527304" cy="161544"/>
          </a:xfrm>
          <a:custGeom>
            <a:avLst/>
            <a:gdLst/>
            <a:ahLst/>
            <a:cxnLst/>
            <a:rect l="l" t="t" r="r" b="b"/>
            <a:pathLst>
              <a:path w="527303" h="161544">
                <a:moveTo>
                  <a:pt x="365760" y="161544"/>
                </a:moveTo>
                <a:lnTo>
                  <a:pt x="527304" y="0"/>
                </a:lnTo>
                <a:lnTo>
                  <a:pt x="161544" y="0"/>
                </a:lnTo>
                <a:lnTo>
                  <a:pt x="0" y="161544"/>
                </a:lnTo>
                <a:lnTo>
                  <a:pt x="365760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4511039" y="39974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4145279" y="3975353"/>
            <a:ext cx="161544" cy="183642"/>
          </a:xfrm>
          <a:custGeom>
            <a:avLst/>
            <a:gdLst/>
            <a:ahLst/>
            <a:cxnLst/>
            <a:rect l="l" t="t" r="r" b="b"/>
            <a:pathLst>
              <a:path w="161544" h="183641">
                <a:moveTo>
                  <a:pt x="0" y="183642"/>
                </a:moveTo>
                <a:lnTo>
                  <a:pt x="161544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4145279" y="39974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4145279" y="3963162"/>
            <a:ext cx="162306" cy="173736"/>
          </a:xfrm>
          <a:custGeom>
            <a:avLst/>
            <a:gdLst/>
            <a:ahLst/>
            <a:cxnLst/>
            <a:rect l="l" t="t" r="r" b="b"/>
            <a:pathLst>
              <a:path w="162305" h="173736">
                <a:moveTo>
                  <a:pt x="0" y="173736"/>
                </a:moveTo>
                <a:lnTo>
                  <a:pt x="161544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145279" y="39753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145279" y="3951731"/>
            <a:ext cx="163068" cy="172974"/>
          </a:xfrm>
          <a:custGeom>
            <a:avLst/>
            <a:gdLst/>
            <a:ahLst/>
            <a:cxnLst/>
            <a:rect l="l" t="t" r="r" b="b"/>
            <a:pathLst>
              <a:path w="163067" h="172974">
                <a:moveTo>
                  <a:pt x="0" y="172974"/>
                </a:moveTo>
                <a:lnTo>
                  <a:pt x="162306" y="1143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145279" y="39631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146804" y="3939540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7" h="173736">
                <a:moveTo>
                  <a:pt x="0" y="173736"/>
                </a:moveTo>
                <a:lnTo>
                  <a:pt x="161544" y="12192"/>
                </a:lnTo>
                <a:lnTo>
                  <a:pt x="163068" y="0"/>
                </a:lnTo>
                <a:lnTo>
                  <a:pt x="1523" y="162306"/>
                </a:lnTo>
                <a:lnTo>
                  <a:pt x="0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146804" y="3951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148327" y="3928871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29" h="172974">
                <a:moveTo>
                  <a:pt x="0" y="172974"/>
                </a:moveTo>
                <a:lnTo>
                  <a:pt x="161544" y="10668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148327" y="393953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4150614" y="3918204"/>
            <a:ext cx="164592" cy="172212"/>
          </a:xfrm>
          <a:custGeom>
            <a:avLst/>
            <a:gdLst/>
            <a:ahLst/>
            <a:cxnLst/>
            <a:rect l="l" t="t" r="r" b="b"/>
            <a:pathLst>
              <a:path w="164591" h="172212">
                <a:moveTo>
                  <a:pt x="0" y="172212"/>
                </a:moveTo>
                <a:lnTo>
                  <a:pt x="161544" y="10668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4150614" y="39288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4152900" y="3907536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0" y="172212"/>
                </a:moveTo>
                <a:lnTo>
                  <a:pt x="162306" y="10668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4152900" y="39182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4152900" y="391287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2306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4155185" y="3907536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0" y="166877"/>
                </a:moveTo>
                <a:lnTo>
                  <a:pt x="161544" y="533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4156710" y="3896867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0" y="172212"/>
                </a:moveTo>
                <a:lnTo>
                  <a:pt x="161544" y="10668"/>
                </a:lnTo>
                <a:lnTo>
                  <a:pt x="165354" y="0"/>
                </a:lnTo>
                <a:lnTo>
                  <a:pt x="3809" y="162306"/>
                </a:lnTo>
                <a:lnTo>
                  <a:pt x="0" y="17221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156710" y="39075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160520" y="3887723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0" y="171450"/>
                </a:moveTo>
                <a:lnTo>
                  <a:pt x="161544" y="9144"/>
                </a:lnTo>
                <a:lnTo>
                  <a:pt x="166878" y="0"/>
                </a:lnTo>
                <a:lnTo>
                  <a:pt x="457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160520" y="38968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160520" y="3892295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457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4162805" y="388772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6"/>
                </a:moveTo>
                <a:lnTo>
                  <a:pt x="162306" y="4572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165092" y="3877817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2306" y="9905"/>
                </a:lnTo>
                <a:lnTo>
                  <a:pt x="167640" y="0"/>
                </a:lnTo>
                <a:lnTo>
                  <a:pt x="533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4165092" y="38877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165092" y="388238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168139" y="3877817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170426" y="3868673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2306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170426" y="387781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170426" y="387324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6"/>
                </a:moveTo>
                <a:lnTo>
                  <a:pt x="162306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173473" y="386867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6"/>
                </a:moveTo>
                <a:lnTo>
                  <a:pt x="161544" y="457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176522" y="3859529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4176522" y="38686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183379" y="3851147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4183379" y="3859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4190238" y="3842766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3" h="169925">
                <a:moveTo>
                  <a:pt x="0" y="169925"/>
                </a:moveTo>
                <a:lnTo>
                  <a:pt x="161544" y="8381"/>
                </a:lnTo>
                <a:lnTo>
                  <a:pt x="169164" y="0"/>
                </a:lnTo>
                <a:lnTo>
                  <a:pt x="7620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4190238" y="3851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4840224" y="4022597"/>
            <a:ext cx="163068" cy="179070"/>
          </a:xfrm>
          <a:custGeom>
            <a:avLst/>
            <a:gdLst/>
            <a:ahLst/>
            <a:cxnLst/>
            <a:rect l="l" t="t" r="r" b="b"/>
            <a:pathLst>
              <a:path w="163067" h="179070">
                <a:moveTo>
                  <a:pt x="1524" y="179069"/>
                </a:moveTo>
                <a:lnTo>
                  <a:pt x="163068" y="1752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4841748" y="40401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4837175" y="4005072"/>
            <a:ext cx="164592" cy="179070"/>
          </a:xfrm>
          <a:custGeom>
            <a:avLst/>
            <a:gdLst/>
            <a:ahLst/>
            <a:cxnLst/>
            <a:rect l="l" t="t" r="r" b="b"/>
            <a:pathLst>
              <a:path w="164591" h="179070">
                <a:moveTo>
                  <a:pt x="3048" y="179070"/>
                </a:moveTo>
                <a:lnTo>
                  <a:pt x="164592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840223" y="40225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4833366" y="3988308"/>
            <a:ext cx="165354" cy="178308"/>
          </a:xfrm>
          <a:custGeom>
            <a:avLst/>
            <a:gdLst/>
            <a:ahLst/>
            <a:cxnLst/>
            <a:rect l="l" t="t" r="r" b="b"/>
            <a:pathLst>
              <a:path w="165353" h="178308">
                <a:moveTo>
                  <a:pt x="3810" y="178307"/>
                </a:moveTo>
                <a:lnTo>
                  <a:pt x="165354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4837176" y="40050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4828794" y="3971543"/>
            <a:ext cx="166116" cy="178308"/>
          </a:xfrm>
          <a:custGeom>
            <a:avLst/>
            <a:gdLst/>
            <a:ahLst/>
            <a:cxnLst/>
            <a:rect l="l" t="t" r="r" b="b"/>
            <a:pathLst>
              <a:path w="166115" h="178308">
                <a:moveTo>
                  <a:pt x="4572" y="178308"/>
                </a:moveTo>
                <a:lnTo>
                  <a:pt x="166116" y="16764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78308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833366" y="39883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822698" y="3956304"/>
            <a:ext cx="167640" cy="177546"/>
          </a:xfrm>
          <a:custGeom>
            <a:avLst/>
            <a:gdLst/>
            <a:ahLst/>
            <a:cxnLst/>
            <a:rect l="l" t="t" r="r" b="b"/>
            <a:pathLst>
              <a:path w="167639" h="177546">
                <a:moveTo>
                  <a:pt x="6096" y="177546"/>
                </a:moveTo>
                <a:lnTo>
                  <a:pt x="167640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754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28794" y="397154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825746" y="3963924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3048" y="169925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822697" y="3956303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815840" y="3941064"/>
            <a:ext cx="168402" cy="176784"/>
          </a:xfrm>
          <a:custGeom>
            <a:avLst/>
            <a:gdLst/>
            <a:ahLst/>
            <a:cxnLst/>
            <a:rect l="l" t="t" r="r" b="b"/>
            <a:pathLst>
              <a:path w="168401" h="176784">
                <a:moveTo>
                  <a:pt x="6858" y="176784"/>
                </a:moveTo>
                <a:lnTo>
                  <a:pt x="168402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678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822698" y="3956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818888" y="3948684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10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815840" y="3941063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1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807457" y="3926585"/>
            <a:ext cx="169926" cy="176022"/>
          </a:xfrm>
          <a:custGeom>
            <a:avLst/>
            <a:gdLst/>
            <a:ahLst/>
            <a:cxnLst/>
            <a:rect l="l" t="t" r="r" b="b"/>
            <a:pathLst>
              <a:path w="169925" h="176022">
                <a:moveTo>
                  <a:pt x="8382" y="176022"/>
                </a:moveTo>
                <a:lnTo>
                  <a:pt x="169926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602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815839" y="3941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812791" y="393649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810506" y="3931157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807457" y="392658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98313" y="3912869"/>
            <a:ext cx="170688" cy="175260"/>
          </a:xfrm>
          <a:custGeom>
            <a:avLst/>
            <a:gdLst/>
            <a:ahLst/>
            <a:cxnLst/>
            <a:rect l="l" t="t" r="r" b="b"/>
            <a:pathLst>
              <a:path w="170687" h="175260">
                <a:moveTo>
                  <a:pt x="9144" y="175260"/>
                </a:moveTo>
                <a:lnTo>
                  <a:pt x="170688" y="13716"/>
                </a:lnTo>
                <a:lnTo>
                  <a:pt x="162306" y="0"/>
                </a:lnTo>
                <a:lnTo>
                  <a:pt x="0" y="161544"/>
                </a:lnTo>
                <a:lnTo>
                  <a:pt x="9144" y="17526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4807457" y="3926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802885" y="3919727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4572" y="168401"/>
                </a:moveTo>
                <a:lnTo>
                  <a:pt x="16611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4798313" y="3912870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4572" y="168401"/>
                </a:moveTo>
                <a:lnTo>
                  <a:pt x="166116" y="6857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788409" y="3899154"/>
            <a:ext cx="172211" cy="175260"/>
          </a:xfrm>
          <a:custGeom>
            <a:avLst/>
            <a:gdLst/>
            <a:ahLst/>
            <a:cxnLst/>
            <a:rect l="l" t="t" r="r" b="b"/>
            <a:pathLst>
              <a:path w="172212" h="175260">
                <a:moveTo>
                  <a:pt x="9905" y="175260"/>
                </a:moveTo>
                <a:lnTo>
                  <a:pt x="172211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5260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4798314" y="39128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795266" y="390829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048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792218" y="3903726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4788407" y="389915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4777739" y="3886200"/>
            <a:ext cx="172212" cy="174498"/>
          </a:xfrm>
          <a:custGeom>
            <a:avLst/>
            <a:gdLst/>
            <a:ahLst/>
            <a:cxnLst/>
            <a:rect l="l" t="t" r="r" b="b"/>
            <a:pathLst>
              <a:path w="172212" h="174498">
                <a:moveTo>
                  <a:pt x="10667" y="174498"/>
                </a:moveTo>
                <a:lnTo>
                  <a:pt x="172211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7449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4788407" y="3899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784597" y="3894582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781550" y="3890772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3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777740" y="3886200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765547" y="3874008"/>
            <a:ext cx="173736" cy="173736"/>
          </a:xfrm>
          <a:custGeom>
            <a:avLst/>
            <a:gdLst/>
            <a:ahLst/>
            <a:cxnLst/>
            <a:rect l="l" t="t" r="r" b="b"/>
            <a:pathLst>
              <a:path w="173736" h="173736">
                <a:moveTo>
                  <a:pt x="12191" y="173736"/>
                </a:moveTo>
                <a:lnTo>
                  <a:pt x="173735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7373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777739" y="3886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773929" y="388239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769357" y="3877817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765547" y="3874007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3810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535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752594" y="3861815"/>
            <a:ext cx="174498" cy="173736"/>
          </a:xfrm>
          <a:custGeom>
            <a:avLst/>
            <a:gdLst/>
            <a:ahLst/>
            <a:cxnLst/>
            <a:rect l="l" t="t" r="r" b="b"/>
            <a:pathLst>
              <a:path w="174498" h="173736">
                <a:moveTo>
                  <a:pt x="12953" y="173736"/>
                </a:moveTo>
                <a:lnTo>
                  <a:pt x="174497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7373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765548" y="38740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762500" y="3870959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4759452" y="386791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755641" y="386486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4752594" y="386181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4738878" y="3850386"/>
            <a:ext cx="175260" cy="172974"/>
          </a:xfrm>
          <a:custGeom>
            <a:avLst/>
            <a:gdLst/>
            <a:ahLst/>
            <a:cxnLst/>
            <a:rect l="l" t="t" r="r" b="b"/>
            <a:pathLst>
              <a:path w="175260" h="172974">
                <a:moveTo>
                  <a:pt x="13715" y="172974"/>
                </a:moveTo>
                <a:lnTo>
                  <a:pt x="175259" y="11430"/>
                </a:lnTo>
                <a:lnTo>
                  <a:pt x="161543" y="0"/>
                </a:lnTo>
                <a:lnTo>
                  <a:pt x="0" y="162306"/>
                </a:lnTo>
                <a:lnTo>
                  <a:pt x="13715" y="17297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4752594" y="38618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4748022" y="385800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4743450" y="385419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4738878" y="3850385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4723637" y="3839718"/>
            <a:ext cx="176784" cy="172974"/>
          </a:xfrm>
          <a:custGeom>
            <a:avLst/>
            <a:gdLst/>
            <a:ahLst/>
            <a:cxnLst/>
            <a:rect l="l" t="t" r="r" b="b"/>
            <a:pathLst>
              <a:path w="176784" h="172974">
                <a:moveTo>
                  <a:pt x="15239" y="172974"/>
                </a:moveTo>
                <a:lnTo>
                  <a:pt x="176783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15239" y="17297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4738877" y="38503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733543" y="384733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3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535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728972" y="3843528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723638" y="383971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4"/>
                </a:moveTo>
                <a:lnTo>
                  <a:pt x="16687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707636" y="3829811"/>
            <a:ext cx="177546" cy="171450"/>
          </a:xfrm>
          <a:custGeom>
            <a:avLst/>
            <a:gdLst/>
            <a:ahLst/>
            <a:cxnLst/>
            <a:rect l="l" t="t" r="r" b="b"/>
            <a:pathLst>
              <a:path w="177546" h="171450">
                <a:moveTo>
                  <a:pt x="16001" y="171450"/>
                </a:moveTo>
                <a:lnTo>
                  <a:pt x="177545" y="9905"/>
                </a:lnTo>
                <a:lnTo>
                  <a:pt x="162305" y="0"/>
                </a:lnTo>
                <a:lnTo>
                  <a:pt x="0" y="161544"/>
                </a:lnTo>
                <a:lnTo>
                  <a:pt x="16001" y="171450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723638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718304" y="3836669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712970" y="3832860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4"/>
                </a:moveTo>
                <a:lnTo>
                  <a:pt x="166878" y="3810"/>
                </a:lnTo>
                <a:lnTo>
                  <a:pt x="162306" y="0"/>
                </a:lnTo>
                <a:lnTo>
                  <a:pt x="0" y="161544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707636" y="382981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5334" y="164592"/>
                </a:moveTo>
                <a:lnTo>
                  <a:pt x="16764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4690871" y="3819905"/>
            <a:ext cx="179070" cy="171450"/>
          </a:xfrm>
          <a:custGeom>
            <a:avLst/>
            <a:gdLst/>
            <a:ahLst/>
            <a:cxnLst/>
            <a:rect l="l" t="t" r="r" b="b"/>
            <a:pathLst>
              <a:path w="179070" h="171450">
                <a:moveTo>
                  <a:pt x="16763" y="171450"/>
                </a:moveTo>
                <a:lnTo>
                  <a:pt x="179069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71450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4707635" y="382981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4702301" y="382676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5334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4591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4696967" y="382295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3"/>
                </a:moveTo>
                <a:lnTo>
                  <a:pt x="166878" y="3809"/>
                </a:lnTo>
                <a:lnTo>
                  <a:pt x="161544" y="0"/>
                </a:lnTo>
                <a:lnTo>
                  <a:pt x="0" y="162305"/>
                </a:lnTo>
                <a:lnTo>
                  <a:pt x="5334" y="16535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690871" y="3819906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5353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4673346" y="3810762"/>
            <a:ext cx="179070" cy="170688"/>
          </a:xfrm>
          <a:custGeom>
            <a:avLst/>
            <a:gdLst/>
            <a:ahLst/>
            <a:cxnLst/>
            <a:rect l="l" t="t" r="r" b="b"/>
            <a:pathLst>
              <a:path w="179070" h="170687">
                <a:moveTo>
                  <a:pt x="17525" y="170687"/>
                </a:moveTo>
                <a:lnTo>
                  <a:pt x="179069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7068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690872" y="38199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4685538" y="3816857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4592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679442" y="3813809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4673346" y="381076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2"/>
                </a:moveTo>
                <a:lnTo>
                  <a:pt x="16764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4655057" y="3802379"/>
            <a:ext cx="179832" cy="169926"/>
          </a:xfrm>
          <a:custGeom>
            <a:avLst/>
            <a:gdLst/>
            <a:ahLst/>
            <a:cxnLst/>
            <a:rect l="l" t="t" r="r" b="b"/>
            <a:pathLst>
              <a:path w="179832" h="169925">
                <a:moveTo>
                  <a:pt x="18287" y="169925"/>
                </a:moveTo>
                <a:lnTo>
                  <a:pt x="179831" y="8381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992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4673345" y="3810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667249" y="3808475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30"/>
                </a:moveTo>
                <a:lnTo>
                  <a:pt x="16764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830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661154" y="3805428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2"/>
                </a:moveTo>
                <a:lnTo>
                  <a:pt x="16764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655058" y="380238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636769" y="3794759"/>
            <a:ext cx="179832" cy="169164"/>
          </a:xfrm>
          <a:custGeom>
            <a:avLst/>
            <a:gdLst/>
            <a:ahLst/>
            <a:cxnLst/>
            <a:rect l="l" t="t" r="r" b="b"/>
            <a:pathLst>
              <a:path w="179832" h="169163">
                <a:moveTo>
                  <a:pt x="18287" y="169163"/>
                </a:moveTo>
                <a:lnTo>
                  <a:pt x="179831" y="7619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916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655057" y="3802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645913" y="3798569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5353"/>
                </a:moveTo>
                <a:lnTo>
                  <a:pt x="17068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535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636770" y="3794760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5354"/>
                </a:moveTo>
                <a:lnTo>
                  <a:pt x="17068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535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617720" y="3787140"/>
            <a:ext cx="180594" cy="169164"/>
          </a:xfrm>
          <a:custGeom>
            <a:avLst/>
            <a:gdLst/>
            <a:ahLst/>
            <a:cxnLst/>
            <a:rect l="l" t="t" r="r" b="b"/>
            <a:pathLst>
              <a:path w="180594" h="169163">
                <a:moveTo>
                  <a:pt x="19050" y="169163"/>
                </a:moveTo>
                <a:lnTo>
                  <a:pt x="180594" y="7619"/>
                </a:lnTo>
                <a:lnTo>
                  <a:pt x="161544" y="0"/>
                </a:lnTo>
                <a:lnTo>
                  <a:pt x="0" y="162305"/>
                </a:lnTo>
                <a:lnTo>
                  <a:pt x="19050" y="16916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636770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4626864" y="3790950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5" y="165353"/>
                </a:moveTo>
                <a:lnTo>
                  <a:pt x="171449" y="3809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535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4617720" y="3787140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144" y="165354"/>
                </a:moveTo>
                <a:lnTo>
                  <a:pt x="171450" y="3810"/>
                </a:lnTo>
                <a:lnTo>
                  <a:pt x="161544" y="0"/>
                </a:lnTo>
                <a:lnTo>
                  <a:pt x="0" y="162306"/>
                </a:lnTo>
                <a:lnTo>
                  <a:pt x="9144" y="16535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4598670" y="3781043"/>
            <a:ext cx="180594" cy="168402"/>
          </a:xfrm>
          <a:custGeom>
            <a:avLst/>
            <a:gdLst/>
            <a:ahLst/>
            <a:cxnLst/>
            <a:rect l="l" t="t" r="r" b="b"/>
            <a:pathLst>
              <a:path w="180594" h="168401">
                <a:moveTo>
                  <a:pt x="19050" y="168401"/>
                </a:moveTo>
                <a:lnTo>
                  <a:pt x="18059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9050" y="168401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4617720" y="378713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4611624" y="378485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2"/>
                </a:moveTo>
                <a:lnTo>
                  <a:pt x="167640" y="2286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4604765" y="378333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4598670" y="3781043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4578858" y="3774948"/>
            <a:ext cx="181356" cy="167640"/>
          </a:xfrm>
          <a:custGeom>
            <a:avLst/>
            <a:gdLst/>
            <a:ahLst/>
            <a:cxnLst/>
            <a:rect l="l" t="t" r="r" b="b"/>
            <a:pathLst>
              <a:path w="181356" h="167639">
                <a:moveTo>
                  <a:pt x="19812" y="167639"/>
                </a:moveTo>
                <a:lnTo>
                  <a:pt x="18135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9812" y="16763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4598670" y="3781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4588764" y="3777996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2"/>
                </a:moveTo>
                <a:lnTo>
                  <a:pt x="17144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4592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4578858" y="3774947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2"/>
                </a:moveTo>
                <a:lnTo>
                  <a:pt x="17144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4558283" y="3769614"/>
            <a:ext cx="182118" cy="166878"/>
          </a:xfrm>
          <a:custGeom>
            <a:avLst/>
            <a:gdLst/>
            <a:ahLst/>
            <a:cxnLst/>
            <a:rect l="l" t="t" r="r" b="b"/>
            <a:pathLst>
              <a:path w="182117" h="166877">
                <a:moveTo>
                  <a:pt x="20574" y="166877"/>
                </a:moveTo>
                <a:lnTo>
                  <a:pt x="18211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0574" y="166877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4578857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4568189" y="3771900"/>
            <a:ext cx="172212" cy="164592"/>
          </a:xfrm>
          <a:custGeom>
            <a:avLst/>
            <a:gdLst/>
            <a:ahLst/>
            <a:cxnLst/>
            <a:rect l="l" t="t" r="r" b="b"/>
            <a:pathLst>
              <a:path w="172212" h="164591">
                <a:moveTo>
                  <a:pt x="10667" y="164592"/>
                </a:moveTo>
                <a:lnTo>
                  <a:pt x="172211" y="3048"/>
                </a:lnTo>
                <a:lnTo>
                  <a:pt x="162305" y="0"/>
                </a:lnTo>
                <a:lnTo>
                  <a:pt x="0" y="161544"/>
                </a:lnTo>
                <a:lnTo>
                  <a:pt x="10667" y="164592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4558284" y="3769614"/>
            <a:ext cx="172211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9905" y="163830"/>
                </a:moveTo>
                <a:lnTo>
                  <a:pt x="17221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3830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537709" y="3764279"/>
            <a:ext cx="182118" cy="166878"/>
          </a:xfrm>
          <a:custGeom>
            <a:avLst/>
            <a:gdLst/>
            <a:ahLst/>
            <a:cxnLst/>
            <a:rect l="l" t="t" r="r" b="b"/>
            <a:pathLst>
              <a:path w="182117" h="166877">
                <a:moveTo>
                  <a:pt x="20574" y="166877"/>
                </a:moveTo>
                <a:lnTo>
                  <a:pt x="18211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0574" y="166877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558283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548377" y="3766565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2"/>
                </a:moveTo>
                <a:lnTo>
                  <a:pt x="17144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4592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537709" y="3764280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7" y="163829"/>
                </a:moveTo>
                <a:lnTo>
                  <a:pt x="17221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829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517136" y="3759707"/>
            <a:ext cx="182118" cy="166116"/>
          </a:xfrm>
          <a:custGeom>
            <a:avLst/>
            <a:gdLst/>
            <a:ahLst/>
            <a:cxnLst/>
            <a:rect l="l" t="t" r="r" b="b"/>
            <a:pathLst>
              <a:path w="182117" h="166115">
                <a:moveTo>
                  <a:pt x="20574" y="166116"/>
                </a:moveTo>
                <a:lnTo>
                  <a:pt x="182118" y="4572"/>
                </a:lnTo>
                <a:lnTo>
                  <a:pt x="161544" y="0"/>
                </a:lnTo>
                <a:lnTo>
                  <a:pt x="0" y="162306"/>
                </a:lnTo>
                <a:lnTo>
                  <a:pt x="20574" y="16611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537710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530852" y="376275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8"/>
                </a:moveTo>
                <a:lnTo>
                  <a:pt x="16840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068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523993" y="3761231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3068"/>
                </a:moveTo>
                <a:lnTo>
                  <a:pt x="168402" y="1524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63068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4517136" y="3759708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1523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4495799" y="3756660"/>
            <a:ext cx="182880" cy="165354"/>
          </a:xfrm>
          <a:custGeom>
            <a:avLst/>
            <a:gdLst/>
            <a:ahLst/>
            <a:cxnLst/>
            <a:rect l="l" t="t" r="r" b="b"/>
            <a:pathLst>
              <a:path w="182879" h="165353">
                <a:moveTo>
                  <a:pt x="21336" y="165354"/>
                </a:moveTo>
                <a:lnTo>
                  <a:pt x="18288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1336" y="16535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4517135" y="375970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4506467" y="3758184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7" y="163830"/>
                </a:moveTo>
                <a:lnTo>
                  <a:pt x="172211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3830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4495799" y="3756659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7"/>
                </a:moveTo>
                <a:lnTo>
                  <a:pt x="17221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067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473702" y="3753612"/>
            <a:ext cx="183642" cy="164592"/>
          </a:xfrm>
          <a:custGeom>
            <a:avLst/>
            <a:gdLst/>
            <a:ahLst/>
            <a:cxnLst/>
            <a:rect l="l" t="t" r="r" b="b"/>
            <a:pathLst>
              <a:path w="183641" h="164591">
                <a:moveTo>
                  <a:pt x="22098" y="164592"/>
                </a:moveTo>
                <a:lnTo>
                  <a:pt x="18364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098" y="164592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4495800" y="37566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484370" y="3755136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8"/>
                </a:moveTo>
                <a:lnTo>
                  <a:pt x="172973" y="1524"/>
                </a:lnTo>
                <a:lnTo>
                  <a:pt x="162305" y="0"/>
                </a:lnTo>
                <a:lnTo>
                  <a:pt x="0" y="161544"/>
                </a:lnTo>
                <a:lnTo>
                  <a:pt x="11429" y="163068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4473702" y="3753611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0667" y="163068"/>
                </a:moveTo>
                <a:lnTo>
                  <a:pt x="172973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3068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451603" y="3750563"/>
            <a:ext cx="183642" cy="164592"/>
          </a:xfrm>
          <a:custGeom>
            <a:avLst/>
            <a:gdLst/>
            <a:ahLst/>
            <a:cxnLst/>
            <a:rect l="l" t="t" r="r" b="b"/>
            <a:pathLst>
              <a:path w="183641" h="164591">
                <a:moveTo>
                  <a:pt x="22098" y="164591"/>
                </a:moveTo>
                <a:lnTo>
                  <a:pt x="18364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098" y="164591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4473701" y="3753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4463033" y="3752087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7"/>
                </a:moveTo>
                <a:lnTo>
                  <a:pt x="17221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3067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4451603" y="3750564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7"/>
                </a:moveTo>
                <a:lnTo>
                  <a:pt x="172973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4428744" y="3749039"/>
            <a:ext cx="184404" cy="163068"/>
          </a:xfrm>
          <a:custGeom>
            <a:avLst/>
            <a:gdLst/>
            <a:ahLst/>
            <a:cxnLst/>
            <a:rect l="l" t="t" r="r" b="b"/>
            <a:pathLst>
              <a:path w="184403" h="163067">
                <a:moveTo>
                  <a:pt x="22860" y="163068"/>
                </a:moveTo>
                <a:lnTo>
                  <a:pt x="184404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0" y="163068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4451604" y="37505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440174" y="3749801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5"/>
                </a:moveTo>
                <a:lnTo>
                  <a:pt x="172973" y="761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428743" y="3749039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5"/>
                </a:moveTo>
                <a:lnTo>
                  <a:pt x="172973" y="761"/>
                </a:lnTo>
                <a:lnTo>
                  <a:pt x="162305" y="0"/>
                </a:lnTo>
                <a:lnTo>
                  <a:pt x="0" y="161543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405884" y="3747515"/>
            <a:ext cx="185166" cy="163068"/>
          </a:xfrm>
          <a:custGeom>
            <a:avLst/>
            <a:gdLst/>
            <a:ahLst/>
            <a:cxnLst/>
            <a:rect l="l" t="t" r="r" b="b"/>
            <a:pathLst>
              <a:path w="185165" h="163067">
                <a:moveTo>
                  <a:pt x="22860" y="163068"/>
                </a:moveTo>
                <a:lnTo>
                  <a:pt x="18516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0" y="163068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428744" y="37490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417314" y="3748277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1429" y="162305"/>
                </a:moveTo>
                <a:lnTo>
                  <a:pt x="173735" y="761"/>
                </a:lnTo>
                <a:lnTo>
                  <a:pt x="162305" y="0"/>
                </a:lnTo>
                <a:lnTo>
                  <a:pt x="0" y="161543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405884" y="3747516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1429" y="162306"/>
                </a:moveTo>
                <a:lnTo>
                  <a:pt x="173735" y="762"/>
                </a:lnTo>
                <a:lnTo>
                  <a:pt x="162305" y="0"/>
                </a:lnTo>
                <a:lnTo>
                  <a:pt x="0" y="161544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383023" y="3746754"/>
            <a:ext cx="185166" cy="162306"/>
          </a:xfrm>
          <a:custGeom>
            <a:avLst/>
            <a:gdLst/>
            <a:ahLst/>
            <a:cxnLst/>
            <a:rect l="l" t="t" r="r" b="b"/>
            <a:pathLst>
              <a:path w="185165" h="162305">
                <a:moveTo>
                  <a:pt x="22860" y="162305"/>
                </a:moveTo>
                <a:lnTo>
                  <a:pt x="185166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0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4405883" y="37475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4359401" y="3745992"/>
            <a:ext cx="185166" cy="162306"/>
          </a:xfrm>
          <a:custGeom>
            <a:avLst/>
            <a:gdLst/>
            <a:ahLst/>
            <a:cxnLst/>
            <a:rect l="l" t="t" r="r" b="b"/>
            <a:pathLst>
              <a:path w="185165" h="162305">
                <a:moveTo>
                  <a:pt x="23622" y="162306"/>
                </a:moveTo>
                <a:lnTo>
                  <a:pt x="185166" y="762"/>
                </a:lnTo>
                <a:lnTo>
                  <a:pt x="161544" y="0"/>
                </a:lnTo>
                <a:lnTo>
                  <a:pt x="0" y="161544"/>
                </a:lnTo>
                <a:lnTo>
                  <a:pt x="23622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4383023" y="3746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4370831" y="3745992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1" y="162306"/>
                </a:moveTo>
                <a:lnTo>
                  <a:pt x="173735" y="762"/>
                </a:lnTo>
                <a:lnTo>
                  <a:pt x="161543" y="0"/>
                </a:lnTo>
                <a:lnTo>
                  <a:pt x="0" y="162306"/>
                </a:lnTo>
                <a:lnTo>
                  <a:pt x="12191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4359402" y="3745992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6"/>
                </a:moveTo>
                <a:lnTo>
                  <a:pt x="172973" y="0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330445" y="3745991"/>
            <a:ext cx="190500" cy="162306"/>
          </a:xfrm>
          <a:custGeom>
            <a:avLst/>
            <a:gdLst/>
            <a:ahLst/>
            <a:cxnLst/>
            <a:rect l="l" t="t" r="r" b="b"/>
            <a:pathLst>
              <a:path w="190500" h="162305">
                <a:moveTo>
                  <a:pt x="28955" y="161543"/>
                </a:moveTo>
                <a:lnTo>
                  <a:pt x="190499" y="0"/>
                </a:lnTo>
                <a:lnTo>
                  <a:pt x="162305" y="761"/>
                </a:lnTo>
                <a:lnTo>
                  <a:pt x="0" y="162305"/>
                </a:lnTo>
                <a:lnTo>
                  <a:pt x="28955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4359401" y="37459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4344923" y="3745991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1543"/>
                </a:moveTo>
                <a:lnTo>
                  <a:pt x="176021" y="0"/>
                </a:lnTo>
                <a:lnTo>
                  <a:pt x="161543" y="0"/>
                </a:lnTo>
                <a:lnTo>
                  <a:pt x="0" y="162305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4330445" y="3745992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2306"/>
                </a:moveTo>
                <a:lnTo>
                  <a:pt x="176021" y="0"/>
                </a:lnTo>
                <a:lnTo>
                  <a:pt x="162305" y="762"/>
                </a:lnTo>
                <a:lnTo>
                  <a:pt x="0" y="162306"/>
                </a:lnTo>
                <a:lnTo>
                  <a:pt x="14477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4303013" y="3746754"/>
            <a:ext cx="189738" cy="162306"/>
          </a:xfrm>
          <a:custGeom>
            <a:avLst/>
            <a:gdLst/>
            <a:ahLst/>
            <a:cxnLst/>
            <a:rect l="l" t="t" r="r" b="b"/>
            <a:pathLst>
              <a:path w="189737" h="162305">
                <a:moveTo>
                  <a:pt x="27432" y="161543"/>
                </a:moveTo>
                <a:lnTo>
                  <a:pt x="189738" y="0"/>
                </a:lnTo>
                <a:lnTo>
                  <a:pt x="161544" y="761"/>
                </a:lnTo>
                <a:lnTo>
                  <a:pt x="0" y="162305"/>
                </a:lnTo>
                <a:lnTo>
                  <a:pt x="27432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4330445" y="37467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4275582" y="3747516"/>
            <a:ext cx="188976" cy="163068"/>
          </a:xfrm>
          <a:custGeom>
            <a:avLst/>
            <a:gdLst/>
            <a:ahLst/>
            <a:cxnLst/>
            <a:rect l="l" t="t" r="r" b="b"/>
            <a:pathLst>
              <a:path w="188975" h="163067">
                <a:moveTo>
                  <a:pt x="27432" y="161544"/>
                </a:moveTo>
                <a:lnTo>
                  <a:pt x="18897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7432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4303014" y="37475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4289298" y="3747516"/>
            <a:ext cx="175260" cy="162306"/>
          </a:xfrm>
          <a:custGeom>
            <a:avLst/>
            <a:gdLst/>
            <a:ahLst/>
            <a:cxnLst/>
            <a:rect l="l" t="t" r="r" b="b"/>
            <a:pathLst>
              <a:path w="175260" h="162305">
                <a:moveTo>
                  <a:pt x="13715" y="161544"/>
                </a:moveTo>
                <a:lnTo>
                  <a:pt x="175259" y="0"/>
                </a:lnTo>
                <a:lnTo>
                  <a:pt x="161543" y="762"/>
                </a:lnTo>
                <a:lnTo>
                  <a:pt x="0" y="162306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275582" y="3748278"/>
            <a:ext cx="175260" cy="162306"/>
          </a:xfrm>
          <a:custGeom>
            <a:avLst/>
            <a:gdLst/>
            <a:ahLst/>
            <a:cxnLst/>
            <a:rect l="l" t="t" r="r" b="b"/>
            <a:pathLst>
              <a:path w="175260" h="162305">
                <a:moveTo>
                  <a:pt x="13715" y="161543"/>
                </a:moveTo>
                <a:lnTo>
                  <a:pt x="175259" y="0"/>
                </a:lnTo>
                <a:lnTo>
                  <a:pt x="161543" y="761"/>
                </a:lnTo>
                <a:lnTo>
                  <a:pt x="0" y="162305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4248912" y="3749039"/>
            <a:ext cx="188214" cy="163830"/>
          </a:xfrm>
          <a:custGeom>
            <a:avLst/>
            <a:gdLst/>
            <a:ahLst/>
            <a:cxnLst/>
            <a:rect l="l" t="t" r="r" b="b"/>
            <a:pathLst>
              <a:path w="188213" h="163829">
                <a:moveTo>
                  <a:pt x="26670" y="161544"/>
                </a:moveTo>
                <a:lnTo>
                  <a:pt x="18821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26670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275582" y="3749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4261866" y="3749039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5" y="161544"/>
                </a:moveTo>
                <a:lnTo>
                  <a:pt x="17525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248912" y="3750563"/>
            <a:ext cx="174498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953" y="161544"/>
                </a:moveTo>
                <a:lnTo>
                  <a:pt x="174497" y="0"/>
                </a:lnTo>
                <a:lnTo>
                  <a:pt x="161543" y="762"/>
                </a:lnTo>
                <a:lnTo>
                  <a:pt x="0" y="162306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222241" y="3751326"/>
            <a:ext cx="188214" cy="164592"/>
          </a:xfrm>
          <a:custGeom>
            <a:avLst/>
            <a:gdLst/>
            <a:ahLst/>
            <a:cxnLst/>
            <a:rect l="l" t="t" r="r" b="b"/>
            <a:pathLst>
              <a:path w="188213" h="164591">
                <a:moveTo>
                  <a:pt x="26670" y="161544"/>
                </a:moveTo>
                <a:lnTo>
                  <a:pt x="18821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26670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248911" y="37513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235195" y="3751326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5" y="161544"/>
                </a:moveTo>
                <a:lnTo>
                  <a:pt x="17525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222241" y="3752850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1543"/>
                </a:moveTo>
                <a:lnTo>
                  <a:pt x="174497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196334" y="3754373"/>
            <a:ext cx="187452" cy="165354"/>
          </a:xfrm>
          <a:custGeom>
            <a:avLst/>
            <a:gdLst/>
            <a:ahLst/>
            <a:cxnLst/>
            <a:rect l="l" t="t" r="r" b="b"/>
            <a:pathLst>
              <a:path w="187451" h="165353">
                <a:moveTo>
                  <a:pt x="25908" y="161543"/>
                </a:moveTo>
                <a:lnTo>
                  <a:pt x="187452" y="0"/>
                </a:lnTo>
                <a:lnTo>
                  <a:pt x="161544" y="3809"/>
                </a:lnTo>
                <a:lnTo>
                  <a:pt x="0" y="165353"/>
                </a:lnTo>
                <a:lnTo>
                  <a:pt x="2590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222242" y="37543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209288" y="3754373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3" y="161543"/>
                </a:moveTo>
                <a:lnTo>
                  <a:pt x="17449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196334" y="3756660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1544"/>
                </a:moveTo>
                <a:lnTo>
                  <a:pt x="17449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170425" y="3758183"/>
            <a:ext cx="187452" cy="166116"/>
          </a:xfrm>
          <a:custGeom>
            <a:avLst/>
            <a:gdLst/>
            <a:ahLst/>
            <a:cxnLst/>
            <a:rect l="l" t="t" r="r" b="b"/>
            <a:pathLst>
              <a:path w="187451" h="166115">
                <a:moveTo>
                  <a:pt x="25908" y="161543"/>
                </a:moveTo>
                <a:lnTo>
                  <a:pt x="187452" y="0"/>
                </a:lnTo>
                <a:lnTo>
                  <a:pt x="161544" y="4571"/>
                </a:lnTo>
                <a:lnTo>
                  <a:pt x="0" y="166115"/>
                </a:lnTo>
                <a:lnTo>
                  <a:pt x="25908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196333" y="37581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183379" y="3758183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3" y="161543"/>
                </a:moveTo>
                <a:lnTo>
                  <a:pt x="17449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170425" y="3760470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3" y="161543"/>
                </a:moveTo>
                <a:lnTo>
                  <a:pt x="17449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145280" y="3762755"/>
            <a:ext cx="186690" cy="166878"/>
          </a:xfrm>
          <a:custGeom>
            <a:avLst/>
            <a:gdLst/>
            <a:ahLst/>
            <a:cxnLst/>
            <a:rect l="l" t="t" r="r" b="b"/>
            <a:pathLst>
              <a:path w="186689" h="166877">
                <a:moveTo>
                  <a:pt x="25146" y="161544"/>
                </a:moveTo>
                <a:lnTo>
                  <a:pt x="186690" y="0"/>
                </a:lnTo>
                <a:lnTo>
                  <a:pt x="161544" y="5334"/>
                </a:lnTo>
                <a:lnTo>
                  <a:pt x="0" y="166878"/>
                </a:lnTo>
                <a:lnTo>
                  <a:pt x="2514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170426" y="37627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157472" y="3762755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3" y="161544"/>
                </a:moveTo>
                <a:lnTo>
                  <a:pt x="174497" y="0"/>
                </a:lnTo>
                <a:lnTo>
                  <a:pt x="162305" y="2286"/>
                </a:lnTo>
                <a:lnTo>
                  <a:pt x="0" y="163830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145281" y="3765041"/>
            <a:ext cx="174497" cy="164592"/>
          </a:xfrm>
          <a:custGeom>
            <a:avLst/>
            <a:gdLst/>
            <a:ahLst/>
            <a:cxnLst/>
            <a:rect l="l" t="t" r="r" b="b"/>
            <a:pathLst>
              <a:path w="174498" h="164591">
                <a:moveTo>
                  <a:pt x="12191" y="161543"/>
                </a:moveTo>
                <a:lnTo>
                  <a:pt x="17449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120895" y="3768089"/>
            <a:ext cx="185928" cy="166878"/>
          </a:xfrm>
          <a:custGeom>
            <a:avLst/>
            <a:gdLst/>
            <a:ahLst/>
            <a:cxnLst/>
            <a:rect l="l" t="t" r="r" b="b"/>
            <a:pathLst>
              <a:path w="185927" h="166877">
                <a:moveTo>
                  <a:pt x="24384" y="161544"/>
                </a:moveTo>
                <a:lnTo>
                  <a:pt x="185928" y="0"/>
                </a:lnTo>
                <a:lnTo>
                  <a:pt x="161544" y="5334"/>
                </a:lnTo>
                <a:lnTo>
                  <a:pt x="0" y="166878"/>
                </a:lnTo>
                <a:lnTo>
                  <a:pt x="24384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145279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136897" y="3768089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1544"/>
                </a:moveTo>
                <a:lnTo>
                  <a:pt x="16992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128516" y="3769613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2" y="161544"/>
                </a:moveTo>
                <a:lnTo>
                  <a:pt x="16992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120896" y="3771900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3"/>
                </a:moveTo>
                <a:lnTo>
                  <a:pt x="16916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096511" y="3773423"/>
            <a:ext cx="185928" cy="168402"/>
          </a:xfrm>
          <a:custGeom>
            <a:avLst/>
            <a:gdLst/>
            <a:ahLst/>
            <a:cxnLst/>
            <a:rect l="l" t="t" r="r" b="b"/>
            <a:pathLst>
              <a:path w="185927" h="168401">
                <a:moveTo>
                  <a:pt x="24384" y="161543"/>
                </a:moveTo>
                <a:lnTo>
                  <a:pt x="185928" y="0"/>
                </a:lnTo>
                <a:lnTo>
                  <a:pt x="161544" y="6857"/>
                </a:lnTo>
                <a:lnTo>
                  <a:pt x="0" y="168401"/>
                </a:lnTo>
                <a:lnTo>
                  <a:pt x="24384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120895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108703" y="3773423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1" y="161543"/>
                </a:moveTo>
                <a:lnTo>
                  <a:pt x="173735" y="0"/>
                </a:lnTo>
                <a:lnTo>
                  <a:pt x="161543" y="3047"/>
                </a:lnTo>
                <a:lnTo>
                  <a:pt x="0" y="165353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096512" y="3776471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1" y="162306"/>
                </a:moveTo>
                <a:lnTo>
                  <a:pt x="173735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2191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072889" y="3780282"/>
            <a:ext cx="185166" cy="168402"/>
          </a:xfrm>
          <a:custGeom>
            <a:avLst/>
            <a:gdLst/>
            <a:ahLst/>
            <a:cxnLst/>
            <a:rect l="l" t="t" r="r" b="b"/>
            <a:pathLst>
              <a:path w="185165" h="168401">
                <a:moveTo>
                  <a:pt x="23622" y="161544"/>
                </a:moveTo>
                <a:lnTo>
                  <a:pt x="185166" y="0"/>
                </a:lnTo>
                <a:lnTo>
                  <a:pt x="161544" y="6858"/>
                </a:lnTo>
                <a:lnTo>
                  <a:pt x="0" y="168402"/>
                </a:lnTo>
                <a:lnTo>
                  <a:pt x="23622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096511" y="37802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084319" y="3780282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1" y="161544"/>
                </a:moveTo>
                <a:lnTo>
                  <a:pt x="173735" y="0"/>
                </a:lnTo>
                <a:lnTo>
                  <a:pt x="161543" y="3048"/>
                </a:lnTo>
                <a:lnTo>
                  <a:pt x="0" y="165354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072890" y="3783329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1429" y="162306"/>
                </a:moveTo>
                <a:lnTo>
                  <a:pt x="172973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049267" y="3787139"/>
            <a:ext cx="185166" cy="169926"/>
          </a:xfrm>
          <a:custGeom>
            <a:avLst/>
            <a:gdLst/>
            <a:ahLst/>
            <a:cxnLst/>
            <a:rect l="l" t="t" r="r" b="b"/>
            <a:pathLst>
              <a:path w="185165" h="169925">
                <a:moveTo>
                  <a:pt x="23622" y="161544"/>
                </a:moveTo>
                <a:lnTo>
                  <a:pt x="185166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3622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072889" y="3787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060697" y="3787139"/>
            <a:ext cx="173736" cy="166116"/>
          </a:xfrm>
          <a:custGeom>
            <a:avLst/>
            <a:gdLst/>
            <a:ahLst/>
            <a:cxnLst/>
            <a:rect l="l" t="t" r="r" b="b"/>
            <a:pathLst>
              <a:path w="173736" h="166115">
                <a:moveTo>
                  <a:pt x="12191" y="161544"/>
                </a:moveTo>
                <a:lnTo>
                  <a:pt x="173735" y="0"/>
                </a:lnTo>
                <a:lnTo>
                  <a:pt x="161543" y="3810"/>
                </a:lnTo>
                <a:lnTo>
                  <a:pt x="0" y="166116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049268" y="3790949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29" y="162306"/>
                </a:moveTo>
                <a:lnTo>
                  <a:pt x="172973" y="0"/>
                </a:lnTo>
                <a:lnTo>
                  <a:pt x="161543" y="4572"/>
                </a:lnTo>
                <a:lnTo>
                  <a:pt x="0" y="166116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026407" y="3795522"/>
            <a:ext cx="184404" cy="169926"/>
          </a:xfrm>
          <a:custGeom>
            <a:avLst/>
            <a:gdLst/>
            <a:ahLst/>
            <a:cxnLst/>
            <a:rect l="l" t="t" r="r" b="b"/>
            <a:pathLst>
              <a:path w="184403" h="169925">
                <a:moveTo>
                  <a:pt x="22860" y="161544"/>
                </a:moveTo>
                <a:lnTo>
                  <a:pt x="184404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2860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049267" y="37955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041647" y="3795522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1544"/>
                </a:moveTo>
                <a:lnTo>
                  <a:pt x="16916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034028" y="3797807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3"/>
                </a:moveTo>
                <a:lnTo>
                  <a:pt x="169164" y="0"/>
                </a:lnTo>
                <a:lnTo>
                  <a:pt x="161544" y="3047"/>
                </a:lnTo>
                <a:lnTo>
                  <a:pt x="0" y="164591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026407" y="3800855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4"/>
                </a:moveTo>
                <a:lnTo>
                  <a:pt x="169164" y="0"/>
                </a:lnTo>
                <a:lnTo>
                  <a:pt x="161544" y="3048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004309" y="3803904"/>
            <a:ext cx="183642" cy="170688"/>
          </a:xfrm>
          <a:custGeom>
            <a:avLst/>
            <a:gdLst/>
            <a:ahLst/>
            <a:cxnLst/>
            <a:rect l="l" t="t" r="r" b="b"/>
            <a:pathLst>
              <a:path w="183641" h="170687">
                <a:moveTo>
                  <a:pt x="22098" y="161543"/>
                </a:moveTo>
                <a:lnTo>
                  <a:pt x="183642" y="0"/>
                </a:lnTo>
                <a:lnTo>
                  <a:pt x="161544" y="9143"/>
                </a:lnTo>
                <a:lnTo>
                  <a:pt x="0" y="170687"/>
                </a:lnTo>
                <a:lnTo>
                  <a:pt x="2209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026407" y="3803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015739" y="3803904"/>
            <a:ext cx="172212" cy="166116"/>
          </a:xfrm>
          <a:custGeom>
            <a:avLst/>
            <a:gdLst/>
            <a:ahLst/>
            <a:cxnLst/>
            <a:rect l="l" t="t" r="r" b="b"/>
            <a:pathLst>
              <a:path w="172212" h="166115">
                <a:moveTo>
                  <a:pt x="10667" y="161543"/>
                </a:moveTo>
                <a:lnTo>
                  <a:pt x="172211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0667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004309" y="3808476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29" y="161544"/>
                </a:moveTo>
                <a:lnTo>
                  <a:pt x="172973" y="0"/>
                </a:lnTo>
                <a:lnTo>
                  <a:pt x="161543" y="4572"/>
                </a:lnTo>
                <a:lnTo>
                  <a:pt x="0" y="166116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3982212" y="3813048"/>
            <a:ext cx="183642" cy="172212"/>
          </a:xfrm>
          <a:custGeom>
            <a:avLst/>
            <a:gdLst/>
            <a:ahLst/>
            <a:cxnLst/>
            <a:rect l="l" t="t" r="r" b="b"/>
            <a:pathLst>
              <a:path w="183641" h="172212">
                <a:moveTo>
                  <a:pt x="22098" y="161544"/>
                </a:moveTo>
                <a:lnTo>
                  <a:pt x="183642" y="0"/>
                </a:lnTo>
                <a:lnTo>
                  <a:pt x="161544" y="9906"/>
                </a:lnTo>
                <a:lnTo>
                  <a:pt x="0" y="172212"/>
                </a:lnTo>
                <a:lnTo>
                  <a:pt x="2209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004310" y="38130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3996690" y="3813048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4"/>
                </a:moveTo>
                <a:lnTo>
                  <a:pt x="16916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3989831" y="3816857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3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3982212" y="3819905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4"/>
                </a:moveTo>
                <a:lnTo>
                  <a:pt x="169164" y="0"/>
                </a:lnTo>
                <a:lnTo>
                  <a:pt x="161544" y="3048"/>
                </a:lnTo>
                <a:lnTo>
                  <a:pt x="0" y="165354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3960875" y="3822954"/>
            <a:ext cx="182880" cy="172974"/>
          </a:xfrm>
          <a:custGeom>
            <a:avLst/>
            <a:gdLst/>
            <a:ahLst/>
            <a:cxnLst/>
            <a:rect l="l" t="t" r="r" b="b"/>
            <a:pathLst>
              <a:path w="182879" h="172974">
                <a:moveTo>
                  <a:pt x="21336" y="162305"/>
                </a:moveTo>
                <a:lnTo>
                  <a:pt x="182880" y="0"/>
                </a:lnTo>
                <a:lnTo>
                  <a:pt x="161544" y="11429"/>
                </a:lnTo>
                <a:lnTo>
                  <a:pt x="0" y="172973"/>
                </a:lnTo>
                <a:lnTo>
                  <a:pt x="2133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3982211" y="38229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971543" y="3822954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2" h="167639">
                <a:moveTo>
                  <a:pt x="10667" y="162305"/>
                </a:moveTo>
                <a:lnTo>
                  <a:pt x="172211" y="0"/>
                </a:lnTo>
                <a:lnTo>
                  <a:pt x="161543" y="5333"/>
                </a:lnTo>
                <a:lnTo>
                  <a:pt x="0" y="167639"/>
                </a:lnTo>
                <a:lnTo>
                  <a:pt x="10667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3960876" y="3828288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2" h="167639">
                <a:moveTo>
                  <a:pt x="10667" y="162306"/>
                </a:moveTo>
                <a:lnTo>
                  <a:pt x="172211" y="0"/>
                </a:lnTo>
                <a:lnTo>
                  <a:pt x="161543" y="6096"/>
                </a:lnTo>
                <a:lnTo>
                  <a:pt x="0" y="167640"/>
                </a:lnTo>
                <a:lnTo>
                  <a:pt x="10667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3940302" y="3834383"/>
            <a:ext cx="182118" cy="172974"/>
          </a:xfrm>
          <a:custGeom>
            <a:avLst/>
            <a:gdLst/>
            <a:ahLst/>
            <a:cxnLst/>
            <a:rect l="l" t="t" r="r" b="b"/>
            <a:pathLst>
              <a:path w="182117" h="172974">
                <a:moveTo>
                  <a:pt x="20574" y="161543"/>
                </a:moveTo>
                <a:lnTo>
                  <a:pt x="182118" y="0"/>
                </a:lnTo>
                <a:lnTo>
                  <a:pt x="161544" y="11429"/>
                </a:lnTo>
                <a:lnTo>
                  <a:pt x="0" y="172973"/>
                </a:lnTo>
                <a:lnTo>
                  <a:pt x="20574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3960876" y="38343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3954018" y="3834383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3"/>
                </a:moveTo>
                <a:lnTo>
                  <a:pt x="168402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3947159" y="383819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4"/>
                </a:moveTo>
                <a:lnTo>
                  <a:pt x="168402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3940302" y="384200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3"/>
                </a:moveTo>
                <a:lnTo>
                  <a:pt x="168402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3921251" y="3845813"/>
            <a:ext cx="180594" cy="172974"/>
          </a:xfrm>
          <a:custGeom>
            <a:avLst/>
            <a:gdLst/>
            <a:ahLst/>
            <a:cxnLst/>
            <a:rect l="l" t="t" r="r" b="b"/>
            <a:pathLst>
              <a:path w="180594" h="172974">
                <a:moveTo>
                  <a:pt x="19050" y="161544"/>
                </a:moveTo>
                <a:lnTo>
                  <a:pt x="180594" y="0"/>
                </a:lnTo>
                <a:lnTo>
                  <a:pt x="161544" y="11430"/>
                </a:lnTo>
                <a:lnTo>
                  <a:pt x="0" y="172974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3940301" y="38458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34205" y="384581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3927347" y="3849623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3"/>
                </a:moveTo>
                <a:lnTo>
                  <a:pt x="168402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921252" y="385343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902963" y="3857244"/>
            <a:ext cx="179832" cy="174498"/>
          </a:xfrm>
          <a:custGeom>
            <a:avLst/>
            <a:gdLst/>
            <a:ahLst/>
            <a:cxnLst/>
            <a:rect l="l" t="t" r="r" b="b"/>
            <a:pathLst>
              <a:path w="179832" h="174498">
                <a:moveTo>
                  <a:pt x="18287" y="161544"/>
                </a:moveTo>
                <a:lnTo>
                  <a:pt x="179831" y="0"/>
                </a:lnTo>
                <a:lnTo>
                  <a:pt x="161543" y="12192"/>
                </a:lnTo>
                <a:lnTo>
                  <a:pt x="0" y="174498"/>
                </a:lnTo>
                <a:lnTo>
                  <a:pt x="18287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3921251" y="38572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915155" y="3857244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4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3909059" y="3861816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3902964" y="3865626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4"/>
                </a:moveTo>
                <a:lnTo>
                  <a:pt x="167640" y="0"/>
                </a:lnTo>
                <a:lnTo>
                  <a:pt x="161544" y="3810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3886200" y="3869436"/>
            <a:ext cx="178308" cy="174498"/>
          </a:xfrm>
          <a:custGeom>
            <a:avLst/>
            <a:gdLst/>
            <a:ahLst/>
            <a:cxnLst/>
            <a:rect l="l" t="t" r="r" b="b"/>
            <a:pathLst>
              <a:path w="178308" h="174498">
                <a:moveTo>
                  <a:pt x="16763" y="162305"/>
                </a:moveTo>
                <a:lnTo>
                  <a:pt x="178307" y="0"/>
                </a:lnTo>
                <a:lnTo>
                  <a:pt x="161543" y="12953"/>
                </a:lnTo>
                <a:lnTo>
                  <a:pt x="0" y="174497"/>
                </a:lnTo>
                <a:lnTo>
                  <a:pt x="16763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3902964" y="386943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3894582" y="3869436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2" y="162305"/>
                </a:moveTo>
                <a:lnTo>
                  <a:pt x="169926" y="0"/>
                </a:lnTo>
                <a:lnTo>
                  <a:pt x="161544" y="6857"/>
                </a:lnTo>
                <a:lnTo>
                  <a:pt x="0" y="168401"/>
                </a:lnTo>
                <a:lnTo>
                  <a:pt x="8382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3886200" y="3876294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1544"/>
                </a:moveTo>
                <a:lnTo>
                  <a:pt x="169926" y="0"/>
                </a:lnTo>
                <a:lnTo>
                  <a:pt x="161544" y="6096"/>
                </a:lnTo>
                <a:lnTo>
                  <a:pt x="0" y="16764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3870960" y="3882389"/>
            <a:ext cx="176784" cy="175260"/>
          </a:xfrm>
          <a:custGeom>
            <a:avLst/>
            <a:gdLst/>
            <a:ahLst/>
            <a:cxnLst/>
            <a:rect l="l" t="t" r="r" b="b"/>
            <a:pathLst>
              <a:path w="176784" h="175260">
                <a:moveTo>
                  <a:pt x="15239" y="161544"/>
                </a:moveTo>
                <a:lnTo>
                  <a:pt x="176783" y="0"/>
                </a:lnTo>
                <a:lnTo>
                  <a:pt x="161543" y="13716"/>
                </a:lnTo>
                <a:lnTo>
                  <a:pt x="0" y="175260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3886200" y="38823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3857244" y="389610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13715" y="161544"/>
                </a:moveTo>
                <a:lnTo>
                  <a:pt x="175259" y="0"/>
                </a:lnTo>
                <a:lnTo>
                  <a:pt x="161543" y="12954"/>
                </a:lnTo>
                <a:lnTo>
                  <a:pt x="0" y="175260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3870960" y="38961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3789989" y="3935152"/>
            <a:ext cx="545286" cy="63875"/>
          </a:xfrm>
          <a:custGeom>
            <a:avLst/>
            <a:gdLst/>
            <a:ahLst/>
            <a:cxnLst/>
            <a:rect l="l" t="t" r="r" b="b"/>
            <a:pathLst>
              <a:path w="545286" h="63875">
                <a:moveTo>
                  <a:pt x="463246" y="30075"/>
                </a:moveTo>
                <a:lnTo>
                  <a:pt x="475913" y="24905"/>
                </a:lnTo>
                <a:lnTo>
                  <a:pt x="484830" y="21914"/>
                </a:lnTo>
                <a:lnTo>
                  <a:pt x="515310" y="15818"/>
                </a:lnTo>
                <a:lnTo>
                  <a:pt x="530352" y="14389"/>
                </a:lnTo>
                <a:lnTo>
                  <a:pt x="545286" y="13749"/>
                </a:lnTo>
                <a:lnTo>
                  <a:pt x="334645" y="0"/>
                </a:lnTo>
                <a:lnTo>
                  <a:pt x="275477" y="16539"/>
                </a:lnTo>
                <a:lnTo>
                  <a:pt x="220071" y="36664"/>
                </a:lnTo>
                <a:lnTo>
                  <a:pt x="463246" y="30075"/>
                </a:lnTo>
                <a:close/>
              </a:path>
              <a:path w="545286" h="63875">
                <a:moveTo>
                  <a:pt x="408449" y="68401"/>
                </a:moveTo>
                <a:lnTo>
                  <a:pt x="418156" y="59222"/>
                </a:lnTo>
                <a:lnTo>
                  <a:pt x="428523" y="50754"/>
                </a:lnTo>
                <a:lnTo>
                  <a:pt x="439517" y="43044"/>
                </a:lnTo>
                <a:lnTo>
                  <a:pt x="451103" y="36136"/>
                </a:lnTo>
                <a:lnTo>
                  <a:pt x="463246" y="30075"/>
                </a:lnTo>
                <a:lnTo>
                  <a:pt x="220071" y="36664"/>
                </a:lnTo>
                <a:lnTo>
                  <a:pt x="169339" y="60220"/>
                </a:lnTo>
                <a:lnTo>
                  <a:pt x="124191" y="87053"/>
                </a:lnTo>
                <a:lnTo>
                  <a:pt x="85541" y="117007"/>
                </a:lnTo>
                <a:lnTo>
                  <a:pt x="54300" y="149930"/>
                </a:lnTo>
                <a:lnTo>
                  <a:pt x="32964" y="179648"/>
                </a:lnTo>
                <a:lnTo>
                  <a:pt x="15854" y="215255"/>
                </a:lnTo>
                <a:lnTo>
                  <a:pt x="4237" y="255425"/>
                </a:lnTo>
                <a:lnTo>
                  <a:pt x="0" y="294595"/>
                </a:lnTo>
                <a:lnTo>
                  <a:pt x="496" y="313711"/>
                </a:lnTo>
                <a:lnTo>
                  <a:pt x="6412" y="350821"/>
                </a:lnTo>
                <a:lnTo>
                  <a:pt x="18486" y="386183"/>
                </a:lnTo>
                <a:lnTo>
                  <a:pt x="36230" y="419501"/>
                </a:lnTo>
                <a:lnTo>
                  <a:pt x="59154" y="450476"/>
                </a:lnTo>
                <a:lnTo>
                  <a:pt x="86770" y="478809"/>
                </a:lnTo>
                <a:lnTo>
                  <a:pt x="118589" y="504203"/>
                </a:lnTo>
                <a:lnTo>
                  <a:pt x="154122" y="526358"/>
                </a:lnTo>
                <a:lnTo>
                  <a:pt x="196032" y="546932"/>
                </a:lnTo>
                <a:lnTo>
                  <a:pt x="229254" y="559222"/>
                </a:lnTo>
                <a:lnTo>
                  <a:pt x="264588" y="570121"/>
                </a:lnTo>
                <a:lnTo>
                  <a:pt x="301781" y="579596"/>
                </a:lnTo>
                <a:lnTo>
                  <a:pt x="340577" y="587612"/>
                </a:lnTo>
                <a:lnTo>
                  <a:pt x="380723" y="594133"/>
                </a:lnTo>
                <a:lnTo>
                  <a:pt x="421963" y="599125"/>
                </a:lnTo>
                <a:lnTo>
                  <a:pt x="464044" y="602554"/>
                </a:lnTo>
                <a:lnTo>
                  <a:pt x="506710" y="604384"/>
                </a:lnTo>
                <a:lnTo>
                  <a:pt x="549708" y="604581"/>
                </a:lnTo>
                <a:lnTo>
                  <a:pt x="592782" y="603110"/>
                </a:lnTo>
                <a:lnTo>
                  <a:pt x="635678" y="599937"/>
                </a:lnTo>
                <a:lnTo>
                  <a:pt x="678142" y="595026"/>
                </a:lnTo>
                <a:lnTo>
                  <a:pt x="719920" y="588342"/>
                </a:lnTo>
                <a:lnTo>
                  <a:pt x="760755" y="579852"/>
                </a:lnTo>
                <a:lnTo>
                  <a:pt x="800395" y="569520"/>
                </a:lnTo>
                <a:lnTo>
                  <a:pt x="838585" y="557312"/>
                </a:lnTo>
                <a:lnTo>
                  <a:pt x="875069" y="543193"/>
                </a:lnTo>
                <a:lnTo>
                  <a:pt x="909595" y="527127"/>
                </a:lnTo>
                <a:lnTo>
                  <a:pt x="941906" y="509081"/>
                </a:lnTo>
                <a:lnTo>
                  <a:pt x="971748" y="489020"/>
                </a:lnTo>
                <a:lnTo>
                  <a:pt x="1025850" y="446348"/>
                </a:lnTo>
                <a:lnTo>
                  <a:pt x="1051758" y="422726"/>
                </a:lnTo>
                <a:lnTo>
                  <a:pt x="1006038" y="409010"/>
                </a:lnTo>
                <a:lnTo>
                  <a:pt x="987750" y="421964"/>
                </a:lnTo>
                <a:lnTo>
                  <a:pt x="969462" y="434156"/>
                </a:lnTo>
                <a:lnTo>
                  <a:pt x="936619" y="453891"/>
                </a:lnTo>
                <a:lnTo>
                  <a:pt x="903872" y="470184"/>
                </a:lnTo>
                <a:lnTo>
                  <a:pt x="871057" y="483230"/>
                </a:lnTo>
                <a:lnTo>
                  <a:pt x="838012" y="493218"/>
                </a:lnTo>
                <a:lnTo>
                  <a:pt x="804575" y="500340"/>
                </a:lnTo>
                <a:lnTo>
                  <a:pt x="770582" y="504790"/>
                </a:lnTo>
                <a:lnTo>
                  <a:pt x="735871" y="506757"/>
                </a:lnTo>
                <a:lnTo>
                  <a:pt x="718195" y="506870"/>
                </a:lnTo>
                <a:lnTo>
                  <a:pt x="700279" y="506435"/>
                </a:lnTo>
                <a:lnTo>
                  <a:pt x="663643" y="504015"/>
                </a:lnTo>
                <a:lnTo>
                  <a:pt x="625800" y="499688"/>
                </a:lnTo>
                <a:lnTo>
                  <a:pt x="596844" y="493592"/>
                </a:lnTo>
                <a:lnTo>
                  <a:pt x="569412" y="485972"/>
                </a:lnTo>
                <a:lnTo>
                  <a:pt x="542322" y="476437"/>
                </a:lnTo>
                <a:lnTo>
                  <a:pt x="515636" y="464726"/>
                </a:lnTo>
                <a:lnTo>
                  <a:pt x="489771" y="450862"/>
                </a:lnTo>
                <a:lnTo>
                  <a:pt x="465145" y="434869"/>
                </a:lnTo>
                <a:lnTo>
                  <a:pt x="442173" y="416768"/>
                </a:lnTo>
                <a:lnTo>
                  <a:pt x="421272" y="396584"/>
                </a:lnTo>
                <a:lnTo>
                  <a:pt x="402860" y="374339"/>
                </a:lnTo>
                <a:lnTo>
                  <a:pt x="387353" y="350057"/>
                </a:lnTo>
                <a:lnTo>
                  <a:pt x="375167" y="323760"/>
                </a:lnTo>
                <a:lnTo>
                  <a:pt x="366720" y="295472"/>
                </a:lnTo>
                <a:lnTo>
                  <a:pt x="362148" y="266516"/>
                </a:lnTo>
                <a:lnTo>
                  <a:pt x="1051758" y="266516"/>
                </a:lnTo>
                <a:lnTo>
                  <a:pt x="1050234" y="248990"/>
                </a:lnTo>
                <a:lnTo>
                  <a:pt x="1031124" y="181581"/>
                </a:lnTo>
                <a:lnTo>
                  <a:pt x="1006055" y="137447"/>
                </a:lnTo>
                <a:lnTo>
                  <a:pt x="972890" y="98908"/>
                </a:lnTo>
                <a:lnTo>
                  <a:pt x="932543" y="65808"/>
                </a:lnTo>
                <a:lnTo>
                  <a:pt x="885924" y="37993"/>
                </a:lnTo>
                <a:lnTo>
                  <a:pt x="833946" y="15309"/>
                </a:lnTo>
                <a:lnTo>
                  <a:pt x="777522" y="-2398"/>
                </a:lnTo>
                <a:lnTo>
                  <a:pt x="717562" y="-15285"/>
                </a:lnTo>
                <a:lnTo>
                  <a:pt x="654980" y="-23504"/>
                </a:lnTo>
                <a:lnTo>
                  <a:pt x="590686" y="-27210"/>
                </a:lnTo>
                <a:lnTo>
                  <a:pt x="525594" y="-26559"/>
                </a:lnTo>
                <a:lnTo>
                  <a:pt x="460615" y="-21703"/>
                </a:lnTo>
                <a:lnTo>
                  <a:pt x="396661" y="-12799"/>
                </a:lnTo>
                <a:lnTo>
                  <a:pt x="334645" y="0"/>
                </a:lnTo>
                <a:lnTo>
                  <a:pt x="545286" y="13749"/>
                </a:lnTo>
                <a:lnTo>
                  <a:pt x="560044" y="13915"/>
                </a:lnTo>
                <a:lnTo>
                  <a:pt x="574556" y="14905"/>
                </a:lnTo>
                <a:lnTo>
                  <a:pt x="588755" y="16735"/>
                </a:lnTo>
                <a:lnTo>
                  <a:pt x="602570" y="19422"/>
                </a:lnTo>
                <a:lnTo>
                  <a:pt x="615934" y="22985"/>
                </a:lnTo>
                <a:lnTo>
                  <a:pt x="628778" y="27441"/>
                </a:lnTo>
                <a:lnTo>
                  <a:pt x="641032" y="32805"/>
                </a:lnTo>
                <a:lnTo>
                  <a:pt x="652627" y="39097"/>
                </a:lnTo>
                <a:lnTo>
                  <a:pt x="663496" y="46333"/>
                </a:lnTo>
                <a:lnTo>
                  <a:pt x="673569" y="54530"/>
                </a:lnTo>
                <a:lnTo>
                  <a:pt x="682777" y="63706"/>
                </a:lnTo>
                <a:lnTo>
                  <a:pt x="691052" y="73877"/>
                </a:lnTo>
                <a:lnTo>
                  <a:pt x="698324" y="85062"/>
                </a:lnTo>
                <a:lnTo>
                  <a:pt x="704525" y="97278"/>
                </a:lnTo>
                <a:lnTo>
                  <a:pt x="709586" y="110540"/>
                </a:lnTo>
                <a:lnTo>
                  <a:pt x="713438" y="124868"/>
                </a:lnTo>
                <a:lnTo>
                  <a:pt x="716013" y="140278"/>
                </a:lnTo>
                <a:lnTo>
                  <a:pt x="717240" y="156788"/>
                </a:lnTo>
                <a:lnTo>
                  <a:pt x="719526" y="177362"/>
                </a:lnTo>
                <a:lnTo>
                  <a:pt x="720288" y="199460"/>
                </a:lnTo>
                <a:lnTo>
                  <a:pt x="721050" y="223844"/>
                </a:lnTo>
                <a:lnTo>
                  <a:pt x="355290" y="223844"/>
                </a:lnTo>
                <a:lnTo>
                  <a:pt x="355290" y="189554"/>
                </a:lnTo>
                <a:lnTo>
                  <a:pt x="356498" y="175708"/>
                </a:lnTo>
                <a:lnTo>
                  <a:pt x="358711" y="162127"/>
                </a:lnTo>
                <a:lnTo>
                  <a:pt x="361894" y="148856"/>
                </a:lnTo>
                <a:lnTo>
                  <a:pt x="366012" y="135941"/>
                </a:lnTo>
                <a:lnTo>
                  <a:pt x="371032" y="123424"/>
                </a:lnTo>
                <a:lnTo>
                  <a:pt x="376919" y="111352"/>
                </a:lnTo>
                <a:lnTo>
                  <a:pt x="383638" y="99769"/>
                </a:lnTo>
                <a:lnTo>
                  <a:pt x="391156" y="88720"/>
                </a:lnTo>
                <a:lnTo>
                  <a:pt x="399438" y="78249"/>
                </a:lnTo>
                <a:lnTo>
                  <a:pt x="408449" y="68401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840224" y="4184141"/>
            <a:ext cx="1524" cy="17526"/>
          </a:xfrm>
          <a:custGeom>
            <a:avLst/>
            <a:gdLst/>
            <a:ahLst/>
            <a:cxnLst/>
            <a:rect l="l" t="t" r="r" b="b"/>
            <a:pathLst>
              <a:path w="1524" h="17525">
                <a:moveTo>
                  <a:pt x="1524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837175" y="4166616"/>
            <a:ext cx="3048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3048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833366" y="4149852"/>
            <a:ext cx="3810" cy="16764"/>
          </a:xfrm>
          <a:custGeom>
            <a:avLst/>
            <a:gdLst/>
            <a:ahLst/>
            <a:cxnLst/>
            <a:rect l="l" t="t" r="r" b="b"/>
            <a:pathLst>
              <a:path w="3810" h="16763">
                <a:moveTo>
                  <a:pt x="3810" y="16763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828794" y="4133849"/>
            <a:ext cx="4572" cy="16002"/>
          </a:xfrm>
          <a:custGeom>
            <a:avLst/>
            <a:gdLst/>
            <a:ahLst/>
            <a:cxnLst/>
            <a:rect l="l" t="t" r="r" b="b"/>
            <a:pathLst>
              <a:path w="4572" h="16001">
                <a:moveTo>
                  <a:pt x="4572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822698" y="4117848"/>
            <a:ext cx="6096" cy="16002"/>
          </a:xfrm>
          <a:custGeom>
            <a:avLst/>
            <a:gdLst/>
            <a:ahLst/>
            <a:cxnLst/>
            <a:rect l="l" t="t" r="r" b="b"/>
            <a:pathLst>
              <a:path w="6096" h="16001">
                <a:moveTo>
                  <a:pt x="6096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815840" y="4102608"/>
            <a:ext cx="6858" cy="15240"/>
          </a:xfrm>
          <a:custGeom>
            <a:avLst/>
            <a:gdLst/>
            <a:ahLst/>
            <a:cxnLst/>
            <a:rect l="l" t="t" r="r" b="b"/>
            <a:pathLst>
              <a:path w="6858" h="15239">
                <a:moveTo>
                  <a:pt x="6858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807457" y="4088129"/>
            <a:ext cx="8382" cy="14478"/>
          </a:xfrm>
          <a:custGeom>
            <a:avLst/>
            <a:gdLst/>
            <a:ahLst/>
            <a:cxnLst/>
            <a:rect l="l" t="t" r="r" b="b"/>
            <a:pathLst>
              <a:path w="8382" h="14477">
                <a:moveTo>
                  <a:pt x="8382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798313" y="4074413"/>
            <a:ext cx="9144" cy="13716"/>
          </a:xfrm>
          <a:custGeom>
            <a:avLst/>
            <a:gdLst/>
            <a:ahLst/>
            <a:cxnLst/>
            <a:rect l="l" t="t" r="r" b="b"/>
            <a:pathLst>
              <a:path w="9144" h="13715">
                <a:moveTo>
                  <a:pt x="9144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788408" y="4060698"/>
            <a:ext cx="9906" cy="13716"/>
          </a:xfrm>
          <a:custGeom>
            <a:avLst/>
            <a:gdLst/>
            <a:ahLst/>
            <a:cxnLst/>
            <a:rect l="l" t="t" r="r" b="b"/>
            <a:pathLst>
              <a:path w="9905" h="13715">
                <a:moveTo>
                  <a:pt x="9905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4777739" y="4047744"/>
            <a:ext cx="10668" cy="12954"/>
          </a:xfrm>
          <a:custGeom>
            <a:avLst/>
            <a:gdLst/>
            <a:ahLst/>
            <a:cxnLst/>
            <a:rect l="l" t="t" r="r" b="b"/>
            <a:pathLst>
              <a:path w="10667" h="12953">
                <a:moveTo>
                  <a:pt x="10667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765547" y="4035553"/>
            <a:ext cx="12192" cy="12191"/>
          </a:xfrm>
          <a:custGeom>
            <a:avLst/>
            <a:gdLst/>
            <a:ahLst/>
            <a:cxnLst/>
            <a:rect l="l" t="t" r="r" b="b"/>
            <a:pathLst>
              <a:path w="12191" h="12191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4752594" y="4023360"/>
            <a:ext cx="12954" cy="12191"/>
          </a:xfrm>
          <a:custGeom>
            <a:avLst/>
            <a:gdLst/>
            <a:ahLst/>
            <a:cxnLst/>
            <a:rect l="l" t="t" r="r" b="b"/>
            <a:pathLst>
              <a:path w="12953" h="12191">
                <a:moveTo>
                  <a:pt x="12953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738878" y="4012693"/>
            <a:ext cx="13716" cy="10667"/>
          </a:xfrm>
          <a:custGeom>
            <a:avLst/>
            <a:gdLst/>
            <a:ahLst/>
            <a:cxnLst/>
            <a:rect l="l" t="t" r="r" b="b"/>
            <a:pathLst>
              <a:path w="13715" h="10667">
                <a:moveTo>
                  <a:pt x="13715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723637" y="4001263"/>
            <a:ext cx="15240" cy="11429"/>
          </a:xfrm>
          <a:custGeom>
            <a:avLst/>
            <a:gdLst/>
            <a:ahLst/>
            <a:cxnLst/>
            <a:rect l="l" t="t" r="r" b="b"/>
            <a:pathLst>
              <a:path w="15239" h="11429">
                <a:moveTo>
                  <a:pt x="15239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707636" y="3991356"/>
            <a:ext cx="16002" cy="9905"/>
          </a:xfrm>
          <a:custGeom>
            <a:avLst/>
            <a:gdLst/>
            <a:ahLst/>
            <a:cxnLst/>
            <a:rect l="l" t="t" r="r" b="b"/>
            <a:pathLst>
              <a:path w="16001" h="9905">
                <a:moveTo>
                  <a:pt x="16001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690871" y="3981450"/>
            <a:ext cx="16764" cy="9905"/>
          </a:xfrm>
          <a:custGeom>
            <a:avLst/>
            <a:gdLst/>
            <a:ahLst/>
            <a:cxnLst/>
            <a:rect l="l" t="t" r="r" b="b"/>
            <a:pathLst>
              <a:path w="16763" h="9905">
                <a:moveTo>
                  <a:pt x="16763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673346" y="3972306"/>
            <a:ext cx="17526" cy="9143"/>
          </a:xfrm>
          <a:custGeom>
            <a:avLst/>
            <a:gdLst/>
            <a:ahLst/>
            <a:cxnLst/>
            <a:rect l="l" t="t" r="r" b="b"/>
            <a:pathLst>
              <a:path w="17525" h="9144">
                <a:moveTo>
                  <a:pt x="17525" y="9144"/>
                </a:moveTo>
                <a:lnTo>
                  <a:pt x="0" y="0"/>
                </a:lnTo>
              </a:path>
            </a:pathLst>
          </a:custGeom>
          <a:ln w="12953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655057" y="3963924"/>
            <a:ext cx="18288" cy="8381"/>
          </a:xfrm>
          <a:custGeom>
            <a:avLst/>
            <a:gdLst/>
            <a:ahLst/>
            <a:cxnLst/>
            <a:rect l="l" t="t" r="r" b="b"/>
            <a:pathLst>
              <a:path w="18287" h="8382">
                <a:moveTo>
                  <a:pt x="18287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636769" y="3956304"/>
            <a:ext cx="18288" cy="7619"/>
          </a:xfrm>
          <a:custGeom>
            <a:avLst/>
            <a:gdLst/>
            <a:ahLst/>
            <a:cxnLst/>
            <a:rect l="l" t="t" r="r" b="b"/>
            <a:pathLst>
              <a:path w="18287" h="7620">
                <a:moveTo>
                  <a:pt x="18287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617720" y="3949447"/>
            <a:ext cx="19050" cy="6857"/>
          </a:xfrm>
          <a:custGeom>
            <a:avLst/>
            <a:gdLst/>
            <a:ahLst/>
            <a:cxnLst/>
            <a:rect l="l" t="t" r="r" b="b"/>
            <a:pathLst>
              <a:path w="19050" h="6858">
                <a:moveTo>
                  <a:pt x="1905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598670" y="3942588"/>
            <a:ext cx="19050" cy="6857"/>
          </a:xfrm>
          <a:custGeom>
            <a:avLst/>
            <a:gdLst/>
            <a:ahLst/>
            <a:cxnLst/>
            <a:rect l="l" t="t" r="r" b="b"/>
            <a:pathLst>
              <a:path w="19050" h="6858">
                <a:moveTo>
                  <a:pt x="1905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578858" y="3936493"/>
            <a:ext cx="19812" cy="6095"/>
          </a:xfrm>
          <a:custGeom>
            <a:avLst/>
            <a:gdLst/>
            <a:ahLst/>
            <a:cxnLst/>
            <a:rect l="l" t="t" r="r" b="b"/>
            <a:pathLst>
              <a:path w="19812" h="6096">
                <a:moveTo>
                  <a:pt x="1981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558283" y="3931159"/>
            <a:ext cx="20574" cy="5333"/>
          </a:xfrm>
          <a:custGeom>
            <a:avLst/>
            <a:gdLst/>
            <a:ahLst/>
            <a:cxnLst/>
            <a:rect l="l" t="t" r="r" b="b"/>
            <a:pathLst>
              <a:path w="20574" h="5334">
                <a:moveTo>
                  <a:pt x="20574" y="5333"/>
                </a:moveTo>
                <a:lnTo>
                  <a:pt x="0" y="0"/>
                </a:lnTo>
              </a:path>
            </a:pathLst>
          </a:custGeom>
          <a:ln w="12953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537709" y="3925824"/>
            <a:ext cx="20574" cy="5333"/>
          </a:xfrm>
          <a:custGeom>
            <a:avLst/>
            <a:gdLst/>
            <a:ahLst/>
            <a:cxnLst/>
            <a:rect l="l" t="t" r="r" b="b"/>
            <a:pathLst>
              <a:path w="20574" h="5334">
                <a:moveTo>
                  <a:pt x="20574" y="5333"/>
                </a:moveTo>
                <a:lnTo>
                  <a:pt x="0" y="0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517136" y="3922014"/>
            <a:ext cx="20574" cy="3809"/>
          </a:xfrm>
          <a:custGeom>
            <a:avLst/>
            <a:gdLst/>
            <a:ahLst/>
            <a:cxnLst/>
            <a:rect l="l" t="t" r="r" b="b"/>
            <a:pathLst>
              <a:path w="20574" h="3810">
                <a:moveTo>
                  <a:pt x="2057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495799" y="3918205"/>
            <a:ext cx="21336" cy="3809"/>
          </a:xfrm>
          <a:custGeom>
            <a:avLst/>
            <a:gdLst/>
            <a:ahLst/>
            <a:cxnLst/>
            <a:rect l="l" t="t" r="r" b="b"/>
            <a:pathLst>
              <a:path w="21336" h="3810">
                <a:moveTo>
                  <a:pt x="2133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473702" y="3915157"/>
            <a:ext cx="22098" cy="3047"/>
          </a:xfrm>
          <a:custGeom>
            <a:avLst/>
            <a:gdLst/>
            <a:ahLst/>
            <a:cxnLst/>
            <a:rect l="l" t="t" r="r" b="b"/>
            <a:pathLst>
              <a:path w="22098" h="3048">
                <a:moveTo>
                  <a:pt x="2209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451603" y="3912108"/>
            <a:ext cx="22098" cy="3047"/>
          </a:xfrm>
          <a:custGeom>
            <a:avLst/>
            <a:gdLst/>
            <a:ahLst/>
            <a:cxnLst/>
            <a:rect l="l" t="t" r="r" b="b"/>
            <a:pathLst>
              <a:path w="22098" h="3048">
                <a:moveTo>
                  <a:pt x="22098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428744" y="3910584"/>
            <a:ext cx="22860" cy="1523"/>
          </a:xfrm>
          <a:custGeom>
            <a:avLst/>
            <a:gdLst/>
            <a:ahLst/>
            <a:cxnLst/>
            <a:rect l="l" t="t" r="r" b="b"/>
            <a:pathLst>
              <a:path w="22860" h="1524">
                <a:moveTo>
                  <a:pt x="22860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405884" y="3909060"/>
            <a:ext cx="22860" cy="1523"/>
          </a:xfrm>
          <a:custGeom>
            <a:avLst/>
            <a:gdLst/>
            <a:ahLst/>
            <a:cxnLst/>
            <a:rect l="l" t="t" r="r" b="b"/>
            <a:pathLst>
              <a:path w="22860" h="1524">
                <a:moveTo>
                  <a:pt x="22860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383023" y="3908299"/>
            <a:ext cx="22860" cy="761"/>
          </a:xfrm>
          <a:custGeom>
            <a:avLst/>
            <a:gdLst/>
            <a:ahLst/>
            <a:cxnLst/>
            <a:rect l="l" t="t" r="r" b="b"/>
            <a:pathLst>
              <a:path w="22860" h="762">
                <a:moveTo>
                  <a:pt x="2286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359401" y="3907537"/>
            <a:ext cx="23622" cy="761"/>
          </a:xfrm>
          <a:custGeom>
            <a:avLst/>
            <a:gdLst/>
            <a:ahLst/>
            <a:cxnLst/>
            <a:rect l="l" t="t" r="r" b="b"/>
            <a:pathLst>
              <a:path w="23622" h="762">
                <a:moveTo>
                  <a:pt x="23622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330445" y="3907535"/>
            <a:ext cx="28956" cy="762"/>
          </a:xfrm>
          <a:custGeom>
            <a:avLst/>
            <a:gdLst/>
            <a:ahLst/>
            <a:cxnLst/>
            <a:rect l="l" t="t" r="r" b="b"/>
            <a:pathLst>
              <a:path w="28955" h="762">
                <a:moveTo>
                  <a:pt x="2895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303013" y="3908298"/>
            <a:ext cx="27432" cy="762"/>
          </a:xfrm>
          <a:custGeom>
            <a:avLst/>
            <a:gdLst/>
            <a:ahLst/>
            <a:cxnLst/>
            <a:rect l="l" t="t" r="r" b="b"/>
            <a:pathLst>
              <a:path w="27432" h="762">
                <a:moveTo>
                  <a:pt x="2743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275582" y="3909060"/>
            <a:ext cx="27432" cy="1524"/>
          </a:xfrm>
          <a:custGeom>
            <a:avLst/>
            <a:gdLst/>
            <a:ahLst/>
            <a:cxnLst/>
            <a:rect l="l" t="t" r="r" b="b"/>
            <a:pathLst>
              <a:path w="27432" h="1524">
                <a:moveTo>
                  <a:pt x="2743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248912" y="3910583"/>
            <a:ext cx="26670" cy="2286"/>
          </a:xfrm>
          <a:custGeom>
            <a:avLst/>
            <a:gdLst/>
            <a:ahLst/>
            <a:cxnLst/>
            <a:rect l="l" t="t" r="r" b="b"/>
            <a:pathLst>
              <a:path w="26670" h="2286">
                <a:moveTo>
                  <a:pt x="2667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222241" y="3912870"/>
            <a:ext cx="26670" cy="3048"/>
          </a:xfrm>
          <a:custGeom>
            <a:avLst/>
            <a:gdLst/>
            <a:ahLst/>
            <a:cxnLst/>
            <a:rect l="l" t="t" r="r" b="b"/>
            <a:pathLst>
              <a:path w="26670" h="3048">
                <a:moveTo>
                  <a:pt x="2667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196334" y="3915917"/>
            <a:ext cx="25908" cy="3810"/>
          </a:xfrm>
          <a:custGeom>
            <a:avLst/>
            <a:gdLst/>
            <a:ahLst/>
            <a:cxnLst/>
            <a:rect l="l" t="t" r="r" b="b"/>
            <a:pathLst>
              <a:path w="25908" h="3810">
                <a:moveTo>
                  <a:pt x="2590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170425" y="3919727"/>
            <a:ext cx="25908" cy="4572"/>
          </a:xfrm>
          <a:custGeom>
            <a:avLst/>
            <a:gdLst/>
            <a:ahLst/>
            <a:cxnLst/>
            <a:rect l="l" t="t" r="r" b="b"/>
            <a:pathLst>
              <a:path w="25908" h="4572">
                <a:moveTo>
                  <a:pt x="25908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145280" y="3924300"/>
            <a:ext cx="25146" cy="5334"/>
          </a:xfrm>
          <a:custGeom>
            <a:avLst/>
            <a:gdLst/>
            <a:ahLst/>
            <a:cxnLst/>
            <a:rect l="l" t="t" r="r" b="b"/>
            <a:pathLst>
              <a:path w="25146" h="5334">
                <a:moveTo>
                  <a:pt x="2514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120895" y="3929633"/>
            <a:ext cx="24384" cy="5334"/>
          </a:xfrm>
          <a:custGeom>
            <a:avLst/>
            <a:gdLst/>
            <a:ahLst/>
            <a:cxnLst/>
            <a:rect l="l" t="t" r="r" b="b"/>
            <a:pathLst>
              <a:path w="24384" h="5334">
                <a:moveTo>
                  <a:pt x="2438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096511" y="3934967"/>
            <a:ext cx="24384" cy="6858"/>
          </a:xfrm>
          <a:custGeom>
            <a:avLst/>
            <a:gdLst/>
            <a:ahLst/>
            <a:cxnLst/>
            <a:rect l="l" t="t" r="r" b="b"/>
            <a:pathLst>
              <a:path w="24384" h="6858">
                <a:moveTo>
                  <a:pt x="24384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072889" y="3941826"/>
            <a:ext cx="23622" cy="6858"/>
          </a:xfrm>
          <a:custGeom>
            <a:avLst/>
            <a:gdLst/>
            <a:ahLst/>
            <a:cxnLst/>
            <a:rect l="l" t="t" r="r" b="b"/>
            <a:pathLst>
              <a:path w="23622" h="6858">
                <a:moveTo>
                  <a:pt x="2362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4049267" y="3948683"/>
            <a:ext cx="23622" cy="8382"/>
          </a:xfrm>
          <a:custGeom>
            <a:avLst/>
            <a:gdLst/>
            <a:ahLst/>
            <a:cxnLst/>
            <a:rect l="l" t="t" r="r" b="b"/>
            <a:pathLst>
              <a:path w="23622" h="8382">
                <a:moveTo>
                  <a:pt x="2362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4026407" y="3957066"/>
            <a:ext cx="22860" cy="8382"/>
          </a:xfrm>
          <a:custGeom>
            <a:avLst/>
            <a:gdLst/>
            <a:ahLst/>
            <a:cxnLst/>
            <a:rect l="l" t="t" r="r" b="b"/>
            <a:pathLst>
              <a:path w="22860" h="8382">
                <a:moveTo>
                  <a:pt x="22860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4004309" y="3965448"/>
            <a:ext cx="22098" cy="9144"/>
          </a:xfrm>
          <a:custGeom>
            <a:avLst/>
            <a:gdLst/>
            <a:ahLst/>
            <a:cxnLst/>
            <a:rect l="l" t="t" r="r" b="b"/>
            <a:pathLst>
              <a:path w="22098" h="9144">
                <a:moveTo>
                  <a:pt x="22098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3982212" y="3974592"/>
            <a:ext cx="22098" cy="10668"/>
          </a:xfrm>
          <a:custGeom>
            <a:avLst/>
            <a:gdLst/>
            <a:ahLst/>
            <a:cxnLst/>
            <a:rect l="l" t="t" r="r" b="b"/>
            <a:pathLst>
              <a:path w="22098" h="10667">
                <a:moveTo>
                  <a:pt x="2209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3960875" y="3985260"/>
            <a:ext cx="21336" cy="10668"/>
          </a:xfrm>
          <a:custGeom>
            <a:avLst/>
            <a:gdLst/>
            <a:ahLst/>
            <a:cxnLst/>
            <a:rect l="l" t="t" r="r" b="b"/>
            <a:pathLst>
              <a:path w="21336" h="10667">
                <a:moveTo>
                  <a:pt x="2133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3940302" y="3995927"/>
            <a:ext cx="20574" cy="11430"/>
          </a:xfrm>
          <a:custGeom>
            <a:avLst/>
            <a:gdLst/>
            <a:ahLst/>
            <a:cxnLst/>
            <a:rect l="l" t="t" r="r" b="b"/>
            <a:pathLst>
              <a:path w="20574" h="11429">
                <a:moveTo>
                  <a:pt x="2057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3921251" y="400735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29">
                <a:moveTo>
                  <a:pt x="19050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3902963" y="4018788"/>
            <a:ext cx="18288" cy="12954"/>
          </a:xfrm>
          <a:custGeom>
            <a:avLst/>
            <a:gdLst/>
            <a:ahLst/>
            <a:cxnLst/>
            <a:rect l="l" t="t" r="r" b="b"/>
            <a:pathLst>
              <a:path w="18287" h="12953">
                <a:moveTo>
                  <a:pt x="1828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3886200" y="4031742"/>
            <a:ext cx="16764" cy="12192"/>
          </a:xfrm>
          <a:custGeom>
            <a:avLst/>
            <a:gdLst/>
            <a:ahLst/>
            <a:cxnLst/>
            <a:rect l="l" t="t" r="r" b="b"/>
            <a:pathLst>
              <a:path w="16763" h="12191">
                <a:moveTo>
                  <a:pt x="16763" y="0"/>
                </a:moveTo>
                <a:lnTo>
                  <a:pt x="0" y="12192"/>
                </a:lnTo>
              </a:path>
            </a:pathLst>
          </a:custGeom>
          <a:ln w="12953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3870960" y="4043933"/>
            <a:ext cx="15240" cy="13716"/>
          </a:xfrm>
          <a:custGeom>
            <a:avLst/>
            <a:gdLst/>
            <a:ahLst/>
            <a:cxnLst/>
            <a:rect l="l" t="t" r="r" b="b"/>
            <a:pathLst>
              <a:path w="15239" h="13715">
                <a:moveTo>
                  <a:pt x="15239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3857244" y="4057650"/>
            <a:ext cx="13716" cy="13716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1371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844290" y="4071366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3" h="13715">
                <a:moveTo>
                  <a:pt x="12953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3832860" y="4085082"/>
            <a:ext cx="11429" cy="14478"/>
          </a:xfrm>
          <a:custGeom>
            <a:avLst/>
            <a:gdLst/>
            <a:ahLst/>
            <a:cxnLst/>
            <a:rect l="l" t="t" r="r" b="b"/>
            <a:pathLst>
              <a:path w="11429" h="14477">
                <a:moveTo>
                  <a:pt x="11429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3822955" y="4099560"/>
            <a:ext cx="9905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9905" y="0"/>
                </a:moveTo>
                <a:lnTo>
                  <a:pt x="0" y="15240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3814573" y="4114800"/>
            <a:ext cx="8381" cy="15240"/>
          </a:xfrm>
          <a:custGeom>
            <a:avLst/>
            <a:gdLst/>
            <a:ahLst/>
            <a:cxnLst/>
            <a:rect l="l" t="t" r="r" b="b"/>
            <a:pathLst>
              <a:path w="8382" h="15239">
                <a:moveTo>
                  <a:pt x="8382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3806953" y="4130039"/>
            <a:ext cx="7619" cy="16002"/>
          </a:xfrm>
          <a:custGeom>
            <a:avLst/>
            <a:gdLst/>
            <a:ahLst/>
            <a:cxnLst/>
            <a:rect l="l" t="t" r="r" b="b"/>
            <a:pathLst>
              <a:path w="7620" h="16001">
                <a:moveTo>
                  <a:pt x="7620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3800856" y="4146042"/>
            <a:ext cx="6095" cy="16764"/>
          </a:xfrm>
          <a:custGeom>
            <a:avLst/>
            <a:gdLst/>
            <a:ahLst/>
            <a:cxnLst/>
            <a:rect l="l" t="t" r="r" b="b"/>
            <a:pathLst>
              <a:path w="6096" h="16763">
                <a:moveTo>
                  <a:pt x="6096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3796284" y="4162805"/>
            <a:ext cx="4571" cy="16764"/>
          </a:xfrm>
          <a:custGeom>
            <a:avLst/>
            <a:gdLst/>
            <a:ahLst/>
            <a:cxnLst/>
            <a:rect l="l" t="t" r="r" b="b"/>
            <a:pathLst>
              <a:path w="4572" h="16763">
                <a:moveTo>
                  <a:pt x="4572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3793236" y="4179570"/>
            <a:ext cx="3047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3048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790188" y="4197095"/>
            <a:ext cx="3047" cy="65532"/>
          </a:xfrm>
          <a:custGeom>
            <a:avLst/>
            <a:gdLst/>
            <a:ahLst/>
            <a:cxnLst/>
            <a:rect l="l" t="t" r="r" b="b"/>
            <a:pathLst>
              <a:path w="3048" h="65532">
                <a:moveTo>
                  <a:pt x="3048" y="0"/>
                </a:moveTo>
                <a:lnTo>
                  <a:pt x="762" y="17526"/>
                </a:lnTo>
                <a:lnTo>
                  <a:pt x="0" y="35814"/>
                </a:lnTo>
                <a:lnTo>
                  <a:pt x="762" y="51053"/>
                </a:lnTo>
                <a:lnTo>
                  <a:pt x="2286" y="6553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3792473" y="4262627"/>
            <a:ext cx="2286" cy="14478"/>
          </a:xfrm>
          <a:custGeom>
            <a:avLst/>
            <a:gdLst/>
            <a:ahLst/>
            <a:cxnLst/>
            <a:rect l="l" t="t" r="r" b="b"/>
            <a:pathLst>
              <a:path w="2286" h="14477">
                <a:moveTo>
                  <a:pt x="0" y="0"/>
                </a:moveTo>
                <a:lnTo>
                  <a:pt x="2286" y="1447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794760" y="4277105"/>
            <a:ext cx="3048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0" y="0"/>
                </a:moveTo>
                <a:lnTo>
                  <a:pt x="3048" y="14478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3797807" y="4291583"/>
            <a:ext cx="3810" cy="13716"/>
          </a:xfrm>
          <a:custGeom>
            <a:avLst/>
            <a:gdLst/>
            <a:ahLst/>
            <a:cxnLst/>
            <a:rect l="l" t="t" r="r" b="b"/>
            <a:pathLst>
              <a:path w="3810" h="13715">
                <a:moveTo>
                  <a:pt x="0" y="0"/>
                </a:moveTo>
                <a:lnTo>
                  <a:pt x="3810" y="13716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801617" y="4305300"/>
            <a:ext cx="5334" cy="12954"/>
          </a:xfrm>
          <a:custGeom>
            <a:avLst/>
            <a:gdLst/>
            <a:ahLst/>
            <a:cxnLst/>
            <a:rect l="l" t="t" r="r" b="b"/>
            <a:pathLst>
              <a:path w="5334" h="12953">
                <a:moveTo>
                  <a:pt x="0" y="0"/>
                </a:moveTo>
                <a:lnTo>
                  <a:pt x="5334" y="1295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806951" y="4318254"/>
            <a:ext cx="6096" cy="13716"/>
          </a:xfrm>
          <a:custGeom>
            <a:avLst/>
            <a:gdLst/>
            <a:ahLst/>
            <a:cxnLst/>
            <a:rect l="l" t="t" r="r" b="b"/>
            <a:pathLst>
              <a:path w="6096" h="13715">
                <a:moveTo>
                  <a:pt x="0" y="0"/>
                </a:moveTo>
                <a:lnTo>
                  <a:pt x="6096" y="13716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3813048" y="4331970"/>
            <a:ext cx="6858" cy="12954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0" y="0"/>
                </a:moveTo>
                <a:lnTo>
                  <a:pt x="6858" y="1295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3819905" y="4344923"/>
            <a:ext cx="7620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0" y="0"/>
                </a:moveTo>
                <a:lnTo>
                  <a:pt x="7620" y="1219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3827526" y="4357116"/>
            <a:ext cx="8382" cy="12192"/>
          </a:xfrm>
          <a:custGeom>
            <a:avLst/>
            <a:gdLst/>
            <a:ahLst/>
            <a:cxnLst/>
            <a:rect l="l" t="t" r="r" b="b"/>
            <a:pathLst>
              <a:path w="8382" h="12191">
                <a:moveTo>
                  <a:pt x="0" y="0"/>
                </a:moveTo>
                <a:lnTo>
                  <a:pt x="8382" y="12192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835907" y="4369307"/>
            <a:ext cx="9144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0" y="0"/>
                </a:moveTo>
                <a:lnTo>
                  <a:pt x="9144" y="1219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3845051" y="4381500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0" y="0"/>
                </a:moveTo>
                <a:lnTo>
                  <a:pt x="10668" y="1143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3855720" y="439292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0"/>
                </a:moveTo>
                <a:lnTo>
                  <a:pt x="11430" y="1143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3867150" y="4404361"/>
            <a:ext cx="12192" cy="11429"/>
          </a:xfrm>
          <a:custGeom>
            <a:avLst/>
            <a:gdLst/>
            <a:ahLst/>
            <a:cxnLst/>
            <a:rect l="l" t="t" r="r" b="b"/>
            <a:pathLst>
              <a:path w="12191" h="11429">
                <a:moveTo>
                  <a:pt x="0" y="0"/>
                </a:moveTo>
                <a:lnTo>
                  <a:pt x="12192" y="11429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3879342" y="4415790"/>
            <a:ext cx="12954" cy="10667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0" y="0"/>
                </a:moveTo>
                <a:lnTo>
                  <a:pt x="12954" y="10667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3892295" y="4426458"/>
            <a:ext cx="13716" cy="10667"/>
          </a:xfrm>
          <a:custGeom>
            <a:avLst/>
            <a:gdLst/>
            <a:ahLst/>
            <a:cxnLst/>
            <a:rect l="l" t="t" r="r" b="b"/>
            <a:pathLst>
              <a:path w="13715" h="10667">
                <a:moveTo>
                  <a:pt x="0" y="0"/>
                </a:moveTo>
                <a:lnTo>
                  <a:pt x="13716" y="10667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3906011" y="4437127"/>
            <a:ext cx="18288" cy="12191"/>
          </a:xfrm>
          <a:custGeom>
            <a:avLst/>
            <a:gdLst/>
            <a:ahLst/>
            <a:cxnLst/>
            <a:rect l="l" t="t" r="r" b="b"/>
            <a:pathLst>
              <a:path w="18287" h="12191">
                <a:moveTo>
                  <a:pt x="0" y="0"/>
                </a:moveTo>
                <a:lnTo>
                  <a:pt x="18288" y="12191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3924300" y="4449318"/>
            <a:ext cx="19812" cy="12191"/>
          </a:xfrm>
          <a:custGeom>
            <a:avLst/>
            <a:gdLst/>
            <a:ahLst/>
            <a:cxnLst/>
            <a:rect l="l" t="t" r="r" b="b"/>
            <a:pathLst>
              <a:path w="19812" h="12191">
                <a:moveTo>
                  <a:pt x="0" y="0"/>
                </a:moveTo>
                <a:lnTo>
                  <a:pt x="19812" y="12191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3944111" y="4461511"/>
            <a:ext cx="19812" cy="10667"/>
          </a:xfrm>
          <a:custGeom>
            <a:avLst/>
            <a:gdLst/>
            <a:ahLst/>
            <a:cxnLst/>
            <a:rect l="l" t="t" r="r" b="b"/>
            <a:pathLst>
              <a:path w="19812" h="10667">
                <a:moveTo>
                  <a:pt x="0" y="0"/>
                </a:moveTo>
                <a:lnTo>
                  <a:pt x="19812" y="10667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3963923" y="4472178"/>
            <a:ext cx="22098" cy="9905"/>
          </a:xfrm>
          <a:custGeom>
            <a:avLst/>
            <a:gdLst/>
            <a:ahLst/>
            <a:cxnLst/>
            <a:rect l="l" t="t" r="r" b="b"/>
            <a:pathLst>
              <a:path w="22098" h="9905">
                <a:moveTo>
                  <a:pt x="0" y="0"/>
                </a:moveTo>
                <a:lnTo>
                  <a:pt x="22098" y="9905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3986022" y="4482084"/>
            <a:ext cx="22860" cy="9143"/>
          </a:xfrm>
          <a:custGeom>
            <a:avLst/>
            <a:gdLst/>
            <a:ahLst/>
            <a:cxnLst/>
            <a:rect l="l" t="t" r="r" b="b"/>
            <a:pathLst>
              <a:path w="22860" h="9144">
                <a:moveTo>
                  <a:pt x="0" y="0"/>
                </a:moveTo>
                <a:lnTo>
                  <a:pt x="22860" y="9143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008882" y="4491228"/>
            <a:ext cx="23622" cy="8381"/>
          </a:xfrm>
          <a:custGeom>
            <a:avLst/>
            <a:gdLst/>
            <a:ahLst/>
            <a:cxnLst/>
            <a:rect l="l" t="t" r="r" b="b"/>
            <a:pathLst>
              <a:path w="23622" h="8382">
                <a:moveTo>
                  <a:pt x="0" y="0"/>
                </a:moveTo>
                <a:lnTo>
                  <a:pt x="23622" y="838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032504" y="4499611"/>
            <a:ext cx="24384" cy="7619"/>
          </a:xfrm>
          <a:custGeom>
            <a:avLst/>
            <a:gdLst/>
            <a:ahLst/>
            <a:cxnLst/>
            <a:rect l="l" t="t" r="r" b="b"/>
            <a:pathLst>
              <a:path w="24384" h="7620">
                <a:moveTo>
                  <a:pt x="0" y="0"/>
                </a:moveTo>
                <a:lnTo>
                  <a:pt x="24384" y="7619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056888" y="4507230"/>
            <a:ext cx="26670" cy="6857"/>
          </a:xfrm>
          <a:custGeom>
            <a:avLst/>
            <a:gdLst/>
            <a:ahLst/>
            <a:cxnLst/>
            <a:rect l="l" t="t" r="r" b="b"/>
            <a:pathLst>
              <a:path w="26670" h="6858">
                <a:moveTo>
                  <a:pt x="0" y="0"/>
                </a:moveTo>
                <a:lnTo>
                  <a:pt x="26670" y="6857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083557" y="4514089"/>
            <a:ext cx="26670" cy="5333"/>
          </a:xfrm>
          <a:custGeom>
            <a:avLst/>
            <a:gdLst/>
            <a:ahLst/>
            <a:cxnLst/>
            <a:rect l="l" t="t" r="r" b="b"/>
            <a:pathLst>
              <a:path w="26670" h="5334">
                <a:moveTo>
                  <a:pt x="0" y="0"/>
                </a:moveTo>
                <a:lnTo>
                  <a:pt x="26670" y="5333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110227" y="4519423"/>
            <a:ext cx="28194" cy="5333"/>
          </a:xfrm>
          <a:custGeom>
            <a:avLst/>
            <a:gdLst/>
            <a:ahLst/>
            <a:cxnLst/>
            <a:rect l="l" t="t" r="r" b="b"/>
            <a:pathLst>
              <a:path w="28194" h="5334">
                <a:moveTo>
                  <a:pt x="0" y="0"/>
                </a:moveTo>
                <a:lnTo>
                  <a:pt x="28194" y="5333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138422" y="4524756"/>
            <a:ext cx="28956" cy="4571"/>
          </a:xfrm>
          <a:custGeom>
            <a:avLst/>
            <a:gdLst/>
            <a:ahLst/>
            <a:cxnLst/>
            <a:rect l="l" t="t" r="r" b="b"/>
            <a:pathLst>
              <a:path w="28955" h="4572">
                <a:moveTo>
                  <a:pt x="0" y="0"/>
                </a:moveTo>
                <a:lnTo>
                  <a:pt x="28956" y="4571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167377" y="4529328"/>
            <a:ext cx="30480" cy="3047"/>
          </a:xfrm>
          <a:custGeom>
            <a:avLst/>
            <a:gdLst/>
            <a:ahLst/>
            <a:cxnLst/>
            <a:rect l="l" t="t" r="r" b="b"/>
            <a:pathLst>
              <a:path w="30479" h="3048">
                <a:moveTo>
                  <a:pt x="0" y="0"/>
                </a:moveTo>
                <a:lnTo>
                  <a:pt x="30480" y="3047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197857" y="4532377"/>
            <a:ext cx="31242" cy="3047"/>
          </a:xfrm>
          <a:custGeom>
            <a:avLst/>
            <a:gdLst/>
            <a:ahLst/>
            <a:cxnLst/>
            <a:rect l="l" t="t" r="r" b="b"/>
            <a:pathLst>
              <a:path w="31241" h="3048">
                <a:moveTo>
                  <a:pt x="0" y="0"/>
                </a:moveTo>
                <a:lnTo>
                  <a:pt x="31242" y="3047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229100" y="4535424"/>
            <a:ext cx="32766" cy="1523"/>
          </a:xfrm>
          <a:custGeom>
            <a:avLst/>
            <a:gdLst/>
            <a:ahLst/>
            <a:cxnLst/>
            <a:rect l="l" t="t" r="r" b="b"/>
            <a:pathLst>
              <a:path w="32765" h="1524">
                <a:moveTo>
                  <a:pt x="0" y="0"/>
                </a:moveTo>
                <a:lnTo>
                  <a:pt x="32766" y="1523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261866" y="4536949"/>
            <a:ext cx="32766" cy="1523"/>
          </a:xfrm>
          <a:custGeom>
            <a:avLst/>
            <a:gdLst/>
            <a:ahLst/>
            <a:cxnLst/>
            <a:rect l="l" t="t" r="r" b="b"/>
            <a:pathLst>
              <a:path w="32765" h="1524">
                <a:moveTo>
                  <a:pt x="0" y="0"/>
                </a:moveTo>
                <a:lnTo>
                  <a:pt x="32766" y="1523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294632" y="4538472"/>
            <a:ext cx="35052" cy="0"/>
          </a:xfrm>
          <a:custGeom>
            <a:avLst/>
            <a:gdLst/>
            <a:ahLst/>
            <a:cxnLst/>
            <a:rect l="l" t="t" r="r" b="b"/>
            <a:pathLst>
              <a:path w="35051">
                <a:moveTo>
                  <a:pt x="0" y="0"/>
                </a:moveTo>
                <a:lnTo>
                  <a:pt x="35052" y="0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329683" y="4538472"/>
            <a:ext cx="40386" cy="0"/>
          </a:xfrm>
          <a:custGeom>
            <a:avLst/>
            <a:gdLst/>
            <a:ahLst/>
            <a:cxnLst/>
            <a:rect l="l" t="t" r="r" b="b"/>
            <a:pathLst>
              <a:path w="40386">
                <a:moveTo>
                  <a:pt x="0" y="0"/>
                </a:moveTo>
                <a:lnTo>
                  <a:pt x="40386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370070" y="4536186"/>
            <a:ext cx="38862" cy="2286"/>
          </a:xfrm>
          <a:custGeom>
            <a:avLst/>
            <a:gdLst/>
            <a:ahLst/>
            <a:cxnLst/>
            <a:rect l="l" t="t" r="r" b="b"/>
            <a:pathLst>
              <a:path w="38862" h="2286">
                <a:moveTo>
                  <a:pt x="0" y="2286"/>
                </a:moveTo>
                <a:lnTo>
                  <a:pt x="38862" y="0"/>
                </a:lnTo>
              </a:path>
            </a:pathLst>
          </a:custGeom>
          <a:ln w="12953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408932" y="4533137"/>
            <a:ext cx="37338" cy="3048"/>
          </a:xfrm>
          <a:custGeom>
            <a:avLst/>
            <a:gdLst/>
            <a:ahLst/>
            <a:cxnLst/>
            <a:rect l="l" t="t" r="r" b="b"/>
            <a:pathLst>
              <a:path w="37337" h="3048">
                <a:moveTo>
                  <a:pt x="0" y="3048"/>
                </a:moveTo>
                <a:lnTo>
                  <a:pt x="37338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446270" y="4528566"/>
            <a:ext cx="36576" cy="4572"/>
          </a:xfrm>
          <a:custGeom>
            <a:avLst/>
            <a:gdLst/>
            <a:ahLst/>
            <a:cxnLst/>
            <a:rect l="l" t="t" r="r" b="b"/>
            <a:pathLst>
              <a:path w="36575" h="4572">
                <a:moveTo>
                  <a:pt x="0" y="4572"/>
                </a:moveTo>
                <a:lnTo>
                  <a:pt x="36576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482845" y="4522470"/>
            <a:ext cx="35052" cy="6096"/>
          </a:xfrm>
          <a:custGeom>
            <a:avLst/>
            <a:gdLst/>
            <a:ahLst/>
            <a:cxnLst/>
            <a:rect l="l" t="t" r="r" b="b"/>
            <a:pathLst>
              <a:path w="35051" h="6096">
                <a:moveTo>
                  <a:pt x="0" y="6096"/>
                </a:moveTo>
                <a:lnTo>
                  <a:pt x="35052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517898" y="4515612"/>
            <a:ext cx="34290" cy="6858"/>
          </a:xfrm>
          <a:custGeom>
            <a:avLst/>
            <a:gdLst/>
            <a:ahLst/>
            <a:cxnLst/>
            <a:rect l="l" t="t" r="r" b="b"/>
            <a:pathLst>
              <a:path w="34289" h="6858">
                <a:moveTo>
                  <a:pt x="0" y="6857"/>
                </a:moveTo>
                <a:lnTo>
                  <a:pt x="3429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552188" y="4507229"/>
            <a:ext cx="32004" cy="8382"/>
          </a:xfrm>
          <a:custGeom>
            <a:avLst/>
            <a:gdLst/>
            <a:ahLst/>
            <a:cxnLst/>
            <a:rect l="l" t="t" r="r" b="b"/>
            <a:pathLst>
              <a:path w="32003" h="8382">
                <a:moveTo>
                  <a:pt x="0" y="8381"/>
                </a:moveTo>
                <a:lnTo>
                  <a:pt x="32004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584192" y="4497323"/>
            <a:ext cx="32004" cy="9906"/>
          </a:xfrm>
          <a:custGeom>
            <a:avLst/>
            <a:gdLst/>
            <a:ahLst/>
            <a:cxnLst/>
            <a:rect l="l" t="t" r="r" b="b"/>
            <a:pathLst>
              <a:path w="32003" h="9905">
                <a:moveTo>
                  <a:pt x="0" y="9905"/>
                </a:moveTo>
                <a:lnTo>
                  <a:pt x="3200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616195" y="4485893"/>
            <a:ext cx="29718" cy="11430"/>
          </a:xfrm>
          <a:custGeom>
            <a:avLst/>
            <a:gdLst/>
            <a:ahLst/>
            <a:cxnLst/>
            <a:rect l="l" t="t" r="r" b="b"/>
            <a:pathLst>
              <a:path w="29717" h="11429">
                <a:moveTo>
                  <a:pt x="0" y="11429"/>
                </a:moveTo>
                <a:lnTo>
                  <a:pt x="29718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645914" y="4472940"/>
            <a:ext cx="30480" cy="12954"/>
          </a:xfrm>
          <a:custGeom>
            <a:avLst/>
            <a:gdLst/>
            <a:ahLst/>
            <a:cxnLst/>
            <a:rect l="l" t="t" r="r" b="b"/>
            <a:pathLst>
              <a:path w="30479" h="12953">
                <a:moveTo>
                  <a:pt x="0" y="12954"/>
                </a:moveTo>
                <a:lnTo>
                  <a:pt x="3048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676394" y="4458461"/>
            <a:ext cx="28956" cy="14478"/>
          </a:xfrm>
          <a:custGeom>
            <a:avLst/>
            <a:gdLst/>
            <a:ahLst/>
            <a:cxnLst/>
            <a:rect l="l" t="t" r="r" b="b"/>
            <a:pathLst>
              <a:path w="28955" h="14477">
                <a:moveTo>
                  <a:pt x="0" y="14477"/>
                </a:moveTo>
                <a:lnTo>
                  <a:pt x="28956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705350" y="4442459"/>
            <a:ext cx="28956" cy="16002"/>
          </a:xfrm>
          <a:custGeom>
            <a:avLst/>
            <a:gdLst/>
            <a:ahLst/>
            <a:cxnLst/>
            <a:rect l="l" t="t" r="r" b="b"/>
            <a:pathLst>
              <a:path w="28955" h="16001">
                <a:moveTo>
                  <a:pt x="0" y="16001"/>
                </a:moveTo>
                <a:lnTo>
                  <a:pt x="28956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734305" y="4424172"/>
            <a:ext cx="27432" cy="18288"/>
          </a:xfrm>
          <a:custGeom>
            <a:avLst/>
            <a:gdLst/>
            <a:ahLst/>
            <a:cxnLst/>
            <a:rect l="l" t="t" r="r" b="b"/>
            <a:pathLst>
              <a:path w="27432" h="18287">
                <a:moveTo>
                  <a:pt x="0" y="18287"/>
                </a:moveTo>
                <a:lnTo>
                  <a:pt x="27432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761738" y="4403598"/>
            <a:ext cx="27432" cy="20574"/>
          </a:xfrm>
          <a:custGeom>
            <a:avLst/>
            <a:gdLst/>
            <a:ahLst/>
            <a:cxnLst/>
            <a:rect l="l" t="t" r="r" b="b"/>
            <a:pathLst>
              <a:path w="27432" h="20574">
                <a:moveTo>
                  <a:pt x="0" y="20574"/>
                </a:moveTo>
                <a:lnTo>
                  <a:pt x="27432" y="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789170" y="4381500"/>
            <a:ext cx="26670" cy="22098"/>
          </a:xfrm>
          <a:custGeom>
            <a:avLst/>
            <a:gdLst/>
            <a:ahLst/>
            <a:cxnLst/>
            <a:rect l="l" t="t" r="r" b="b"/>
            <a:pathLst>
              <a:path w="26670" h="22098">
                <a:moveTo>
                  <a:pt x="0" y="22098"/>
                </a:moveTo>
                <a:lnTo>
                  <a:pt x="2667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815839" y="4357878"/>
            <a:ext cx="25908" cy="23622"/>
          </a:xfrm>
          <a:custGeom>
            <a:avLst/>
            <a:gdLst/>
            <a:ahLst/>
            <a:cxnLst/>
            <a:rect l="l" t="t" r="r" b="b"/>
            <a:pathLst>
              <a:path w="25908" h="23622">
                <a:moveTo>
                  <a:pt x="0" y="23622"/>
                </a:moveTo>
                <a:lnTo>
                  <a:pt x="25908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796028" y="4344162"/>
            <a:ext cx="45720" cy="13715"/>
          </a:xfrm>
          <a:custGeom>
            <a:avLst/>
            <a:gdLst/>
            <a:ahLst/>
            <a:cxnLst/>
            <a:rect l="l" t="t" r="r" b="b"/>
            <a:pathLst>
              <a:path w="45720" h="13715">
                <a:moveTo>
                  <a:pt x="45720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777739" y="4344161"/>
            <a:ext cx="18288" cy="12954"/>
          </a:xfrm>
          <a:custGeom>
            <a:avLst/>
            <a:gdLst/>
            <a:ahLst/>
            <a:cxnLst/>
            <a:rect l="l" t="t" r="r" b="b"/>
            <a:pathLst>
              <a:path w="18287" h="12953">
                <a:moveTo>
                  <a:pt x="1828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759451" y="4357116"/>
            <a:ext cx="18288" cy="12192"/>
          </a:xfrm>
          <a:custGeom>
            <a:avLst/>
            <a:gdLst/>
            <a:ahLst/>
            <a:cxnLst/>
            <a:rect l="l" t="t" r="r" b="b"/>
            <a:pathLst>
              <a:path w="18287" h="12191">
                <a:moveTo>
                  <a:pt x="18287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741163" y="4369307"/>
            <a:ext cx="18288" cy="11430"/>
          </a:xfrm>
          <a:custGeom>
            <a:avLst/>
            <a:gdLst/>
            <a:ahLst/>
            <a:cxnLst/>
            <a:rect l="l" t="t" r="r" b="b"/>
            <a:pathLst>
              <a:path w="18287" h="11429">
                <a:moveTo>
                  <a:pt x="18287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723638" y="4380738"/>
            <a:ext cx="17526" cy="9906"/>
          </a:xfrm>
          <a:custGeom>
            <a:avLst/>
            <a:gdLst/>
            <a:ahLst/>
            <a:cxnLst/>
            <a:rect l="l" t="t" r="r" b="b"/>
            <a:pathLst>
              <a:path w="17525" h="9905">
                <a:moveTo>
                  <a:pt x="17525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706112" y="4390644"/>
            <a:ext cx="17526" cy="9144"/>
          </a:xfrm>
          <a:custGeom>
            <a:avLst/>
            <a:gdLst/>
            <a:ahLst/>
            <a:cxnLst/>
            <a:rect l="l" t="t" r="r" b="b"/>
            <a:pathLst>
              <a:path w="17525" h="9144">
                <a:moveTo>
                  <a:pt x="17525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688585" y="4399788"/>
            <a:ext cx="17526" cy="7620"/>
          </a:xfrm>
          <a:custGeom>
            <a:avLst/>
            <a:gdLst/>
            <a:ahLst/>
            <a:cxnLst/>
            <a:rect l="l" t="t" r="r" b="b"/>
            <a:pathLst>
              <a:path w="17525" h="7620">
                <a:moveTo>
                  <a:pt x="1752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671821" y="4407407"/>
            <a:ext cx="16764" cy="6858"/>
          </a:xfrm>
          <a:custGeom>
            <a:avLst/>
            <a:gdLst/>
            <a:ahLst/>
            <a:cxnLst/>
            <a:rect l="l" t="t" r="r" b="b"/>
            <a:pathLst>
              <a:path w="16763" h="6858">
                <a:moveTo>
                  <a:pt x="16763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655058" y="4414266"/>
            <a:ext cx="16764" cy="6096"/>
          </a:xfrm>
          <a:custGeom>
            <a:avLst/>
            <a:gdLst/>
            <a:ahLst/>
            <a:cxnLst/>
            <a:rect l="l" t="t" r="r" b="b"/>
            <a:pathLst>
              <a:path w="16763" h="6096">
                <a:moveTo>
                  <a:pt x="16763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638293" y="4420361"/>
            <a:ext cx="16764" cy="5334"/>
          </a:xfrm>
          <a:custGeom>
            <a:avLst/>
            <a:gdLst/>
            <a:ahLst/>
            <a:cxnLst/>
            <a:rect l="l" t="t" r="r" b="b"/>
            <a:pathLst>
              <a:path w="16763" h="5334">
                <a:moveTo>
                  <a:pt x="16763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620768" y="4425695"/>
            <a:ext cx="17526" cy="4572"/>
          </a:xfrm>
          <a:custGeom>
            <a:avLst/>
            <a:gdLst/>
            <a:ahLst/>
            <a:cxnLst/>
            <a:rect l="l" t="t" r="r" b="b"/>
            <a:pathLst>
              <a:path w="17525" h="4572">
                <a:moveTo>
                  <a:pt x="1752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603241" y="4430267"/>
            <a:ext cx="17526" cy="3810"/>
          </a:xfrm>
          <a:custGeom>
            <a:avLst/>
            <a:gdLst/>
            <a:ahLst/>
            <a:cxnLst/>
            <a:rect l="l" t="t" r="r" b="b"/>
            <a:pathLst>
              <a:path w="17525" h="3810">
                <a:moveTo>
                  <a:pt x="17525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584954" y="4434077"/>
            <a:ext cx="18288" cy="3048"/>
          </a:xfrm>
          <a:custGeom>
            <a:avLst/>
            <a:gdLst/>
            <a:ahLst/>
            <a:cxnLst/>
            <a:rect l="l" t="t" r="r" b="b"/>
            <a:pathLst>
              <a:path w="18287" h="3048">
                <a:moveTo>
                  <a:pt x="18287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566666" y="4437126"/>
            <a:ext cx="18288" cy="2286"/>
          </a:xfrm>
          <a:custGeom>
            <a:avLst/>
            <a:gdLst/>
            <a:ahLst/>
            <a:cxnLst/>
            <a:rect l="l" t="t" r="r" b="b"/>
            <a:pathLst>
              <a:path w="18287" h="2286">
                <a:moveTo>
                  <a:pt x="18287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547616" y="4439411"/>
            <a:ext cx="19050" cy="1524"/>
          </a:xfrm>
          <a:custGeom>
            <a:avLst/>
            <a:gdLst/>
            <a:ahLst/>
            <a:cxnLst/>
            <a:rect l="l" t="t" r="r" b="b"/>
            <a:pathLst>
              <a:path w="19050" h="1524">
                <a:moveTo>
                  <a:pt x="1905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528566" y="4440935"/>
            <a:ext cx="19050" cy="762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19050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507992" y="4441698"/>
            <a:ext cx="20574" cy="0"/>
          </a:xfrm>
          <a:custGeom>
            <a:avLst/>
            <a:gdLst/>
            <a:ahLst/>
            <a:cxnLst/>
            <a:rect l="l" t="t" r="r" b="b"/>
            <a:pathLst>
              <a:path w="20574">
                <a:moveTo>
                  <a:pt x="2057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475988" y="4440937"/>
            <a:ext cx="32004" cy="761"/>
          </a:xfrm>
          <a:custGeom>
            <a:avLst/>
            <a:gdLst/>
            <a:ahLst/>
            <a:cxnLst/>
            <a:rect l="l" t="t" r="r" b="b"/>
            <a:pathLst>
              <a:path w="32003" h="762">
                <a:moveTo>
                  <a:pt x="32003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445508" y="4438650"/>
            <a:ext cx="30480" cy="2285"/>
          </a:xfrm>
          <a:custGeom>
            <a:avLst/>
            <a:gdLst/>
            <a:ahLst/>
            <a:cxnLst/>
            <a:rect l="l" t="t" r="r" b="b"/>
            <a:pathLst>
              <a:path w="30479" h="2286">
                <a:moveTo>
                  <a:pt x="3047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415789" y="4434841"/>
            <a:ext cx="29718" cy="3809"/>
          </a:xfrm>
          <a:custGeom>
            <a:avLst/>
            <a:gdLst/>
            <a:ahLst/>
            <a:cxnLst/>
            <a:rect l="l" t="t" r="r" b="b"/>
            <a:pathLst>
              <a:path w="29717" h="3810">
                <a:moveTo>
                  <a:pt x="29717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386833" y="4428744"/>
            <a:ext cx="28956" cy="6095"/>
          </a:xfrm>
          <a:custGeom>
            <a:avLst/>
            <a:gdLst/>
            <a:ahLst/>
            <a:cxnLst/>
            <a:rect l="l" t="t" r="r" b="b"/>
            <a:pathLst>
              <a:path w="28955" h="6096">
                <a:moveTo>
                  <a:pt x="28955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359401" y="4421125"/>
            <a:ext cx="27432" cy="7619"/>
          </a:xfrm>
          <a:custGeom>
            <a:avLst/>
            <a:gdLst/>
            <a:ahLst/>
            <a:cxnLst/>
            <a:rect l="l" t="t" r="r" b="b"/>
            <a:pathLst>
              <a:path w="27432" h="7620">
                <a:moveTo>
                  <a:pt x="27432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333493" y="4412742"/>
            <a:ext cx="25908" cy="8381"/>
          </a:xfrm>
          <a:custGeom>
            <a:avLst/>
            <a:gdLst/>
            <a:ahLst/>
            <a:cxnLst/>
            <a:rect l="l" t="t" r="r" b="b"/>
            <a:pathLst>
              <a:path w="25908" h="8382">
                <a:moveTo>
                  <a:pt x="25908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309110" y="4401313"/>
            <a:ext cx="24384" cy="11429"/>
          </a:xfrm>
          <a:custGeom>
            <a:avLst/>
            <a:gdLst/>
            <a:ahLst/>
            <a:cxnLst/>
            <a:rect l="l" t="t" r="r" b="b"/>
            <a:pathLst>
              <a:path w="24384" h="11429">
                <a:moveTo>
                  <a:pt x="24384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285488" y="4389120"/>
            <a:ext cx="23622" cy="12191"/>
          </a:xfrm>
          <a:custGeom>
            <a:avLst/>
            <a:gdLst/>
            <a:ahLst/>
            <a:cxnLst/>
            <a:rect l="l" t="t" r="r" b="b"/>
            <a:pathLst>
              <a:path w="23622" h="12191">
                <a:moveTo>
                  <a:pt x="23622" y="12192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270248" y="4379977"/>
            <a:ext cx="15240" cy="9143"/>
          </a:xfrm>
          <a:custGeom>
            <a:avLst/>
            <a:gdLst/>
            <a:ahLst/>
            <a:cxnLst/>
            <a:rect l="l" t="t" r="r" b="b"/>
            <a:pathLst>
              <a:path w="15239" h="9144">
                <a:moveTo>
                  <a:pt x="15239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256532" y="4370833"/>
            <a:ext cx="13716" cy="9143"/>
          </a:xfrm>
          <a:custGeom>
            <a:avLst/>
            <a:gdLst/>
            <a:ahLst/>
            <a:cxnLst/>
            <a:rect l="l" t="t" r="r" b="b"/>
            <a:pathLst>
              <a:path w="13715" h="9144">
                <a:moveTo>
                  <a:pt x="13715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243578" y="4361689"/>
            <a:ext cx="12954" cy="9143"/>
          </a:xfrm>
          <a:custGeom>
            <a:avLst/>
            <a:gdLst/>
            <a:ahLst/>
            <a:cxnLst/>
            <a:rect l="l" t="t" r="r" b="b"/>
            <a:pathLst>
              <a:path w="12953" h="9144">
                <a:moveTo>
                  <a:pt x="12953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231385" y="4351021"/>
            <a:ext cx="12192" cy="10667"/>
          </a:xfrm>
          <a:custGeom>
            <a:avLst/>
            <a:gdLst/>
            <a:ahLst/>
            <a:cxnLst/>
            <a:rect l="l" t="t" r="r" b="b"/>
            <a:pathLst>
              <a:path w="12191" h="10667">
                <a:moveTo>
                  <a:pt x="12191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219955" y="4341114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29" h="9905">
                <a:moveTo>
                  <a:pt x="11429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210049" y="4330446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9905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200144" y="4319015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9905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191762" y="4307586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2" h="11429">
                <a:moveTo>
                  <a:pt x="8382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183379" y="4296155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2" h="11429">
                <a:moveTo>
                  <a:pt x="8382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176521" y="4283963"/>
            <a:ext cx="6858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6858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170426" y="4271010"/>
            <a:ext cx="6096" cy="12954"/>
          </a:xfrm>
          <a:custGeom>
            <a:avLst/>
            <a:gdLst/>
            <a:ahLst/>
            <a:cxnLst/>
            <a:rect l="l" t="t" r="r" b="b"/>
            <a:pathLst>
              <a:path w="6096" h="12953">
                <a:moveTo>
                  <a:pt x="6096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165092" y="4258056"/>
            <a:ext cx="5334" cy="12954"/>
          </a:xfrm>
          <a:custGeom>
            <a:avLst/>
            <a:gdLst/>
            <a:ahLst/>
            <a:cxnLst/>
            <a:rect l="l" t="t" r="r" b="b"/>
            <a:pathLst>
              <a:path w="5334" h="12953">
                <a:moveTo>
                  <a:pt x="5334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160520" y="4244339"/>
            <a:ext cx="4572" cy="13716"/>
          </a:xfrm>
          <a:custGeom>
            <a:avLst/>
            <a:gdLst/>
            <a:ahLst/>
            <a:cxnLst/>
            <a:rect l="l" t="t" r="r" b="b"/>
            <a:pathLst>
              <a:path w="4572" h="13715">
                <a:moveTo>
                  <a:pt x="4572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156710" y="4230623"/>
            <a:ext cx="3810" cy="13716"/>
          </a:xfrm>
          <a:custGeom>
            <a:avLst/>
            <a:gdLst/>
            <a:ahLst/>
            <a:cxnLst/>
            <a:rect l="l" t="t" r="r" b="b"/>
            <a:pathLst>
              <a:path w="3810" h="13715">
                <a:moveTo>
                  <a:pt x="3810" y="13716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153662" y="4216907"/>
            <a:ext cx="3048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3048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152137" y="4201667"/>
            <a:ext cx="1524" cy="15240"/>
          </a:xfrm>
          <a:custGeom>
            <a:avLst/>
            <a:gdLst/>
            <a:ahLst/>
            <a:cxnLst/>
            <a:rect l="l" t="t" r="r" b="b"/>
            <a:pathLst>
              <a:path w="1524" h="15239">
                <a:moveTo>
                  <a:pt x="1524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152138" y="420166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145279" y="415899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36576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145280" y="4113275"/>
            <a:ext cx="1523" cy="45720"/>
          </a:xfrm>
          <a:custGeom>
            <a:avLst/>
            <a:gdLst/>
            <a:ahLst/>
            <a:cxnLst/>
            <a:rect l="l" t="t" r="r" b="b"/>
            <a:pathLst>
              <a:path w="1524" h="45720">
                <a:moveTo>
                  <a:pt x="0" y="45720"/>
                </a:moveTo>
                <a:lnTo>
                  <a:pt x="0" y="23622"/>
                </a:lnTo>
                <a:lnTo>
                  <a:pt x="0" y="11430"/>
                </a:lnTo>
                <a:lnTo>
                  <a:pt x="1523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146805" y="4101846"/>
            <a:ext cx="1523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0" y="11429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148328" y="4090415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0" y="11429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150615" y="4079748"/>
            <a:ext cx="2285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0" y="10668"/>
                </a:moveTo>
                <a:lnTo>
                  <a:pt x="2285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152901" y="4069080"/>
            <a:ext cx="3809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0" y="1066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156711" y="4059173"/>
            <a:ext cx="3809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0" y="990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160521" y="4049267"/>
            <a:ext cx="4571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0" y="990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165093" y="4039361"/>
            <a:ext cx="5333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0" y="990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170427" y="4030217"/>
            <a:ext cx="6095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0" y="9144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176522" y="4021073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9143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183379" y="4012691"/>
            <a:ext cx="6858" cy="8382"/>
          </a:xfrm>
          <a:custGeom>
            <a:avLst/>
            <a:gdLst/>
            <a:ahLst/>
            <a:cxnLst/>
            <a:rect l="l" t="t" r="r" b="b"/>
            <a:pathLst>
              <a:path w="6858" h="8382">
                <a:moveTo>
                  <a:pt x="0" y="8381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190238" y="4004310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0" y="8381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197857" y="3996690"/>
            <a:ext cx="8382" cy="7620"/>
          </a:xfrm>
          <a:custGeom>
            <a:avLst/>
            <a:gdLst/>
            <a:ahLst/>
            <a:cxnLst/>
            <a:rect l="l" t="t" r="r" b="b"/>
            <a:pathLst>
              <a:path w="8382" h="7620">
                <a:moveTo>
                  <a:pt x="0" y="7620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206239" y="3989069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0" y="762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215383" y="3981450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0" y="7620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224527" y="3973829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235957" y="3966971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0" y="6857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248150" y="3961638"/>
            <a:ext cx="12954" cy="5334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5334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261104" y="3957066"/>
            <a:ext cx="13716" cy="4572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0" y="4572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274820" y="3954018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0" y="3048"/>
                </a:moveTo>
                <a:lnTo>
                  <a:pt x="15240" y="0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290060" y="3950969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0" y="3048"/>
                </a:moveTo>
                <a:lnTo>
                  <a:pt x="15240" y="0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305300" y="3949446"/>
            <a:ext cx="16002" cy="1524"/>
          </a:xfrm>
          <a:custGeom>
            <a:avLst/>
            <a:gdLst/>
            <a:ahLst/>
            <a:cxnLst/>
            <a:rect l="l" t="t" r="r" b="b"/>
            <a:pathLst>
              <a:path w="16001" h="1524">
                <a:moveTo>
                  <a:pt x="0" y="1524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321301" y="3949445"/>
            <a:ext cx="17526" cy="0"/>
          </a:xfrm>
          <a:custGeom>
            <a:avLst/>
            <a:gdLst/>
            <a:ahLst/>
            <a:cxnLst/>
            <a:rect l="l" t="t" r="r" b="b"/>
            <a:pathLst>
              <a:path w="17525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338827" y="3949446"/>
            <a:ext cx="22098" cy="761"/>
          </a:xfrm>
          <a:custGeom>
            <a:avLst/>
            <a:gdLst/>
            <a:ahLst/>
            <a:cxnLst/>
            <a:rect l="l" t="t" r="r" b="b"/>
            <a:pathLst>
              <a:path w="22098" h="762">
                <a:moveTo>
                  <a:pt x="0" y="0"/>
                </a:moveTo>
                <a:lnTo>
                  <a:pt x="22098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360926" y="3950208"/>
            <a:ext cx="19812" cy="1523"/>
          </a:xfrm>
          <a:custGeom>
            <a:avLst/>
            <a:gdLst/>
            <a:ahLst/>
            <a:cxnLst/>
            <a:rect l="l" t="t" r="r" b="b"/>
            <a:pathLst>
              <a:path w="19812" h="1524">
                <a:moveTo>
                  <a:pt x="0" y="0"/>
                </a:moveTo>
                <a:lnTo>
                  <a:pt x="19812" y="1523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380738" y="3951733"/>
            <a:ext cx="18288" cy="3809"/>
          </a:xfrm>
          <a:custGeom>
            <a:avLst/>
            <a:gdLst/>
            <a:ahLst/>
            <a:cxnLst/>
            <a:rect l="l" t="t" r="r" b="b"/>
            <a:pathLst>
              <a:path w="18287" h="3810">
                <a:moveTo>
                  <a:pt x="0" y="0"/>
                </a:moveTo>
                <a:lnTo>
                  <a:pt x="18288" y="3809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399026" y="3955543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406645" y="3957828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414266" y="3960877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426457" y="3966211"/>
            <a:ext cx="11430" cy="5333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0"/>
                </a:moveTo>
                <a:lnTo>
                  <a:pt x="11430" y="5333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4437888" y="397154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0"/>
                </a:moveTo>
                <a:lnTo>
                  <a:pt x="9906" y="6858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4447794" y="3978401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0"/>
                </a:moveTo>
                <a:lnTo>
                  <a:pt x="9906" y="6858"/>
                </a:lnTo>
              </a:path>
            </a:pathLst>
          </a:custGeom>
          <a:ln w="12953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457700" y="3985260"/>
            <a:ext cx="9144" cy="7620"/>
          </a:xfrm>
          <a:custGeom>
            <a:avLst/>
            <a:gdLst/>
            <a:ahLst/>
            <a:cxnLst/>
            <a:rect l="l" t="t" r="r" b="b"/>
            <a:pathLst>
              <a:path w="9144" h="7620">
                <a:moveTo>
                  <a:pt x="0" y="0"/>
                </a:moveTo>
                <a:lnTo>
                  <a:pt x="9144" y="762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466844" y="399287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0" y="0"/>
                </a:moveTo>
                <a:lnTo>
                  <a:pt x="7620" y="762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4474464" y="4000500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0" y="0"/>
                </a:moveTo>
                <a:lnTo>
                  <a:pt x="762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4482083" y="4009644"/>
            <a:ext cx="6096" cy="9144"/>
          </a:xfrm>
          <a:custGeom>
            <a:avLst/>
            <a:gdLst/>
            <a:ahLst/>
            <a:cxnLst/>
            <a:rect l="l" t="t" r="r" b="b"/>
            <a:pathLst>
              <a:path w="6096" h="9144">
                <a:moveTo>
                  <a:pt x="0" y="0"/>
                </a:moveTo>
                <a:lnTo>
                  <a:pt x="6096" y="914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4488179" y="4018788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4" h="10667">
                <a:moveTo>
                  <a:pt x="0" y="0"/>
                </a:moveTo>
                <a:lnTo>
                  <a:pt x="5334" y="1066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4493514" y="4029455"/>
            <a:ext cx="4572" cy="12192"/>
          </a:xfrm>
          <a:custGeom>
            <a:avLst/>
            <a:gdLst/>
            <a:ahLst/>
            <a:cxnLst/>
            <a:rect l="l" t="t" r="r" b="b"/>
            <a:pathLst>
              <a:path w="4572" h="12191">
                <a:moveTo>
                  <a:pt x="0" y="0"/>
                </a:moveTo>
                <a:lnTo>
                  <a:pt x="4572" y="1219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4498085" y="4041648"/>
            <a:ext cx="3810" cy="14478"/>
          </a:xfrm>
          <a:custGeom>
            <a:avLst/>
            <a:gdLst/>
            <a:ahLst/>
            <a:cxnLst/>
            <a:rect l="l" t="t" r="r" b="b"/>
            <a:pathLst>
              <a:path w="3810" h="14477">
                <a:moveTo>
                  <a:pt x="0" y="0"/>
                </a:moveTo>
                <a:lnTo>
                  <a:pt x="3810" y="1447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4501895" y="4056126"/>
            <a:ext cx="3048" cy="16764"/>
          </a:xfrm>
          <a:custGeom>
            <a:avLst/>
            <a:gdLst/>
            <a:ahLst/>
            <a:cxnLst/>
            <a:rect l="l" t="t" r="r" b="b"/>
            <a:pathLst>
              <a:path w="3048" h="16763">
                <a:moveTo>
                  <a:pt x="0" y="0"/>
                </a:moveTo>
                <a:lnTo>
                  <a:pt x="3048" y="1676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4504944" y="4072889"/>
            <a:ext cx="2286" cy="19050"/>
          </a:xfrm>
          <a:custGeom>
            <a:avLst/>
            <a:gdLst/>
            <a:ahLst/>
            <a:cxnLst/>
            <a:rect l="l" t="t" r="r" b="b"/>
            <a:pathLst>
              <a:path w="2286" h="19050">
                <a:moveTo>
                  <a:pt x="0" y="0"/>
                </a:moveTo>
                <a:lnTo>
                  <a:pt x="2286" y="1905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4507229" y="4091939"/>
            <a:ext cx="3810" cy="67056"/>
          </a:xfrm>
          <a:custGeom>
            <a:avLst/>
            <a:gdLst/>
            <a:ahLst/>
            <a:cxnLst/>
            <a:rect l="l" t="t" r="r" b="b"/>
            <a:pathLst>
              <a:path w="3810" h="67055">
                <a:moveTo>
                  <a:pt x="0" y="0"/>
                </a:moveTo>
                <a:lnTo>
                  <a:pt x="2286" y="20574"/>
                </a:lnTo>
                <a:lnTo>
                  <a:pt x="3048" y="42672"/>
                </a:lnTo>
                <a:lnTo>
                  <a:pt x="3810" y="670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5670803" y="4225289"/>
            <a:ext cx="183642" cy="169926"/>
          </a:xfrm>
          <a:custGeom>
            <a:avLst/>
            <a:gdLst/>
            <a:ahLst/>
            <a:cxnLst/>
            <a:rect l="l" t="t" r="r" b="b"/>
            <a:pathLst>
              <a:path w="183641" h="169925">
                <a:moveTo>
                  <a:pt x="22098" y="161544"/>
                </a:moveTo>
                <a:lnTo>
                  <a:pt x="183642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209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5692901" y="4225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5649468" y="4233672"/>
            <a:ext cx="182880" cy="168402"/>
          </a:xfrm>
          <a:custGeom>
            <a:avLst/>
            <a:gdLst/>
            <a:ahLst/>
            <a:cxnLst/>
            <a:rect l="l" t="t" r="r" b="b"/>
            <a:pathLst>
              <a:path w="182879" h="168401">
                <a:moveTo>
                  <a:pt x="21336" y="161544"/>
                </a:moveTo>
                <a:lnTo>
                  <a:pt x="182880" y="0"/>
                </a:lnTo>
                <a:lnTo>
                  <a:pt x="162306" y="6858"/>
                </a:lnTo>
                <a:lnTo>
                  <a:pt x="0" y="168402"/>
                </a:lnTo>
                <a:lnTo>
                  <a:pt x="21336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5670804" y="42336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5663946" y="4233672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4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5657087" y="4235957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3"/>
                </a:moveTo>
                <a:lnTo>
                  <a:pt x="168402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5649468" y="4238244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1544"/>
                </a:moveTo>
                <a:lnTo>
                  <a:pt x="169164" y="0"/>
                </a:lnTo>
                <a:lnTo>
                  <a:pt x="162306" y="2286"/>
                </a:lnTo>
                <a:lnTo>
                  <a:pt x="0" y="16383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5628894" y="4240529"/>
            <a:ext cx="182879" cy="167640"/>
          </a:xfrm>
          <a:custGeom>
            <a:avLst/>
            <a:gdLst/>
            <a:ahLst/>
            <a:cxnLst/>
            <a:rect l="l" t="t" r="r" b="b"/>
            <a:pathLst>
              <a:path w="182879" h="167639">
                <a:moveTo>
                  <a:pt x="20574" y="161544"/>
                </a:moveTo>
                <a:lnTo>
                  <a:pt x="182880" y="0"/>
                </a:lnTo>
                <a:lnTo>
                  <a:pt x="162306" y="6096"/>
                </a:lnTo>
                <a:lnTo>
                  <a:pt x="0" y="167640"/>
                </a:lnTo>
                <a:lnTo>
                  <a:pt x="2057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5649467" y="424052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5642609" y="4240529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6858" y="161544"/>
                </a:moveTo>
                <a:lnTo>
                  <a:pt x="169164" y="0"/>
                </a:lnTo>
                <a:lnTo>
                  <a:pt x="162306" y="2286"/>
                </a:lnTo>
                <a:lnTo>
                  <a:pt x="0" y="16383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5635752" y="4242816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6858" y="161544"/>
                </a:moveTo>
                <a:lnTo>
                  <a:pt x="169164" y="0"/>
                </a:lnTo>
                <a:lnTo>
                  <a:pt x="162306" y="2286"/>
                </a:lnTo>
                <a:lnTo>
                  <a:pt x="0" y="16383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5628893" y="4245101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6858" y="161544"/>
                </a:moveTo>
                <a:lnTo>
                  <a:pt x="16916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5609082" y="4246626"/>
            <a:ext cx="182118" cy="166878"/>
          </a:xfrm>
          <a:custGeom>
            <a:avLst/>
            <a:gdLst/>
            <a:ahLst/>
            <a:cxnLst/>
            <a:rect l="l" t="t" r="r" b="b"/>
            <a:pathLst>
              <a:path w="182117" h="166877">
                <a:moveTo>
                  <a:pt x="19812" y="161544"/>
                </a:moveTo>
                <a:lnTo>
                  <a:pt x="182118" y="0"/>
                </a:lnTo>
                <a:lnTo>
                  <a:pt x="161544" y="5334"/>
                </a:lnTo>
                <a:lnTo>
                  <a:pt x="0" y="166878"/>
                </a:lnTo>
                <a:lnTo>
                  <a:pt x="19812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5628894" y="424662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5622798" y="4246626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096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5615940" y="4248150"/>
            <a:ext cx="168402" cy="163829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2306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858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5609081" y="425043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4"/>
                </a:moveTo>
                <a:lnTo>
                  <a:pt x="16840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5590032" y="4251960"/>
            <a:ext cx="180594" cy="165354"/>
          </a:xfrm>
          <a:custGeom>
            <a:avLst/>
            <a:gdLst/>
            <a:ahLst/>
            <a:cxnLst/>
            <a:rect l="l" t="t" r="r" b="b"/>
            <a:pathLst>
              <a:path w="180594" h="165353">
                <a:moveTo>
                  <a:pt x="19050" y="161544"/>
                </a:moveTo>
                <a:lnTo>
                  <a:pt x="180594" y="0"/>
                </a:lnTo>
                <a:lnTo>
                  <a:pt x="161544" y="3810"/>
                </a:lnTo>
                <a:lnTo>
                  <a:pt x="0" y="165354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5609082" y="4251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5604510" y="425196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5599938" y="425272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5594604" y="4253483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1543"/>
                </a:moveTo>
                <a:lnTo>
                  <a:pt x="166878" y="0"/>
                </a:lnTo>
                <a:lnTo>
                  <a:pt x="162306" y="1523"/>
                </a:lnTo>
                <a:lnTo>
                  <a:pt x="0" y="163067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5590033" y="4255007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1543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5571744" y="4255770"/>
            <a:ext cx="179832" cy="164592"/>
          </a:xfrm>
          <a:custGeom>
            <a:avLst/>
            <a:gdLst/>
            <a:ahLst/>
            <a:cxnLst/>
            <a:rect l="l" t="t" r="r" b="b"/>
            <a:pathLst>
              <a:path w="179832" h="164591">
                <a:moveTo>
                  <a:pt x="18287" y="161543"/>
                </a:moveTo>
                <a:lnTo>
                  <a:pt x="179831" y="0"/>
                </a:lnTo>
                <a:lnTo>
                  <a:pt x="161543" y="2285"/>
                </a:lnTo>
                <a:lnTo>
                  <a:pt x="0" y="164591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5590032" y="42557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5583936" y="4255770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5577839" y="4256532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5571743" y="4257294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5554218" y="4258056"/>
            <a:ext cx="179070" cy="163829"/>
          </a:xfrm>
          <a:custGeom>
            <a:avLst/>
            <a:gdLst/>
            <a:ahLst/>
            <a:cxnLst/>
            <a:rect l="l" t="t" r="r" b="b"/>
            <a:pathLst>
              <a:path w="179070" h="163829">
                <a:moveTo>
                  <a:pt x="17525" y="162305"/>
                </a:moveTo>
                <a:lnTo>
                  <a:pt x="179069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7525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5571744" y="42580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5567934" y="425805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5564885" y="425881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5561075" y="425881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5557266" y="4259579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5554218" y="425957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5536691" y="4260341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70" h="162305">
                <a:moveTo>
                  <a:pt x="17525" y="161543"/>
                </a:moveTo>
                <a:lnTo>
                  <a:pt x="179069" y="0"/>
                </a:lnTo>
                <a:lnTo>
                  <a:pt x="161543" y="0"/>
                </a:lnTo>
                <a:lnTo>
                  <a:pt x="0" y="162305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5554217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5549645" y="426034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5545073" y="426034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5541263" y="426034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3810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5536692" y="4260341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5522214" y="4260342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2306"/>
                </a:moveTo>
                <a:lnTo>
                  <a:pt x="176021" y="0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5536692" y="42603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5532120" y="426034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5526786" y="4260341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4" y="161543"/>
                </a:moveTo>
                <a:lnTo>
                  <a:pt x="166878" y="0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5522213" y="426034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5508498" y="4259579"/>
            <a:ext cx="175260" cy="162306"/>
          </a:xfrm>
          <a:custGeom>
            <a:avLst/>
            <a:gdLst/>
            <a:ahLst/>
            <a:cxnLst/>
            <a:rect l="l" t="t" r="r" b="b"/>
            <a:pathLst>
              <a:path w="175260" h="162305">
                <a:moveTo>
                  <a:pt x="13715" y="162306"/>
                </a:moveTo>
                <a:lnTo>
                  <a:pt x="175259" y="762"/>
                </a:lnTo>
                <a:lnTo>
                  <a:pt x="161543" y="0"/>
                </a:lnTo>
                <a:lnTo>
                  <a:pt x="0" y="161544"/>
                </a:lnTo>
                <a:lnTo>
                  <a:pt x="13715" y="162306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5522214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5517642" y="4260341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5513070" y="4259579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5508498" y="4259579"/>
            <a:ext cx="166116" cy="161544"/>
          </a:xfrm>
          <a:custGeom>
            <a:avLst/>
            <a:gdLst/>
            <a:ahLst/>
            <a:cxnLst/>
            <a:rect l="l" t="t" r="r" b="b"/>
            <a:pathLst>
              <a:path w="166115" h="161544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5495544" y="4258055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3068"/>
                </a:moveTo>
                <a:lnTo>
                  <a:pt x="174497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63068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5508498" y="4259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5503926" y="425881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5499354" y="425881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5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5495544" y="4258055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10" y="162305"/>
                </a:moveTo>
                <a:lnTo>
                  <a:pt x="166116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5483352" y="4256532"/>
            <a:ext cx="173736" cy="163068"/>
          </a:xfrm>
          <a:custGeom>
            <a:avLst/>
            <a:gdLst/>
            <a:ahLst/>
            <a:cxnLst/>
            <a:rect l="l" t="t" r="r" b="b"/>
            <a:pathLst>
              <a:path w="173736" h="163067">
                <a:moveTo>
                  <a:pt x="12191" y="163068"/>
                </a:moveTo>
                <a:lnTo>
                  <a:pt x="17373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63068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5495544" y="42580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5492496" y="425805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5489447" y="425729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5486400" y="42565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5483352" y="42565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5471921" y="4254246"/>
            <a:ext cx="172974" cy="163830"/>
          </a:xfrm>
          <a:custGeom>
            <a:avLst/>
            <a:gdLst/>
            <a:ahLst/>
            <a:cxnLst/>
            <a:rect l="l" t="t" r="r" b="b"/>
            <a:pathLst>
              <a:path w="172974" h="163829">
                <a:moveTo>
                  <a:pt x="11429" y="163829"/>
                </a:moveTo>
                <a:lnTo>
                  <a:pt x="17297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3829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5483351" y="42565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5480303" y="425577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5477256" y="425500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5474969" y="425424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5471922" y="425424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5461254" y="4251197"/>
            <a:ext cx="172212" cy="164592"/>
          </a:xfrm>
          <a:custGeom>
            <a:avLst/>
            <a:gdLst/>
            <a:ahLst/>
            <a:cxnLst/>
            <a:rect l="l" t="t" r="r" b="b"/>
            <a:pathLst>
              <a:path w="172212" h="164591">
                <a:moveTo>
                  <a:pt x="10667" y="164592"/>
                </a:moveTo>
                <a:lnTo>
                  <a:pt x="172211" y="3048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4592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5471922" y="42542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5469636" y="425348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5467349" y="425272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5465827" y="425196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5463540" y="425196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5461253" y="425119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5451348" y="4247388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5" y="165353"/>
                </a:moveTo>
                <a:lnTo>
                  <a:pt x="171449" y="3809"/>
                </a:lnTo>
                <a:lnTo>
                  <a:pt x="162305" y="0"/>
                </a:lnTo>
                <a:lnTo>
                  <a:pt x="0" y="161543"/>
                </a:lnTo>
                <a:lnTo>
                  <a:pt x="9905" y="16535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5461254" y="42511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5459730" y="42504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5457443" y="42496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5455920" y="42489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5453634" y="424814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5451347" y="424738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5442966" y="4243578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8382" y="165354"/>
                </a:moveTo>
                <a:lnTo>
                  <a:pt x="17068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535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5451348" y="424738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5449825" y="424662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5449061" y="42458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5447537" y="424510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5446014" y="42451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5444490" y="42443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5442965" y="424357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5432298" y="4237482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2" h="167639">
                <a:moveTo>
                  <a:pt x="10667" y="167639"/>
                </a:moveTo>
                <a:lnTo>
                  <a:pt x="172211" y="6095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7639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5442966" y="42435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5439918" y="424205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5437631" y="424053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5434584" y="423900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5432297" y="42374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5423154" y="4232148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4" y="166877"/>
                </a:moveTo>
                <a:lnTo>
                  <a:pt x="17068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687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5432298" y="42374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5430774" y="42367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5428487" y="423519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5426964" y="42344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5425440" y="423290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5423153" y="42321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5415534" y="4226052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7639"/>
                </a:moveTo>
                <a:lnTo>
                  <a:pt x="16916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763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5423154" y="4232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5422392" y="423062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5420868" y="42298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5419343" y="42290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5418582" y="422757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5417058" y="42268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5415533" y="42260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5409437" y="4219193"/>
            <a:ext cx="167640" cy="168402"/>
          </a:xfrm>
          <a:custGeom>
            <a:avLst/>
            <a:gdLst/>
            <a:ahLst/>
            <a:cxnLst/>
            <a:rect l="l" t="t" r="r" b="b"/>
            <a:pathLst>
              <a:path w="167639" h="168401">
                <a:moveTo>
                  <a:pt x="6096" y="168401"/>
                </a:moveTo>
                <a:lnTo>
                  <a:pt x="16764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8401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5415533" y="42260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5414771" y="42245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5414010" y="422376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5413248" y="42230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5412486" y="42222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5410961" y="42214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5410199" y="42207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5409438" y="42191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5404866" y="4213098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4572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5409438" y="42191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5408676" y="42184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5407914" y="421767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5407152" y="42169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5406389" y="42153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5406389" y="421462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5405627" y="42138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5404865" y="42130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5401056" y="420624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5404866" y="4213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5404104" y="42115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5403342" y="42100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5402580" y="420852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5401817" y="42077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5401055" y="420623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5398769" y="4199381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5401055" y="4206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5400293" y="42047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5400294" y="420243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5399532" y="420090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5398770" y="419938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5398008" y="4191762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762" y="169163"/>
                </a:moveTo>
                <a:lnTo>
                  <a:pt x="163068" y="7619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5398770" y="41993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5398770" y="4195572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3"/>
                </a:moveTo>
                <a:lnTo>
                  <a:pt x="16230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5398008" y="4191762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3"/>
                </a:moveTo>
                <a:lnTo>
                  <a:pt x="162306" y="3809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5398007" y="4183379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7" h="169925">
                <a:moveTo>
                  <a:pt x="0" y="169925"/>
                </a:moveTo>
                <a:lnTo>
                  <a:pt x="162306" y="8381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5398007" y="41917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5398007" y="4187189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5" h="166115">
                <a:moveTo>
                  <a:pt x="0" y="166115"/>
                </a:moveTo>
                <a:lnTo>
                  <a:pt x="162306" y="4571"/>
                </a:lnTo>
                <a:lnTo>
                  <a:pt x="162306" y="0"/>
                </a:lnTo>
                <a:lnTo>
                  <a:pt x="761" y="162305"/>
                </a:lnTo>
                <a:lnTo>
                  <a:pt x="0" y="16611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5398770" y="4183379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5" h="166115">
                <a:moveTo>
                  <a:pt x="0" y="166116"/>
                </a:moveTo>
                <a:lnTo>
                  <a:pt x="161544" y="381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5399532" y="4174235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1544" y="914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5399532" y="4183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5399532" y="4180331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5400294" y="4177284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5401055" y="417423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1"/>
                </a:moveTo>
                <a:lnTo>
                  <a:pt x="161544" y="304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5401817" y="4165853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3" h="169925">
                <a:moveTo>
                  <a:pt x="0" y="169925"/>
                </a:moveTo>
                <a:lnTo>
                  <a:pt x="161544" y="838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5401817" y="4174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5401817" y="4170425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5404104" y="4165854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0" y="166116"/>
                </a:moveTo>
                <a:lnTo>
                  <a:pt x="161544" y="4572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5405627" y="4156710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5405627" y="4165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5411723" y="4148328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0" y="170687"/>
                </a:moveTo>
                <a:lnTo>
                  <a:pt x="161544" y="8381"/>
                </a:lnTo>
                <a:lnTo>
                  <a:pt x="169164" y="0"/>
                </a:lnTo>
                <a:lnTo>
                  <a:pt x="6858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5411723" y="41567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5593841" y="3982973"/>
            <a:ext cx="260604" cy="184404"/>
          </a:xfrm>
          <a:custGeom>
            <a:avLst/>
            <a:gdLst/>
            <a:ahLst/>
            <a:cxnLst/>
            <a:rect l="l" t="t" r="r" b="b"/>
            <a:pathLst>
              <a:path w="260603" h="184403">
                <a:moveTo>
                  <a:pt x="99060" y="161543"/>
                </a:moveTo>
                <a:lnTo>
                  <a:pt x="260604" y="0"/>
                </a:lnTo>
                <a:lnTo>
                  <a:pt x="161544" y="22097"/>
                </a:lnTo>
                <a:lnTo>
                  <a:pt x="0" y="184403"/>
                </a:lnTo>
                <a:lnTo>
                  <a:pt x="99060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5692901" y="39829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5503164" y="4005071"/>
            <a:ext cx="252222" cy="182880"/>
          </a:xfrm>
          <a:custGeom>
            <a:avLst/>
            <a:gdLst/>
            <a:ahLst/>
            <a:cxnLst/>
            <a:rect l="l" t="t" r="r" b="b"/>
            <a:pathLst>
              <a:path w="252222" h="182879">
                <a:moveTo>
                  <a:pt x="90677" y="162306"/>
                </a:moveTo>
                <a:lnTo>
                  <a:pt x="252221" y="0"/>
                </a:lnTo>
                <a:lnTo>
                  <a:pt x="161543" y="21336"/>
                </a:lnTo>
                <a:lnTo>
                  <a:pt x="0" y="182880"/>
                </a:lnTo>
                <a:lnTo>
                  <a:pt x="90677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5593842" y="40050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5422393" y="4026407"/>
            <a:ext cx="242315" cy="181356"/>
          </a:xfrm>
          <a:custGeom>
            <a:avLst/>
            <a:gdLst/>
            <a:ahLst/>
            <a:cxnLst/>
            <a:rect l="l" t="t" r="r" b="b"/>
            <a:pathLst>
              <a:path w="242315" h="181355">
                <a:moveTo>
                  <a:pt x="80772" y="161543"/>
                </a:moveTo>
                <a:lnTo>
                  <a:pt x="242316" y="0"/>
                </a:lnTo>
                <a:lnTo>
                  <a:pt x="161544" y="19811"/>
                </a:lnTo>
                <a:lnTo>
                  <a:pt x="0" y="181355"/>
                </a:lnTo>
                <a:lnTo>
                  <a:pt x="80772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5503164" y="40264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5350003" y="4046220"/>
            <a:ext cx="233933" cy="179832"/>
          </a:xfrm>
          <a:custGeom>
            <a:avLst/>
            <a:gdLst/>
            <a:ahLst/>
            <a:cxnLst/>
            <a:rect l="l" t="t" r="r" b="b"/>
            <a:pathLst>
              <a:path w="233934" h="179832">
                <a:moveTo>
                  <a:pt x="72389" y="161543"/>
                </a:moveTo>
                <a:lnTo>
                  <a:pt x="233933" y="0"/>
                </a:lnTo>
                <a:lnTo>
                  <a:pt x="161543" y="18287"/>
                </a:lnTo>
                <a:lnTo>
                  <a:pt x="0" y="179831"/>
                </a:lnTo>
                <a:lnTo>
                  <a:pt x="72389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5422392" y="40462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5385816" y="4046220"/>
            <a:ext cx="198120" cy="170688"/>
          </a:xfrm>
          <a:custGeom>
            <a:avLst/>
            <a:gdLst/>
            <a:ahLst/>
            <a:cxnLst/>
            <a:rect l="l" t="t" r="r" b="b"/>
            <a:pathLst>
              <a:path w="198120" h="170687">
                <a:moveTo>
                  <a:pt x="36575" y="161543"/>
                </a:moveTo>
                <a:lnTo>
                  <a:pt x="198119" y="0"/>
                </a:lnTo>
                <a:lnTo>
                  <a:pt x="162305" y="9143"/>
                </a:lnTo>
                <a:lnTo>
                  <a:pt x="0" y="170687"/>
                </a:lnTo>
                <a:lnTo>
                  <a:pt x="36575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5350002" y="4055363"/>
            <a:ext cx="198120" cy="170688"/>
          </a:xfrm>
          <a:custGeom>
            <a:avLst/>
            <a:gdLst/>
            <a:ahLst/>
            <a:cxnLst/>
            <a:rect l="l" t="t" r="r" b="b"/>
            <a:pathLst>
              <a:path w="198120" h="170687">
                <a:moveTo>
                  <a:pt x="35813" y="161544"/>
                </a:moveTo>
                <a:lnTo>
                  <a:pt x="198119" y="0"/>
                </a:lnTo>
                <a:lnTo>
                  <a:pt x="161543" y="9144"/>
                </a:lnTo>
                <a:lnTo>
                  <a:pt x="0" y="170688"/>
                </a:lnTo>
                <a:lnTo>
                  <a:pt x="35813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5287517" y="4064507"/>
            <a:ext cx="224028" cy="179070"/>
          </a:xfrm>
          <a:custGeom>
            <a:avLst/>
            <a:gdLst/>
            <a:ahLst/>
            <a:cxnLst/>
            <a:rect l="l" t="t" r="r" b="b"/>
            <a:pathLst>
              <a:path w="224027" h="179070">
                <a:moveTo>
                  <a:pt x="62484" y="161543"/>
                </a:moveTo>
                <a:lnTo>
                  <a:pt x="224028" y="0"/>
                </a:lnTo>
                <a:lnTo>
                  <a:pt x="161544" y="17525"/>
                </a:lnTo>
                <a:lnTo>
                  <a:pt x="0" y="179069"/>
                </a:lnTo>
                <a:lnTo>
                  <a:pt x="62484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5350001" y="40645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5233416" y="4082033"/>
            <a:ext cx="215645" cy="177546"/>
          </a:xfrm>
          <a:custGeom>
            <a:avLst/>
            <a:gdLst/>
            <a:ahLst/>
            <a:cxnLst/>
            <a:rect l="l" t="t" r="r" b="b"/>
            <a:pathLst>
              <a:path w="215646" h="177546">
                <a:moveTo>
                  <a:pt x="54101" y="161543"/>
                </a:moveTo>
                <a:lnTo>
                  <a:pt x="215645" y="0"/>
                </a:lnTo>
                <a:lnTo>
                  <a:pt x="161543" y="16001"/>
                </a:lnTo>
                <a:lnTo>
                  <a:pt x="0" y="177545"/>
                </a:lnTo>
                <a:lnTo>
                  <a:pt x="54101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5287517" y="40820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5260085" y="4082033"/>
            <a:ext cx="188976" cy="169926"/>
          </a:xfrm>
          <a:custGeom>
            <a:avLst/>
            <a:gdLst/>
            <a:ahLst/>
            <a:cxnLst/>
            <a:rect l="l" t="t" r="r" b="b"/>
            <a:pathLst>
              <a:path w="188975" h="169925">
                <a:moveTo>
                  <a:pt x="27432" y="161543"/>
                </a:moveTo>
                <a:lnTo>
                  <a:pt x="188976" y="0"/>
                </a:lnTo>
                <a:lnTo>
                  <a:pt x="161544" y="7619"/>
                </a:lnTo>
                <a:lnTo>
                  <a:pt x="0" y="169925"/>
                </a:lnTo>
                <a:lnTo>
                  <a:pt x="27432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5233415" y="4089654"/>
            <a:ext cx="188214" cy="169926"/>
          </a:xfrm>
          <a:custGeom>
            <a:avLst/>
            <a:gdLst/>
            <a:ahLst/>
            <a:cxnLst/>
            <a:rect l="l" t="t" r="r" b="b"/>
            <a:pathLst>
              <a:path w="188213" h="169925">
                <a:moveTo>
                  <a:pt x="26670" y="162305"/>
                </a:moveTo>
                <a:lnTo>
                  <a:pt x="188214" y="0"/>
                </a:lnTo>
                <a:lnTo>
                  <a:pt x="161544" y="8381"/>
                </a:lnTo>
                <a:lnTo>
                  <a:pt x="0" y="169925"/>
                </a:lnTo>
                <a:lnTo>
                  <a:pt x="26670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5189220" y="4098035"/>
            <a:ext cx="205740" cy="176784"/>
          </a:xfrm>
          <a:custGeom>
            <a:avLst/>
            <a:gdLst/>
            <a:ahLst/>
            <a:cxnLst/>
            <a:rect l="l" t="t" r="r" b="b"/>
            <a:pathLst>
              <a:path w="205739" h="176784">
                <a:moveTo>
                  <a:pt x="44196" y="161544"/>
                </a:moveTo>
                <a:lnTo>
                  <a:pt x="205740" y="0"/>
                </a:lnTo>
                <a:lnTo>
                  <a:pt x="161544" y="15240"/>
                </a:lnTo>
                <a:lnTo>
                  <a:pt x="0" y="176784"/>
                </a:lnTo>
                <a:lnTo>
                  <a:pt x="4419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5233416" y="40980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5218938" y="4098035"/>
            <a:ext cx="176022" cy="166878"/>
          </a:xfrm>
          <a:custGeom>
            <a:avLst/>
            <a:gdLst/>
            <a:ahLst/>
            <a:cxnLst/>
            <a:rect l="l" t="t" r="r" b="b"/>
            <a:pathLst>
              <a:path w="176022" h="166877">
                <a:moveTo>
                  <a:pt x="14477" y="161544"/>
                </a:moveTo>
                <a:lnTo>
                  <a:pt x="176021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5203698" y="4103370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4" h="166115">
                <a:moveTo>
                  <a:pt x="15239" y="161543"/>
                </a:moveTo>
                <a:lnTo>
                  <a:pt x="176783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5189220" y="4107941"/>
            <a:ext cx="176022" cy="166878"/>
          </a:xfrm>
          <a:custGeom>
            <a:avLst/>
            <a:gdLst/>
            <a:ahLst/>
            <a:cxnLst/>
            <a:rect l="l" t="t" r="r" b="b"/>
            <a:pathLst>
              <a:path w="176022" h="166877">
                <a:moveTo>
                  <a:pt x="14477" y="161543"/>
                </a:moveTo>
                <a:lnTo>
                  <a:pt x="176021" y="0"/>
                </a:lnTo>
                <a:lnTo>
                  <a:pt x="161543" y="5333"/>
                </a:lnTo>
                <a:lnTo>
                  <a:pt x="0" y="166877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5170170" y="4113276"/>
            <a:ext cx="180594" cy="169164"/>
          </a:xfrm>
          <a:custGeom>
            <a:avLst/>
            <a:gdLst/>
            <a:ahLst/>
            <a:cxnLst/>
            <a:rect l="l" t="t" r="r" b="b"/>
            <a:pathLst>
              <a:path w="180594" h="169163">
                <a:moveTo>
                  <a:pt x="19050" y="161544"/>
                </a:moveTo>
                <a:lnTo>
                  <a:pt x="180594" y="0"/>
                </a:lnTo>
                <a:lnTo>
                  <a:pt x="161544" y="6858"/>
                </a:lnTo>
                <a:lnTo>
                  <a:pt x="0" y="169164"/>
                </a:lnTo>
                <a:lnTo>
                  <a:pt x="19050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5189220" y="41132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5179314" y="4113276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5" y="161544"/>
                </a:moveTo>
                <a:lnTo>
                  <a:pt x="171449" y="0"/>
                </a:lnTo>
                <a:lnTo>
                  <a:pt x="161543" y="3810"/>
                </a:lnTo>
                <a:lnTo>
                  <a:pt x="0" y="165354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5170170" y="4117085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1544"/>
                </a:moveTo>
                <a:lnTo>
                  <a:pt x="170688" y="0"/>
                </a:lnTo>
                <a:lnTo>
                  <a:pt x="161544" y="3048"/>
                </a:lnTo>
                <a:lnTo>
                  <a:pt x="0" y="165354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5153406" y="4120133"/>
            <a:ext cx="178308" cy="169164"/>
          </a:xfrm>
          <a:custGeom>
            <a:avLst/>
            <a:gdLst/>
            <a:ahLst/>
            <a:cxnLst/>
            <a:rect l="l" t="t" r="r" b="b"/>
            <a:pathLst>
              <a:path w="178308" h="169163">
                <a:moveTo>
                  <a:pt x="16763" y="162305"/>
                </a:moveTo>
                <a:lnTo>
                  <a:pt x="178307" y="0"/>
                </a:lnTo>
                <a:lnTo>
                  <a:pt x="161543" y="7619"/>
                </a:lnTo>
                <a:lnTo>
                  <a:pt x="0" y="169163"/>
                </a:lnTo>
                <a:lnTo>
                  <a:pt x="16763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5170170" y="412013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5164836" y="412013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2305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5159501" y="4123182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5153405" y="4125467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5125211" y="4127754"/>
            <a:ext cx="189738" cy="175260"/>
          </a:xfrm>
          <a:custGeom>
            <a:avLst/>
            <a:gdLst/>
            <a:ahLst/>
            <a:cxnLst/>
            <a:rect l="l" t="t" r="r" b="b"/>
            <a:pathLst>
              <a:path w="189737" h="175260">
                <a:moveTo>
                  <a:pt x="28194" y="161543"/>
                </a:moveTo>
                <a:lnTo>
                  <a:pt x="189738" y="0"/>
                </a:lnTo>
                <a:lnTo>
                  <a:pt x="161544" y="13715"/>
                </a:lnTo>
                <a:lnTo>
                  <a:pt x="0" y="175259"/>
                </a:lnTo>
                <a:lnTo>
                  <a:pt x="28194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5153405" y="4127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5144261" y="4127754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4" y="161543"/>
                </a:moveTo>
                <a:lnTo>
                  <a:pt x="170688" y="0"/>
                </a:lnTo>
                <a:lnTo>
                  <a:pt x="161544" y="4571"/>
                </a:lnTo>
                <a:lnTo>
                  <a:pt x="0" y="16611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5134355" y="4132326"/>
            <a:ext cx="171450" cy="166116"/>
          </a:xfrm>
          <a:custGeom>
            <a:avLst/>
            <a:gdLst/>
            <a:ahLst/>
            <a:cxnLst/>
            <a:rect l="l" t="t" r="r" b="b"/>
            <a:pathLst>
              <a:path w="171450" h="166115">
                <a:moveTo>
                  <a:pt x="9905" y="161544"/>
                </a:moveTo>
                <a:lnTo>
                  <a:pt x="171449" y="0"/>
                </a:lnTo>
                <a:lnTo>
                  <a:pt x="161543" y="4572"/>
                </a:lnTo>
                <a:lnTo>
                  <a:pt x="0" y="166116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5125211" y="4136898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4" y="161544"/>
                </a:moveTo>
                <a:lnTo>
                  <a:pt x="170688" y="0"/>
                </a:lnTo>
                <a:lnTo>
                  <a:pt x="161544" y="4572"/>
                </a:lnTo>
                <a:lnTo>
                  <a:pt x="0" y="166116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5112257" y="4141470"/>
            <a:ext cx="174498" cy="169164"/>
          </a:xfrm>
          <a:custGeom>
            <a:avLst/>
            <a:gdLst/>
            <a:ahLst/>
            <a:cxnLst/>
            <a:rect l="l" t="t" r="r" b="b"/>
            <a:pathLst>
              <a:path w="174498" h="169163">
                <a:moveTo>
                  <a:pt x="12953" y="161543"/>
                </a:moveTo>
                <a:lnTo>
                  <a:pt x="174497" y="0"/>
                </a:lnTo>
                <a:lnTo>
                  <a:pt x="161543" y="6857"/>
                </a:lnTo>
                <a:lnTo>
                  <a:pt x="0" y="169163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5125211" y="4141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5120639" y="414147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5116067" y="414375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5112257" y="414604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4591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5100065" y="4148327"/>
            <a:ext cx="173736" cy="169164"/>
          </a:xfrm>
          <a:custGeom>
            <a:avLst/>
            <a:gdLst/>
            <a:ahLst/>
            <a:cxnLst/>
            <a:rect l="l" t="t" r="r" b="b"/>
            <a:pathLst>
              <a:path w="173736" h="169163">
                <a:moveTo>
                  <a:pt x="12191" y="162305"/>
                </a:moveTo>
                <a:lnTo>
                  <a:pt x="173735" y="0"/>
                </a:lnTo>
                <a:lnTo>
                  <a:pt x="161543" y="7619"/>
                </a:lnTo>
                <a:lnTo>
                  <a:pt x="0" y="169163"/>
                </a:lnTo>
                <a:lnTo>
                  <a:pt x="12191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5112257" y="41483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5107685" y="414832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2305"/>
                </a:moveTo>
                <a:lnTo>
                  <a:pt x="16611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5103875" y="415137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5100066" y="4153661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5088636" y="4155948"/>
            <a:ext cx="172974" cy="169164"/>
          </a:xfrm>
          <a:custGeom>
            <a:avLst/>
            <a:gdLst/>
            <a:ahLst/>
            <a:cxnLst/>
            <a:rect l="l" t="t" r="r" b="b"/>
            <a:pathLst>
              <a:path w="172974" h="169163">
                <a:moveTo>
                  <a:pt x="11429" y="161544"/>
                </a:moveTo>
                <a:lnTo>
                  <a:pt x="172973" y="0"/>
                </a:lnTo>
                <a:lnTo>
                  <a:pt x="161543" y="7620"/>
                </a:lnTo>
                <a:lnTo>
                  <a:pt x="0" y="169164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5100066" y="4155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5093970" y="4155948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6" y="161544"/>
                </a:moveTo>
                <a:lnTo>
                  <a:pt x="167640" y="0"/>
                </a:lnTo>
                <a:lnTo>
                  <a:pt x="162306" y="3810"/>
                </a:lnTo>
                <a:lnTo>
                  <a:pt x="0" y="16535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5088636" y="4159757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5334" y="161543"/>
                </a:moveTo>
                <a:lnTo>
                  <a:pt x="167640" y="0"/>
                </a:lnTo>
                <a:lnTo>
                  <a:pt x="161544" y="3809"/>
                </a:lnTo>
                <a:lnTo>
                  <a:pt x="0" y="16535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5078729" y="4163567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905" y="161544"/>
                </a:moveTo>
                <a:lnTo>
                  <a:pt x="171449" y="0"/>
                </a:lnTo>
                <a:lnTo>
                  <a:pt x="161543" y="6858"/>
                </a:lnTo>
                <a:lnTo>
                  <a:pt x="0" y="169164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5088635" y="4163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5069585" y="4170427"/>
            <a:ext cx="170688" cy="169163"/>
          </a:xfrm>
          <a:custGeom>
            <a:avLst/>
            <a:gdLst/>
            <a:ahLst/>
            <a:cxnLst/>
            <a:rect l="l" t="t" r="r" b="b"/>
            <a:pathLst>
              <a:path w="170687" h="169163">
                <a:moveTo>
                  <a:pt x="9144" y="162306"/>
                </a:moveTo>
                <a:lnTo>
                  <a:pt x="170688" y="0"/>
                </a:lnTo>
                <a:lnTo>
                  <a:pt x="161544" y="7620"/>
                </a:lnTo>
                <a:lnTo>
                  <a:pt x="0" y="169164"/>
                </a:lnTo>
                <a:lnTo>
                  <a:pt x="9144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5078729" y="417042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5061203" y="4178045"/>
            <a:ext cx="169926" cy="169164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8382" y="161544"/>
                </a:moveTo>
                <a:lnTo>
                  <a:pt x="169926" y="0"/>
                </a:lnTo>
                <a:lnTo>
                  <a:pt x="161544" y="7620"/>
                </a:lnTo>
                <a:lnTo>
                  <a:pt x="0" y="16916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5069585" y="4178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5420105" y="3947921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1544" y="6857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5420105" y="3954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5425439" y="3941064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5425439" y="3947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5425439" y="3944112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3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5426964" y="394106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0" y="164591"/>
                </a:moveTo>
                <a:lnTo>
                  <a:pt x="161544" y="3047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5429250" y="3933443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29" h="169163">
                <a:moveTo>
                  <a:pt x="0" y="169163"/>
                </a:moveTo>
                <a:lnTo>
                  <a:pt x="161544" y="761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5429250" y="39410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5429250" y="3938015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5" h="164591">
                <a:moveTo>
                  <a:pt x="0" y="164592"/>
                </a:moveTo>
                <a:lnTo>
                  <a:pt x="161544" y="3048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5430011" y="393573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5430773" y="393344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1544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5431535" y="3925824"/>
            <a:ext cx="162306" cy="169164"/>
          </a:xfrm>
          <a:custGeom>
            <a:avLst/>
            <a:gdLst/>
            <a:ahLst/>
            <a:cxnLst/>
            <a:rect l="l" t="t" r="r" b="b"/>
            <a:pathLst>
              <a:path w="162305" h="169163">
                <a:moveTo>
                  <a:pt x="0" y="169163"/>
                </a:moveTo>
                <a:lnTo>
                  <a:pt x="161544" y="761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5431535" y="39334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5431535" y="3929634"/>
            <a:ext cx="161544" cy="165354"/>
          </a:xfrm>
          <a:custGeom>
            <a:avLst/>
            <a:gdLst/>
            <a:ahLst/>
            <a:cxnLst/>
            <a:rect l="l" t="t" r="r" b="b"/>
            <a:pathLst>
              <a:path w="161544" h="165353">
                <a:moveTo>
                  <a:pt x="0" y="165353"/>
                </a:moveTo>
                <a:lnTo>
                  <a:pt x="16154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5431535" y="3925823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4"/>
                </a:moveTo>
                <a:lnTo>
                  <a:pt x="161544" y="3810"/>
                </a:lnTo>
                <a:lnTo>
                  <a:pt x="162306" y="0"/>
                </a:lnTo>
                <a:lnTo>
                  <a:pt x="761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5430774" y="3918965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7" h="168401">
                <a:moveTo>
                  <a:pt x="1524" y="168401"/>
                </a:moveTo>
                <a:lnTo>
                  <a:pt x="163068" y="6857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5432298" y="39258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5431536" y="3923537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5431535" y="3921252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30"/>
                </a:moveTo>
                <a:lnTo>
                  <a:pt x="16154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0" y="16383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5430773" y="391896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5428487" y="3912870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2286" y="168401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5430773" y="39189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5430773" y="39182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5430011" y="39166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5430011" y="3915155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5429249" y="39143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5428488" y="39128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5424678" y="390601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5428488" y="3912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5427726" y="39121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5426964" y="39105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5426964" y="39098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230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5426202" y="39082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5425439" y="39075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5424677" y="39060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5419343" y="3899915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4" y="168401"/>
                </a:moveTo>
                <a:lnTo>
                  <a:pt x="16687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5424677" y="390601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5423915" y="39052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5422392" y="3904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5421630" y="390296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5420867" y="390220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5420105" y="39006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5419343" y="38999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5411724" y="3893058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20" y="168401"/>
                </a:moveTo>
                <a:lnTo>
                  <a:pt x="16916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840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5419344" y="3899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5417820" y="38991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5416296" y="389763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5415533" y="38968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5414009" y="38953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5413248" y="38945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5411724" y="389305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5403341" y="3886961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7639"/>
                </a:moveTo>
                <a:lnTo>
                  <a:pt x="16992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763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5411723" y="38930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5409437" y="389153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5407152" y="3890009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5404865" y="388848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5403343" y="3886961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5392674" y="3880103"/>
            <a:ext cx="172212" cy="168402"/>
          </a:xfrm>
          <a:custGeom>
            <a:avLst/>
            <a:gdLst/>
            <a:ahLst/>
            <a:cxnLst/>
            <a:rect l="l" t="t" r="r" b="b"/>
            <a:pathLst>
              <a:path w="172212" h="168401">
                <a:moveTo>
                  <a:pt x="10667" y="168401"/>
                </a:moveTo>
                <a:lnTo>
                  <a:pt x="172211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840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5403342" y="38869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5400294" y="388467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5398008" y="3883152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5394959" y="388162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5392674" y="388010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5381243" y="3872484"/>
            <a:ext cx="172974" cy="169164"/>
          </a:xfrm>
          <a:custGeom>
            <a:avLst/>
            <a:gdLst/>
            <a:ahLst/>
            <a:cxnLst/>
            <a:rect l="l" t="t" r="r" b="b"/>
            <a:pathLst>
              <a:path w="172974" h="169163">
                <a:moveTo>
                  <a:pt x="11429" y="169163"/>
                </a:moveTo>
                <a:lnTo>
                  <a:pt x="172973" y="7619"/>
                </a:lnTo>
                <a:lnTo>
                  <a:pt x="161543" y="0"/>
                </a:lnTo>
                <a:lnTo>
                  <a:pt x="0" y="162305"/>
                </a:lnTo>
                <a:lnTo>
                  <a:pt x="11429" y="16916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5392673" y="38801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5364480" y="3863339"/>
            <a:ext cx="178308" cy="171450"/>
          </a:xfrm>
          <a:custGeom>
            <a:avLst/>
            <a:gdLst/>
            <a:ahLst/>
            <a:cxnLst/>
            <a:rect l="l" t="t" r="r" b="b"/>
            <a:pathLst>
              <a:path w="178308" h="171450">
                <a:moveTo>
                  <a:pt x="16763" y="171450"/>
                </a:moveTo>
                <a:lnTo>
                  <a:pt x="178307" y="9144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71450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381244" y="38724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5372862" y="3867911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2" y="166877"/>
                </a:moveTo>
                <a:lnTo>
                  <a:pt x="16992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687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5364479" y="3863339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2" y="166115"/>
                </a:moveTo>
                <a:lnTo>
                  <a:pt x="16992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611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5357621" y="3858767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8" y="166116"/>
                </a:moveTo>
                <a:lnTo>
                  <a:pt x="16840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611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5364479" y="38633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5362955" y="386181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5360669" y="38610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5359147" y="3859530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5357621" y="38587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352288" y="3854195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4" y="166116"/>
                </a:moveTo>
                <a:lnTo>
                  <a:pt x="166878" y="4572"/>
                </a:lnTo>
                <a:lnTo>
                  <a:pt x="161544" y="0"/>
                </a:lnTo>
                <a:lnTo>
                  <a:pt x="0" y="162306"/>
                </a:lnTo>
                <a:lnTo>
                  <a:pt x="5334" y="16611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357622" y="38587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356860" y="38580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355336" y="38572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5354573" y="38564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353811" y="38557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352287" y="38541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348478" y="385038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352288" y="38541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351526" y="385343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350764" y="385267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350002" y="38519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349239" y="38511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348477" y="38503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5345429" y="384657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348477" y="3850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347715" y="38496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346954" y="38488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346192" y="384733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5345430" y="384657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343905" y="3843528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345429" y="38465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344667" y="38458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344667" y="3844289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343905" y="38435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343143" y="3839718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343905" y="3843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343143" y="384124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343144" y="38397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343144" y="3835907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0" y="165353"/>
                </a:moveTo>
                <a:lnTo>
                  <a:pt x="161544" y="3809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5343144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343144" y="38381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1544" y="1524"/>
                </a:lnTo>
                <a:lnTo>
                  <a:pt x="162306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343144" y="3835908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0" y="163829"/>
                </a:moveTo>
                <a:lnTo>
                  <a:pt x="162306" y="2285"/>
                </a:lnTo>
                <a:lnTo>
                  <a:pt x="162306" y="0"/>
                </a:lnTo>
                <a:lnTo>
                  <a:pt x="761" y="161543"/>
                </a:lnTo>
                <a:lnTo>
                  <a:pt x="0" y="16382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343905" y="3832097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343905" y="38359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345429" y="3829050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164592"/>
                </a:moveTo>
                <a:lnTo>
                  <a:pt x="164592" y="0"/>
                </a:lnTo>
                <a:lnTo>
                  <a:pt x="161544" y="3048"/>
                </a:lnTo>
                <a:lnTo>
                  <a:pt x="0" y="16459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5345429" y="3832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6197346" y="4262627"/>
            <a:ext cx="201930" cy="176784"/>
          </a:xfrm>
          <a:custGeom>
            <a:avLst/>
            <a:gdLst/>
            <a:ahLst/>
            <a:cxnLst/>
            <a:rect l="l" t="t" r="r" b="b"/>
            <a:pathLst>
              <a:path w="201929" h="176784">
                <a:moveTo>
                  <a:pt x="40386" y="176784"/>
                </a:moveTo>
                <a:lnTo>
                  <a:pt x="201930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40386" y="17678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6237732" y="4277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6188201" y="4262628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4" y="161544"/>
                </a:moveTo>
                <a:lnTo>
                  <a:pt x="170688" y="0"/>
                </a:lnTo>
                <a:lnTo>
                  <a:pt x="161544" y="5334"/>
                </a:lnTo>
                <a:lnTo>
                  <a:pt x="0" y="166878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6197345" y="42626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6192773" y="426262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6188201" y="426567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6179057" y="4267961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4" y="161544"/>
                </a:moveTo>
                <a:lnTo>
                  <a:pt x="170688" y="0"/>
                </a:lnTo>
                <a:lnTo>
                  <a:pt x="161544" y="5334"/>
                </a:lnTo>
                <a:lnTo>
                  <a:pt x="0" y="166878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6188201" y="42679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6183629" y="4267961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6179057" y="427101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6169913" y="4273295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1543"/>
                </a:moveTo>
                <a:lnTo>
                  <a:pt x="170688" y="0"/>
                </a:lnTo>
                <a:lnTo>
                  <a:pt x="161544" y="3809"/>
                </a:lnTo>
                <a:lnTo>
                  <a:pt x="0" y="165353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6179057" y="4273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6176009" y="427329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6172962" y="427405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6169913" y="427558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6160770" y="4277106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7" h="164591">
                <a:moveTo>
                  <a:pt x="9144" y="161543"/>
                </a:moveTo>
                <a:lnTo>
                  <a:pt x="17068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6169914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6166866" y="427710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6163818" y="427786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6160769" y="427939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6152388" y="4280154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4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6160770" y="4280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6158484" y="428015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6156197" y="428091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6153912" y="428167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6151625" y="428243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6143244" y="4283201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4" y="161543"/>
                </a:moveTo>
                <a:lnTo>
                  <a:pt x="17068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6152388" y="4283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6150102" y="428320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6147815" y="428320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6145530" y="428396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6143243" y="428396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6134100" y="4284726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1543"/>
                </a:moveTo>
                <a:lnTo>
                  <a:pt x="170688" y="0"/>
                </a:lnTo>
                <a:lnTo>
                  <a:pt x="162306" y="761"/>
                </a:lnTo>
                <a:lnTo>
                  <a:pt x="0" y="16230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6143244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6140958" y="428472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6138671" y="428472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6136386" y="428548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6134099" y="428548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6125718" y="4285488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8382" y="161544"/>
                </a:moveTo>
                <a:lnTo>
                  <a:pt x="170688" y="0"/>
                </a:lnTo>
                <a:lnTo>
                  <a:pt x="161544" y="762"/>
                </a:lnTo>
                <a:lnTo>
                  <a:pt x="0" y="162306"/>
                </a:lnTo>
                <a:lnTo>
                  <a:pt x="8382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6134100" y="428548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6132577" y="4285488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6131052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6129527" y="42862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6127241" y="428625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6125718" y="42862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6117335" y="4285488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2305"/>
                </a:moveTo>
                <a:lnTo>
                  <a:pt x="169926" y="761"/>
                </a:lnTo>
                <a:lnTo>
                  <a:pt x="161544" y="0"/>
                </a:lnTo>
                <a:lnTo>
                  <a:pt x="0" y="162305"/>
                </a:lnTo>
                <a:lnTo>
                  <a:pt x="8382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6125717" y="4286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6124193" y="42862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6122670" y="428625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6120384" y="428625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6118859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6117336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6108953" y="4284726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3068"/>
                </a:moveTo>
                <a:lnTo>
                  <a:pt x="169926" y="762"/>
                </a:lnTo>
                <a:lnTo>
                  <a:pt x="162306" y="0"/>
                </a:lnTo>
                <a:lnTo>
                  <a:pt x="0" y="161544"/>
                </a:lnTo>
                <a:lnTo>
                  <a:pt x="8382" y="163068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6117335" y="428548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6115811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6114287" y="428548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6112764" y="428548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6110478" y="428472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6108954" y="428472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6102096" y="4283202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6858" y="163067"/>
                </a:moveTo>
                <a:lnTo>
                  <a:pt x="16916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067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6108954" y="428472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6107431" y="428472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6106667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6105143" y="428396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6103620" y="42832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6102096" y="42832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6094475" y="4280915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30"/>
                </a:moveTo>
                <a:lnTo>
                  <a:pt x="169164" y="2286"/>
                </a:lnTo>
                <a:lnTo>
                  <a:pt x="162306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6102095" y="4283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6100571" y="42824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6099810" y="42824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6098286" y="428243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6097523" y="428167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6095999" y="428167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6094476" y="42809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6088380" y="4277868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096" y="164591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6094476" y="42809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6093714" y="42801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6092952" y="428015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6091427" y="42793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6090665" y="42793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6089142" y="42786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6088380" y="42778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6083045" y="4274819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4591"/>
                </a:moveTo>
                <a:lnTo>
                  <a:pt x="16687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4591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6088379" y="4277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6086855" y="427710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6086093" y="427634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6084570" y="427558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6083808" y="42755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6083045" y="427482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6078473" y="4270248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6"/>
                </a:moveTo>
                <a:lnTo>
                  <a:pt x="166116" y="457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6083045" y="42748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6081521" y="42732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6080760" y="427253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6079998" y="42717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6079236" y="42710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6078473" y="42702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6074663" y="4264914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6078473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6077711" y="426872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6076949" y="426796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6076188" y="42671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6075426" y="42664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6074664" y="426491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6071616" y="4258055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1" h="168401">
                <a:moveTo>
                  <a:pt x="3048" y="168401"/>
                </a:moveTo>
                <a:lnTo>
                  <a:pt x="164592" y="6857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6074664" y="4264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6073902" y="42641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6073901" y="42626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6073139" y="42618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6073139" y="4260342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6072377" y="42588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6071615" y="425805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6070093" y="4247387"/>
            <a:ext cx="163829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1524" y="172212"/>
                </a:moveTo>
                <a:lnTo>
                  <a:pt x="16383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221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6071616" y="42580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6070854" y="4252721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762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6070092" y="4247388"/>
            <a:ext cx="162306" cy="166878"/>
          </a:xfrm>
          <a:custGeom>
            <a:avLst/>
            <a:gdLst/>
            <a:ahLst/>
            <a:cxnLst/>
            <a:rect l="l" t="t" r="r" b="b"/>
            <a:pathLst>
              <a:path w="162306" h="166877">
                <a:moveTo>
                  <a:pt x="762" y="166877"/>
                </a:moveTo>
                <a:lnTo>
                  <a:pt x="16230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877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6068568" y="4232910"/>
            <a:ext cx="163068" cy="176022"/>
          </a:xfrm>
          <a:custGeom>
            <a:avLst/>
            <a:gdLst/>
            <a:ahLst/>
            <a:cxnLst/>
            <a:rect l="l" t="t" r="r" b="b"/>
            <a:pathLst>
              <a:path w="163067" h="176022">
                <a:moveTo>
                  <a:pt x="1524" y="176022"/>
                </a:moveTo>
                <a:lnTo>
                  <a:pt x="163068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6070092" y="4247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6067805" y="4213860"/>
            <a:ext cx="162306" cy="180594"/>
          </a:xfrm>
          <a:custGeom>
            <a:avLst/>
            <a:gdLst/>
            <a:ahLst/>
            <a:cxnLst/>
            <a:rect l="l" t="t" r="r" b="b"/>
            <a:pathLst>
              <a:path w="162305" h="180594">
                <a:moveTo>
                  <a:pt x="762" y="180593"/>
                </a:moveTo>
                <a:lnTo>
                  <a:pt x="162306" y="1904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6068567" y="4232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6067805" y="3982974"/>
            <a:ext cx="161544" cy="392430"/>
          </a:xfrm>
          <a:custGeom>
            <a:avLst/>
            <a:gdLst/>
            <a:ahLst/>
            <a:cxnLst/>
            <a:rect l="l" t="t" r="r" b="b"/>
            <a:pathLst>
              <a:path w="161544" h="392429">
                <a:moveTo>
                  <a:pt x="0" y="392430"/>
                </a:moveTo>
                <a:lnTo>
                  <a:pt x="161544" y="230886"/>
                </a:lnTo>
                <a:lnTo>
                  <a:pt x="161544" y="0"/>
                </a:lnTo>
                <a:lnTo>
                  <a:pt x="0" y="161544"/>
                </a:lnTo>
                <a:lnTo>
                  <a:pt x="0" y="39243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6067805" y="42138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6067805" y="3960113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6067805" y="39829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6066281" y="3939539"/>
            <a:ext cx="163068" cy="182118"/>
          </a:xfrm>
          <a:custGeom>
            <a:avLst/>
            <a:gdLst/>
            <a:ahLst/>
            <a:cxnLst/>
            <a:rect l="l" t="t" r="r" b="b"/>
            <a:pathLst>
              <a:path w="163067" h="182117">
                <a:moveTo>
                  <a:pt x="1524" y="182117"/>
                </a:moveTo>
                <a:lnTo>
                  <a:pt x="163068" y="2057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821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6067805" y="3960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6064759" y="3920489"/>
            <a:ext cx="163829" cy="180594"/>
          </a:xfrm>
          <a:custGeom>
            <a:avLst/>
            <a:gdLst/>
            <a:ahLst/>
            <a:cxnLst/>
            <a:rect l="l" t="t" r="r" b="b"/>
            <a:pathLst>
              <a:path w="163829" h="180594">
                <a:moveTo>
                  <a:pt x="1524" y="180593"/>
                </a:moveTo>
                <a:lnTo>
                  <a:pt x="163830" y="19049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8059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6066282" y="39395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6063234" y="3904487"/>
            <a:ext cx="163829" cy="177546"/>
          </a:xfrm>
          <a:custGeom>
            <a:avLst/>
            <a:gdLst/>
            <a:ahLst/>
            <a:cxnLst/>
            <a:rect l="l" t="t" r="r" b="b"/>
            <a:pathLst>
              <a:path w="163829" h="177546">
                <a:moveTo>
                  <a:pt x="1524" y="177545"/>
                </a:moveTo>
                <a:lnTo>
                  <a:pt x="163830" y="1600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754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6064757" y="39204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6060185" y="3890010"/>
            <a:ext cx="164592" cy="176022"/>
          </a:xfrm>
          <a:custGeom>
            <a:avLst/>
            <a:gdLst/>
            <a:ahLst/>
            <a:cxnLst/>
            <a:rect l="l" t="t" r="r" b="b"/>
            <a:pathLst>
              <a:path w="164591" h="176022">
                <a:moveTo>
                  <a:pt x="3048" y="176022"/>
                </a:moveTo>
                <a:lnTo>
                  <a:pt x="164592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6063233" y="3904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6057137" y="3877818"/>
            <a:ext cx="164592" cy="173736"/>
          </a:xfrm>
          <a:custGeom>
            <a:avLst/>
            <a:gdLst/>
            <a:ahLst/>
            <a:cxnLst/>
            <a:rect l="l" t="t" r="r" b="b"/>
            <a:pathLst>
              <a:path w="164591" h="173736">
                <a:moveTo>
                  <a:pt x="3048" y="173736"/>
                </a:moveTo>
                <a:lnTo>
                  <a:pt x="164592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6060185" y="3890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6058661" y="3883914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6057137" y="3877817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7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6053328" y="3867911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3810" y="171450"/>
                </a:moveTo>
                <a:lnTo>
                  <a:pt x="16535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6057138" y="3877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055614" y="387476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6054852" y="3870960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5" h="165353">
                <a:moveTo>
                  <a:pt x="762" y="165353"/>
                </a:moveTo>
                <a:lnTo>
                  <a:pt x="16230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6053327" y="3867912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6048755" y="3860291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4572" y="169163"/>
                </a:moveTo>
                <a:lnTo>
                  <a:pt x="166116" y="7619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6053327" y="3867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6052565" y="38663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6051804" y="38656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6051042" y="38641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6050280" y="38625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6049517" y="38610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6048755" y="38602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7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6040373" y="3849623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7" h="172212">
                <a:moveTo>
                  <a:pt x="8382" y="172212"/>
                </a:moveTo>
                <a:lnTo>
                  <a:pt x="17068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2212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6048755" y="38602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6047993" y="38587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6046470" y="385724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6045708" y="38557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6044183" y="385419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6042659" y="385267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6041898" y="385114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6040374" y="3849624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6029705" y="3839717"/>
            <a:ext cx="172212" cy="171450"/>
          </a:xfrm>
          <a:custGeom>
            <a:avLst/>
            <a:gdLst/>
            <a:ahLst/>
            <a:cxnLst/>
            <a:rect l="l" t="t" r="r" b="b"/>
            <a:pathLst>
              <a:path w="172212" h="171450">
                <a:moveTo>
                  <a:pt x="10667" y="171450"/>
                </a:moveTo>
                <a:lnTo>
                  <a:pt x="172211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71450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6040373" y="38496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6038849" y="384809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6037326" y="384657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6035802" y="384505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6034277" y="384352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6032753" y="384200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6031230" y="384124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6029705" y="383971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6015989" y="3829049"/>
            <a:ext cx="175260" cy="172212"/>
          </a:xfrm>
          <a:custGeom>
            <a:avLst/>
            <a:gdLst/>
            <a:ahLst/>
            <a:cxnLst/>
            <a:rect l="l" t="t" r="r" b="b"/>
            <a:pathLst>
              <a:path w="175260" h="172212">
                <a:moveTo>
                  <a:pt x="13715" y="172212"/>
                </a:moveTo>
                <a:lnTo>
                  <a:pt x="175259" y="10668"/>
                </a:lnTo>
                <a:lnTo>
                  <a:pt x="161543" y="0"/>
                </a:lnTo>
                <a:lnTo>
                  <a:pt x="0" y="162306"/>
                </a:lnTo>
                <a:lnTo>
                  <a:pt x="13715" y="172212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6029705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6026657" y="383743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6023609" y="3835146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6021324" y="3833621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018275" y="3831336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015990" y="382904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5999987" y="3819905"/>
            <a:ext cx="177546" cy="171450"/>
          </a:xfrm>
          <a:custGeom>
            <a:avLst/>
            <a:gdLst/>
            <a:ahLst/>
            <a:cxnLst/>
            <a:rect l="l" t="t" r="r" b="b"/>
            <a:pathLst>
              <a:path w="177546" h="171450">
                <a:moveTo>
                  <a:pt x="16001" y="171450"/>
                </a:moveTo>
                <a:lnTo>
                  <a:pt x="177545" y="9144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71450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015989" y="382904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012941" y="382752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6009894" y="3825240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006084" y="382371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3067"/>
                </a:moveTo>
                <a:lnTo>
                  <a:pt x="165354" y="1523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003035" y="382143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048" y="163830"/>
                </a:moveTo>
                <a:lnTo>
                  <a:pt x="16535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5999987" y="381990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5981700" y="3809999"/>
            <a:ext cx="179832" cy="171450"/>
          </a:xfrm>
          <a:custGeom>
            <a:avLst/>
            <a:gdLst/>
            <a:ahLst/>
            <a:cxnLst/>
            <a:rect l="l" t="t" r="r" b="b"/>
            <a:pathLst>
              <a:path w="179832" h="171450">
                <a:moveTo>
                  <a:pt x="18287" y="171450"/>
                </a:moveTo>
                <a:lnTo>
                  <a:pt x="179831" y="9905"/>
                </a:lnTo>
                <a:lnTo>
                  <a:pt x="162305" y="0"/>
                </a:lnTo>
                <a:lnTo>
                  <a:pt x="0" y="161544"/>
                </a:lnTo>
                <a:lnTo>
                  <a:pt x="18287" y="171450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5999988" y="38199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5995416" y="3816857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1"/>
                </a:moveTo>
                <a:lnTo>
                  <a:pt x="166116" y="3047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4591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5990844" y="381457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4592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5986272" y="381228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5981700" y="380999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5961888" y="3800094"/>
            <a:ext cx="182118" cy="171450"/>
          </a:xfrm>
          <a:custGeom>
            <a:avLst/>
            <a:gdLst/>
            <a:ahLst/>
            <a:cxnLst/>
            <a:rect l="l" t="t" r="r" b="b"/>
            <a:pathLst>
              <a:path w="182117" h="171450">
                <a:moveTo>
                  <a:pt x="19812" y="171450"/>
                </a:moveTo>
                <a:lnTo>
                  <a:pt x="182118" y="9905"/>
                </a:lnTo>
                <a:lnTo>
                  <a:pt x="161544" y="0"/>
                </a:lnTo>
                <a:lnTo>
                  <a:pt x="0" y="162306"/>
                </a:lnTo>
                <a:lnTo>
                  <a:pt x="19812" y="171450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5981700" y="38100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5975604" y="380695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096" y="164592"/>
                </a:moveTo>
                <a:lnTo>
                  <a:pt x="16840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5968746" y="3803903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4591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4591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5961887" y="3800094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5353"/>
                </a:moveTo>
                <a:lnTo>
                  <a:pt x="168402" y="3809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535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5939028" y="3790949"/>
            <a:ext cx="184404" cy="171450"/>
          </a:xfrm>
          <a:custGeom>
            <a:avLst/>
            <a:gdLst/>
            <a:ahLst/>
            <a:cxnLst/>
            <a:rect l="l" t="t" r="r" b="b"/>
            <a:pathLst>
              <a:path w="184403" h="171450">
                <a:moveTo>
                  <a:pt x="22860" y="171450"/>
                </a:moveTo>
                <a:lnTo>
                  <a:pt x="184404" y="9144"/>
                </a:lnTo>
                <a:lnTo>
                  <a:pt x="161544" y="0"/>
                </a:lnTo>
                <a:lnTo>
                  <a:pt x="0" y="161544"/>
                </a:lnTo>
                <a:lnTo>
                  <a:pt x="22860" y="171450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5961888" y="380009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5950458" y="3795521"/>
            <a:ext cx="172974" cy="166878"/>
          </a:xfrm>
          <a:custGeom>
            <a:avLst/>
            <a:gdLst/>
            <a:ahLst/>
            <a:cxnLst/>
            <a:rect l="l" t="t" r="r" b="b"/>
            <a:pathLst>
              <a:path w="172974" h="166877">
                <a:moveTo>
                  <a:pt x="11429" y="166877"/>
                </a:moveTo>
                <a:lnTo>
                  <a:pt x="17297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6877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5939027" y="3790950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29" y="166115"/>
                </a:moveTo>
                <a:lnTo>
                  <a:pt x="17297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611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5914643" y="3781806"/>
            <a:ext cx="185928" cy="170688"/>
          </a:xfrm>
          <a:custGeom>
            <a:avLst/>
            <a:gdLst/>
            <a:ahLst/>
            <a:cxnLst/>
            <a:rect l="l" t="t" r="r" b="b"/>
            <a:pathLst>
              <a:path w="185927" h="170687">
                <a:moveTo>
                  <a:pt x="24384" y="170687"/>
                </a:moveTo>
                <a:lnTo>
                  <a:pt x="18592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24384" y="170687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5939027" y="37909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5932931" y="3788664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5926836" y="3786377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30"/>
                </a:moveTo>
                <a:lnTo>
                  <a:pt x="16764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830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5920739" y="3784092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5914643" y="3781805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5887212" y="3773423"/>
            <a:ext cx="188976" cy="169926"/>
          </a:xfrm>
          <a:custGeom>
            <a:avLst/>
            <a:gdLst/>
            <a:ahLst/>
            <a:cxnLst/>
            <a:rect l="l" t="t" r="r" b="b"/>
            <a:pathLst>
              <a:path w="188975" h="169925">
                <a:moveTo>
                  <a:pt x="27432" y="169925"/>
                </a:moveTo>
                <a:lnTo>
                  <a:pt x="18897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7432" y="169925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5914644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5907786" y="3779519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30"/>
                </a:moveTo>
                <a:lnTo>
                  <a:pt x="16840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830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5900927" y="3777234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2285"/>
                </a:lnTo>
                <a:lnTo>
                  <a:pt x="161544" y="0"/>
                </a:lnTo>
                <a:lnTo>
                  <a:pt x="0" y="162305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5894069" y="3775709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30"/>
                </a:moveTo>
                <a:lnTo>
                  <a:pt x="16840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830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5887212" y="3773424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30"/>
                </a:moveTo>
                <a:lnTo>
                  <a:pt x="16840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830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5857493" y="3765803"/>
            <a:ext cx="191262" cy="169164"/>
          </a:xfrm>
          <a:custGeom>
            <a:avLst/>
            <a:gdLst/>
            <a:ahLst/>
            <a:cxnLst/>
            <a:rect l="l" t="t" r="r" b="b"/>
            <a:pathLst>
              <a:path w="191262" h="169163">
                <a:moveTo>
                  <a:pt x="29717" y="169163"/>
                </a:moveTo>
                <a:lnTo>
                  <a:pt x="191261" y="7619"/>
                </a:lnTo>
                <a:lnTo>
                  <a:pt x="161543" y="0"/>
                </a:lnTo>
                <a:lnTo>
                  <a:pt x="0" y="161543"/>
                </a:lnTo>
                <a:lnTo>
                  <a:pt x="29717" y="16916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5887211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5879591" y="3771899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8"/>
                </a:moveTo>
                <a:lnTo>
                  <a:pt x="169164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0" y="163068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5872734" y="3769614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6858" y="163829"/>
                </a:moveTo>
                <a:lnTo>
                  <a:pt x="16916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5865113" y="3768089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3067"/>
                </a:moveTo>
                <a:lnTo>
                  <a:pt x="16916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3067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5857494" y="3765803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30"/>
                </a:moveTo>
                <a:lnTo>
                  <a:pt x="16916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5825490" y="3759708"/>
            <a:ext cx="193548" cy="167640"/>
          </a:xfrm>
          <a:custGeom>
            <a:avLst/>
            <a:gdLst/>
            <a:ahLst/>
            <a:cxnLst/>
            <a:rect l="l" t="t" r="r" b="b"/>
            <a:pathLst>
              <a:path w="193548" h="167639">
                <a:moveTo>
                  <a:pt x="32003" y="167639"/>
                </a:moveTo>
                <a:lnTo>
                  <a:pt x="193547" y="6095"/>
                </a:lnTo>
                <a:lnTo>
                  <a:pt x="161543" y="0"/>
                </a:lnTo>
                <a:lnTo>
                  <a:pt x="0" y="161543"/>
                </a:lnTo>
                <a:lnTo>
                  <a:pt x="32003" y="167639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5857494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5846826" y="3764280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8"/>
                </a:moveTo>
                <a:lnTo>
                  <a:pt x="172211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3068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5836158" y="3761993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7" y="163830"/>
                </a:moveTo>
                <a:lnTo>
                  <a:pt x="17221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3830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5825489" y="3759708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7" y="163830"/>
                </a:moveTo>
                <a:lnTo>
                  <a:pt x="17221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3830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5791199" y="3755135"/>
            <a:ext cx="195834" cy="166116"/>
          </a:xfrm>
          <a:custGeom>
            <a:avLst/>
            <a:gdLst/>
            <a:ahLst/>
            <a:cxnLst/>
            <a:rect l="l" t="t" r="r" b="b"/>
            <a:pathLst>
              <a:path w="195834" h="166115">
                <a:moveTo>
                  <a:pt x="34289" y="166116"/>
                </a:moveTo>
                <a:lnTo>
                  <a:pt x="195833" y="4572"/>
                </a:lnTo>
                <a:lnTo>
                  <a:pt x="162305" y="0"/>
                </a:lnTo>
                <a:lnTo>
                  <a:pt x="0" y="161544"/>
                </a:lnTo>
                <a:lnTo>
                  <a:pt x="34289" y="16611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5825489" y="3759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5814059" y="3758183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8"/>
                </a:moveTo>
                <a:lnTo>
                  <a:pt x="172973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3068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5802630" y="3756659"/>
            <a:ext cx="172974" cy="163068"/>
          </a:xfrm>
          <a:custGeom>
            <a:avLst/>
            <a:gdLst/>
            <a:ahLst/>
            <a:cxnLst/>
            <a:rect l="l" t="t" r="r" b="b"/>
            <a:pathLst>
              <a:path w="172974" h="163067">
                <a:moveTo>
                  <a:pt x="11429" y="163067"/>
                </a:moveTo>
                <a:lnTo>
                  <a:pt x="172973" y="1523"/>
                </a:lnTo>
                <a:lnTo>
                  <a:pt x="162305" y="0"/>
                </a:lnTo>
                <a:lnTo>
                  <a:pt x="0" y="161543"/>
                </a:lnTo>
                <a:lnTo>
                  <a:pt x="11429" y="163067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5791199" y="3755136"/>
            <a:ext cx="173736" cy="163068"/>
          </a:xfrm>
          <a:custGeom>
            <a:avLst/>
            <a:gdLst/>
            <a:ahLst/>
            <a:cxnLst/>
            <a:rect l="l" t="t" r="r" b="b"/>
            <a:pathLst>
              <a:path w="173736" h="163067">
                <a:moveTo>
                  <a:pt x="11429" y="163068"/>
                </a:moveTo>
                <a:lnTo>
                  <a:pt x="173735" y="1524"/>
                </a:lnTo>
                <a:lnTo>
                  <a:pt x="162305" y="0"/>
                </a:lnTo>
                <a:lnTo>
                  <a:pt x="0" y="161544"/>
                </a:lnTo>
                <a:lnTo>
                  <a:pt x="11429" y="163068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5754624" y="3751325"/>
            <a:ext cx="198882" cy="165354"/>
          </a:xfrm>
          <a:custGeom>
            <a:avLst/>
            <a:gdLst/>
            <a:ahLst/>
            <a:cxnLst/>
            <a:rect l="l" t="t" r="r" b="b"/>
            <a:pathLst>
              <a:path w="198882" h="165353">
                <a:moveTo>
                  <a:pt x="36575" y="165353"/>
                </a:moveTo>
                <a:lnTo>
                  <a:pt x="198881" y="3809"/>
                </a:lnTo>
                <a:lnTo>
                  <a:pt x="162305" y="0"/>
                </a:lnTo>
                <a:lnTo>
                  <a:pt x="0" y="161543"/>
                </a:lnTo>
                <a:lnTo>
                  <a:pt x="36575" y="16535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5791200" y="375513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5779009" y="3753611"/>
            <a:ext cx="174497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191" y="163068"/>
                </a:moveTo>
                <a:lnTo>
                  <a:pt x="174497" y="1524"/>
                </a:lnTo>
                <a:lnTo>
                  <a:pt x="162305" y="0"/>
                </a:lnTo>
                <a:lnTo>
                  <a:pt x="0" y="161544"/>
                </a:lnTo>
                <a:lnTo>
                  <a:pt x="12191" y="163068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5766816" y="3752087"/>
            <a:ext cx="174497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191" y="163067"/>
                </a:moveTo>
                <a:lnTo>
                  <a:pt x="174497" y="1523"/>
                </a:lnTo>
                <a:lnTo>
                  <a:pt x="162305" y="0"/>
                </a:lnTo>
                <a:lnTo>
                  <a:pt x="0" y="162305"/>
                </a:lnTo>
                <a:lnTo>
                  <a:pt x="12191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5754625" y="3751326"/>
            <a:ext cx="174497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191" y="163067"/>
                </a:moveTo>
                <a:lnTo>
                  <a:pt x="174497" y="761"/>
                </a:lnTo>
                <a:lnTo>
                  <a:pt x="162305" y="0"/>
                </a:lnTo>
                <a:lnTo>
                  <a:pt x="0" y="161543"/>
                </a:lnTo>
                <a:lnTo>
                  <a:pt x="12191" y="163067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5715761" y="3748278"/>
            <a:ext cx="201168" cy="164592"/>
          </a:xfrm>
          <a:custGeom>
            <a:avLst/>
            <a:gdLst/>
            <a:ahLst/>
            <a:cxnLst/>
            <a:rect l="l" t="t" r="r" b="b"/>
            <a:pathLst>
              <a:path w="201167" h="164591">
                <a:moveTo>
                  <a:pt x="38862" y="164592"/>
                </a:moveTo>
                <a:lnTo>
                  <a:pt x="2011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862" y="164592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5754623" y="375132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5735573" y="3749802"/>
            <a:ext cx="181356" cy="163068"/>
          </a:xfrm>
          <a:custGeom>
            <a:avLst/>
            <a:gdLst/>
            <a:ahLst/>
            <a:cxnLst/>
            <a:rect l="l" t="t" r="r" b="b"/>
            <a:pathLst>
              <a:path w="181355" h="163067">
                <a:moveTo>
                  <a:pt x="19050" y="163068"/>
                </a:moveTo>
                <a:lnTo>
                  <a:pt x="18135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9050" y="163068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5715761" y="3748277"/>
            <a:ext cx="181356" cy="163068"/>
          </a:xfrm>
          <a:custGeom>
            <a:avLst/>
            <a:gdLst/>
            <a:ahLst/>
            <a:cxnLst/>
            <a:rect l="l" t="t" r="r" b="b"/>
            <a:pathLst>
              <a:path w="181356" h="163067">
                <a:moveTo>
                  <a:pt x="19812" y="163068"/>
                </a:moveTo>
                <a:lnTo>
                  <a:pt x="18135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9812" y="163068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5674613" y="3746754"/>
            <a:ext cx="202692" cy="163068"/>
          </a:xfrm>
          <a:custGeom>
            <a:avLst/>
            <a:gdLst/>
            <a:ahLst/>
            <a:cxnLst/>
            <a:rect l="l" t="t" r="r" b="b"/>
            <a:pathLst>
              <a:path w="202691" h="163067">
                <a:moveTo>
                  <a:pt x="41148" y="163067"/>
                </a:moveTo>
                <a:lnTo>
                  <a:pt x="2026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1148" y="163067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5715761" y="37482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5695187" y="3747516"/>
            <a:ext cx="182118" cy="162306"/>
          </a:xfrm>
          <a:custGeom>
            <a:avLst/>
            <a:gdLst/>
            <a:ahLst/>
            <a:cxnLst/>
            <a:rect l="l" t="t" r="r" b="b"/>
            <a:pathLst>
              <a:path w="182117" h="162305">
                <a:moveTo>
                  <a:pt x="20574" y="162306"/>
                </a:moveTo>
                <a:lnTo>
                  <a:pt x="182118" y="762"/>
                </a:lnTo>
                <a:lnTo>
                  <a:pt x="161544" y="0"/>
                </a:lnTo>
                <a:lnTo>
                  <a:pt x="0" y="161544"/>
                </a:lnTo>
                <a:lnTo>
                  <a:pt x="20574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5674614" y="3746754"/>
            <a:ext cx="182118" cy="162306"/>
          </a:xfrm>
          <a:custGeom>
            <a:avLst/>
            <a:gdLst/>
            <a:ahLst/>
            <a:cxnLst/>
            <a:rect l="l" t="t" r="r" b="b"/>
            <a:pathLst>
              <a:path w="182117" h="162305">
                <a:moveTo>
                  <a:pt x="20574" y="162305"/>
                </a:moveTo>
                <a:lnTo>
                  <a:pt x="182118" y="761"/>
                </a:lnTo>
                <a:lnTo>
                  <a:pt x="161544" y="0"/>
                </a:lnTo>
                <a:lnTo>
                  <a:pt x="0" y="161543"/>
                </a:lnTo>
                <a:lnTo>
                  <a:pt x="20574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5631180" y="3745992"/>
            <a:ext cx="204978" cy="162306"/>
          </a:xfrm>
          <a:custGeom>
            <a:avLst/>
            <a:gdLst/>
            <a:ahLst/>
            <a:cxnLst/>
            <a:rect l="l" t="t" r="r" b="b"/>
            <a:pathLst>
              <a:path w="204977" h="162305">
                <a:moveTo>
                  <a:pt x="43434" y="162306"/>
                </a:moveTo>
                <a:lnTo>
                  <a:pt x="204978" y="762"/>
                </a:lnTo>
                <a:lnTo>
                  <a:pt x="161544" y="0"/>
                </a:lnTo>
                <a:lnTo>
                  <a:pt x="0" y="161544"/>
                </a:lnTo>
                <a:lnTo>
                  <a:pt x="43434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5674614" y="3746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5652516" y="3746754"/>
            <a:ext cx="183642" cy="161544"/>
          </a:xfrm>
          <a:custGeom>
            <a:avLst/>
            <a:gdLst/>
            <a:ahLst/>
            <a:cxnLst/>
            <a:rect l="l" t="t" r="r" b="b"/>
            <a:pathLst>
              <a:path w="183641" h="161544">
                <a:moveTo>
                  <a:pt x="22098" y="161543"/>
                </a:moveTo>
                <a:lnTo>
                  <a:pt x="183642" y="0"/>
                </a:lnTo>
                <a:lnTo>
                  <a:pt x="162306" y="0"/>
                </a:lnTo>
                <a:lnTo>
                  <a:pt x="0" y="161543"/>
                </a:lnTo>
                <a:lnTo>
                  <a:pt x="2209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5631180" y="3745992"/>
            <a:ext cx="183642" cy="162306"/>
          </a:xfrm>
          <a:custGeom>
            <a:avLst/>
            <a:gdLst/>
            <a:ahLst/>
            <a:cxnLst/>
            <a:rect l="l" t="t" r="r" b="b"/>
            <a:pathLst>
              <a:path w="183641" h="162305">
                <a:moveTo>
                  <a:pt x="21336" y="162306"/>
                </a:moveTo>
                <a:lnTo>
                  <a:pt x="183642" y="762"/>
                </a:lnTo>
                <a:lnTo>
                  <a:pt x="161544" y="0"/>
                </a:lnTo>
                <a:lnTo>
                  <a:pt x="0" y="161544"/>
                </a:lnTo>
                <a:lnTo>
                  <a:pt x="21336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5594603" y="3745991"/>
            <a:ext cx="198120" cy="162306"/>
          </a:xfrm>
          <a:custGeom>
            <a:avLst/>
            <a:gdLst/>
            <a:ahLst/>
            <a:cxnLst/>
            <a:rect l="l" t="t" r="r" b="b"/>
            <a:pathLst>
              <a:path w="198120" h="162305">
                <a:moveTo>
                  <a:pt x="36575" y="161543"/>
                </a:moveTo>
                <a:lnTo>
                  <a:pt x="198119" y="0"/>
                </a:lnTo>
                <a:lnTo>
                  <a:pt x="161543" y="761"/>
                </a:lnTo>
                <a:lnTo>
                  <a:pt x="0" y="162305"/>
                </a:lnTo>
                <a:lnTo>
                  <a:pt x="36575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5631179" y="37459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5558028" y="3746754"/>
            <a:ext cx="198120" cy="162306"/>
          </a:xfrm>
          <a:custGeom>
            <a:avLst/>
            <a:gdLst/>
            <a:ahLst/>
            <a:cxnLst/>
            <a:rect l="l" t="t" r="r" b="b"/>
            <a:pathLst>
              <a:path w="198120" h="162305">
                <a:moveTo>
                  <a:pt x="36575" y="161543"/>
                </a:moveTo>
                <a:lnTo>
                  <a:pt x="198119" y="0"/>
                </a:lnTo>
                <a:lnTo>
                  <a:pt x="161543" y="761"/>
                </a:lnTo>
                <a:lnTo>
                  <a:pt x="0" y="162305"/>
                </a:lnTo>
                <a:lnTo>
                  <a:pt x="36575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5594604" y="3746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5576316" y="3746754"/>
            <a:ext cx="179832" cy="161544"/>
          </a:xfrm>
          <a:custGeom>
            <a:avLst/>
            <a:gdLst/>
            <a:ahLst/>
            <a:cxnLst/>
            <a:rect l="l" t="t" r="r" b="b"/>
            <a:pathLst>
              <a:path w="179832" h="161544">
                <a:moveTo>
                  <a:pt x="18287" y="161543"/>
                </a:moveTo>
                <a:lnTo>
                  <a:pt x="179831" y="0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5558028" y="3746754"/>
            <a:ext cx="179832" cy="162306"/>
          </a:xfrm>
          <a:custGeom>
            <a:avLst/>
            <a:gdLst/>
            <a:ahLst/>
            <a:cxnLst/>
            <a:rect l="l" t="t" r="r" b="b"/>
            <a:pathLst>
              <a:path w="179832" h="162305">
                <a:moveTo>
                  <a:pt x="18287" y="161543"/>
                </a:moveTo>
                <a:lnTo>
                  <a:pt x="179831" y="0"/>
                </a:lnTo>
                <a:lnTo>
                  <a:pt x="161543" y="761"/>
                </a:lnTo>
                <a:lnTo>
                  <a:pt x="0" y="162305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5521451" y="3747516"/>
            <a:ext cx="198120" cy="163068"/>
          </a:xfrm>
          <a:custGeom>
            <a:avLst/>
            <a:gdLst/>
            <a:ahLst/>
            <a:cxnLst/>
            <a:rect l="l" t="t" r="r" b="b"/>
            <a:pathLst>
              <a:path w="198120" h="163067">
                <a:moveTo>
                  <a:pt x="36575" y="161544"/>
                </a:moveTo>
                <a:lnTo>
                  <a:pt x="198119" y="0"/>
                </a:lnTo>
                <a:lnTo>
                  <a:pt x="162305" y="1524"/>
                </a:lnTo>
                <a:lnTo>
                  <a:pt x="0" y="163068"/>
                </a:lnTo>
                <a:lnTo>
                  <a:pt x="36575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5558027" y="37475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5485637" y="3749039"/>
            <a:ext cx="198120" cy="164592"/>
          </a:xfrm>
          <a:custGeom>
            <a:avLst/>
            <a:gdLst/>
            <a:ahLst/>
            <a:cxnLst/>
            <a:rect l="l" t="t" r="r" b="b"/>
            <a:pathLst>
              <a:path w="198120" h="164591">
                <a:moveTo>
                  <a:pt x="35813" y="161544"/>
                </a:moveTo>
                <a:lnTo>
                  <a:pt x="198119" y="0"/>
                </a:lnTo>
                <a:lnTo>
                  <a:pt x="161543" y="2286"/>
                </a:lnTo>
                <a:lnTo>
                  <a:pt x="0" y="164592"/>
                </a:lnTo>
                <a:lnTo>
                  <a:pt x="35813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5521451" y="37490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5450586" y="3751326"/>
            <a:ext cx="196596" cy="165354"/>
          </a:xfrm>
          <a:custGeom>
            <a:avLst/>
            <a:gdLst/>
            <a:ahLst/>
            <a:cxnLst/>
            <a:rect l="l" t="t" r="r" b="b"/>
            <a:pathLst>
              <a:path w="196596" h="165353">
                <a:moveTo>
                  <a:pt x="35051" y="162306"/>
                </a:moveTo>
                <a:lnTo>
                  <a:pt x="196595" y="0"/>
                </a:lnTo>
                <a:lnTo>
                  <a:pt x="161543" y="3810"/>
                </a:lnTo>
                <a:lnTo>
                  <a:pt x="0" y="165354"/>
                </a:lnTo>
                <a:lnTo>
                  <a:pt x="35051" y="162306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5485638" y="375132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5468112" y="3751327"/>
            <a:ext cx="179070" cy="163829"/>
          </a:xfrm>
          <a:custGeom>
            <a:avLst/>
            <a:gdLst/>
            <a:ahLst/>
            <a:cxnLst/>
            <a:rect l="l" t="t" r="r" b="b"/>
            <a:pathLst>
              <a:path w="179070" h="163829">
                <a:moveTo>
                  <a:pt x="17525" y="162306"/>
                </a:moveTo>
                <a:lnTo>
                  <a:pt x="17906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7525" y="162306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5450585" y="3753611"/>
            <a:ext cx="179070" cy="163068"/>
          </a:xfrm>
          <a:custGeom>
            <a:avLst/>
            <a:gdLst/>
            <a:ahLst/>
            <a:cxnLst/>
            <a:rect l="l" t="t" r="r" b="b"/>
            <a:pathLst>
              <a:path w="179070" h="163067">
                <a:moveTo>
                  <a:pt x="17525" y="161543"/>
                </a:moveTo>
                <a:lnTo>
                  <a:pt x="179069" y="0"/>
                </a:lnTo>
                <a:lnTo>
                  <a:pt x="161543" y="1523"/>
                </a:lnTo>
                <a:lnTo>
                  <a:pt x="0" y="163067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5415533" y="3755135"/>
            <a:ext cx="196596" cy="165354"/>
          </a:xfrm>
          <a:custGeom>
            <a:avLst/>
            <a:gdLst/>
            <a:ahLst/>
            <a:cxnLst/>
            <a:rect l="l" t="t" r="r" b="b"/>
            <a:pathLst>
              <a:path w="196596" h="165353">
                <a:moveTo>
                  <a:pt x="35051" y="161544"/>
                </a:moveTo>
                <a:lnTo>
                  <a:pt x="196595" y="0"/>
                </a:lnTo>
                <a:lnTo>
                  <a:pt x="161543" y="3810"/>
                </a:lnTo>
                <a:lnTo>
                  <a:pt x="0" y="165354"/>
                </a:lnTo>
                <a:lnTo>
                  <a:pt x="35051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5450585" y="37551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5380481" y="3758945"/>
            <a:ext cx="196596" cy="166116"/>
          </a:xfrm>
          <a:custGeom>
            <a:avLst/>
            <a:gdLst/>
            <a:ahLst/>
            <a:cxnLst/>
            <a:rect l="l" t="t" r="r" b="b"/>
            <a:pathLst>
              <a:path w="196596" h="166115">
                <a:moveTo>
                  <a:pt x="35051" y="161544"/>
                </a:moveTo>
                <a:lnTo>
                  <a:pt x="196595" y="0"/>
                </a:lnTo>
                <a:lnTo>
                  <a:pt x="161543" y="4572"/>
                </a:lnTo>
                <a:lnTo>
                  <a:pt x="0" y="166116"/>
                </a:lnTo>
                <a:lnTo>
                  <a:pt x="35051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5415533" y="37589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5398007" y="3758945"/>
            <a:ext cx="179070" cy="163830"/>
          </a:xfrm>
          <a:custGeom>
            <a:avLst/>
            <a:gdLst/>
            <a:ahLst/>
            <a:cxnLst/>
            <a:rect l="l" t="t" r="r" b="b"/>
            <a:pathLst>
              <a:path w="179070" h="163829">
                <a:moveTo>
                  <a:pt x="17525" y="161544"/>
                </a:moveTo>
                <a:lnTo>
                  <a:pt x="17906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5380481" y="3761232"/>
            <a:ext cx="179070" cy="163830"/>
          </a:xfrm>
          <a:custGeom>
            <a:avLst/>
            <a:gdLst/>
            <a:ahLst/>
            <a:cxnLst/>
            <a:rect l="l" t="t" r="r" b="b"/>
            <a:pathLst>
              <a:path w="179070" h="163829">
                <a:moveTo>
                  <a:pt x="17525" y="161544"/>
                </a:moveTo>
                <a:lnTo>
                  <a:pt x="17906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5346192" y="3763517"/>
            <a:ext cx="195834" cy="166878"/>
          </a:xfrm>
          <a:custGeom>
            <a:avLst/>
            <a:gdLst/>
            <a:ahLst/>
            <a:cxnLst/>
            <a:rect l="l" t="t" r="r" b="b"/>
            <a:pathLst>
              <a:path w="195834" h="166877">
                <a:moveTo>
                  <a:pt x="34289" y="161544"/>
                </a:moveTo>
                <a:lnTo>
                  <a:pt x="195833" y="0"/>
                </a:lnTo>
                <a:lnTo>
                  <a:pt x="161543" y="4572"/>
                </a:lnTo>
                <a:lnTo>
                  <a:pt x="0" y="166878"/>
                </a:lnTo>
                <a:lnTo>
                  <a:pt x="34289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5380482" y="37635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5362956" y="3763517"/>
            <a:ext cx="179070" cy="163830"/>
          </a:xfrm>
          <a:custGeom>
            <a:avLst/>
            <a:gdLst/>
            <a:ahLst/>
            <a:cxnLst/>
            <a:rect l="l" t="t" r="r" b="b"/>
            <a:pathLst>
              <a:path w="179070" h="163829">
                <a:moveTo>
                  <a:pt x="17525" y="161544"/>
                </a:moveTo>
                <a:lnTo>
                  <a:pt x="17906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5346191" y="3765804"/>
            <a:ext cx="178308" cy="164592"/>
          </a:xfrm>
          <a:custGeom>
            <a:avLst/>
            <a:gdLst/>
            <a:ahLst/>
            <a:cxnLst/>
            <a:rect l="l" t="t" r="r" b="b"/>
            <a:pathLst>
              <a:path w="178308" h="164591">
                <a:moveTo>
                  <a:pt x="16763" y="161543"/>
                </a:moveTo>
                <a:lnTo>
                  <a:pt x="178307" y="0"/>
                </a:lnTo>
                <a:lnTo>
                  <a:pt x="161543" y="2285"/>
                </a:lnTo>
                <a:lnTo>
                  <a:pt x="0" y="164591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5312664" y="3768089"/>
            <a:ext cx="195072" cy="167640"/>
          </a:xfrm>
          <a:custGeom>
            <a:avLst/>
            <a:gdLst/>
            <a:ahLst/>
            <a:cxnLst/>
            <a:rect l="l" t="t" r="r" b="b"/>
            <a:pathLst>
              <a:path w="195072" h="167639">
                <a:moveTo>
                  <a:pt x="33527" y="162305"/>
                </a:moveTo>
                <a:lnTo>
                  <a:pt x="195071" y="0"/>
                </a:lnTo>
                <a:lnTo>
                  <a:pt x="161543" y="6095"/>
                </a:lnTo>
                <a:lnTo>
                  <a:pt x="0" y="167639"/>
                </a:lnTo>
                <a:lnTo>
                  <a:pt x="33527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5346192" y="37680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5329428" y="3768089"/>
            <a:ext cx="178308" cy="164592"/>
          </a:xfrm>
          <a:custGeom>
            <a:avLst/>
            <a:gdLst/>
            <a:ahLst/>
            <a:cxnLst/>
            <a:rect l="l" t="t" r="r" b="b"/>
            <a:pathLst>
              <a:path w="178308" h="164591">
                <a:moveTo>
                  <a:pt x="16763" y="162305"/>
                </a:moveTo>
                <a:lnTo>
                  <a:pt x="17830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6763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5312663" y="3771138"/>
            <a:ext cx="178308" cy="164592"/>
          </a:xfrm>
          <a:custGeom>
            <a:avLst/>
            <a:gdLst/>
            <a:ahLst/>
            <a:cxnLst/>
            <a:rect l="l" t="t" r="r" b="b"/>
            <a:pathLst>
              <a:path w="178308" h="164591">
                <a:moveTo>
                  <a:pt x="16763" y="161543"/>
                </a:moveTo>
                <a:lnTo>
                  <a:pt x="17830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5281422" y="3774185"/>
            <a:ext cx="192786" cy="168402"/>
          </a:xfrm>
          <a:custGeom>
            <a:avLst/>
            <a:gdLst/>
            <a:ahLst/>
            <a:cxnLst/>
            <a:rect l="l" t="t" r="r" b="b"/>
            <a:pathLst>
              <a:path w="192786" h="168401">
                <a:moveTo>
                  <a:pt x="31241" y="161544"/>
                </a:moveTo>
                <a:lnTo>
                  <a:pt x="192785" y="0"/>
                </a:lnTo>
                <a:lnTo>
                  <a:pt x="161543" y="6858"/>
                </a:lnTo>
                <a:lnTo>
                  <a:pt x="0" y="168402"/>
                </a:lnTo>
                <a:lnTo>
                  <a:pt x="31241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5312664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5296662" y="3774185"/>
            <a:ext cx="177546" cy="164592"/>
          </a:xfrm>
          <a:custGeom>
            <a:avLst/>
            <a:gdLst/>
            <a:ahLst/>
            <a:cxnLst/>
            <a:rect l="l" t="t" r="r" b="b"/>
            <a:pathLst>
              <a:path w="177546" h="164591">
                <a:moveTo>
                  <a:pt x="16001" y="161544"/>
                </a:moveTo>
                <a:lnTo>
                  <a:pt x="177545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5281421" y="3777233"/>
            <a:ext cx="176784" cy="165354"/>
          </a:xfrm>
          <a:custGeom>
            <a:avLst/>
            <a:gdLst/>
            <a:ahLst/>
            <a:cxnLst/>
            <a:rect l="l" t="t" r="r" b="b"/>
            <a:pathLst>
              <a:path w="176784" h="165353">
                <a:moveTo>
                  <a:pt x="15239" y="161543"/>
                </a:moveTo>
                <a:lnTo>
                  <a:pt x="176783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5239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5251704" y="3781044"/>
            <a:ext cx="191262" cy="168402"/>
          </a:xfrm>
          <a:custGeom>
            <a:avLst/>
            <a:gdLst/>
            <a:ahLst/>
            <a:cxnLst/>
            <a:rect l="l" t="t" r="r" b="b"/>
            <a:pathLst>
              <a:path w="191262" h="168401">
                <a:moveTo>
                  <a:pt x="29717" y="161544"/>
                </a:moveTo>
                <a:lnTo>
                  <a:pt x="191261" y="0"/>
                </a:lnTo>
                <a:lnTo>
                  <a:pt x="161543" y="6858"/>
                </a:lnTo>
                <a:lnTo>
                  <a:pt x="0" y="168402"/>
                </a:lnTo>
                <a:lnTo>
                  <a:pt x="29717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5281422" y="3781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5266182" y="3781044"/>
            <a:ext cx="176784" cy="164592"/>
          </a:xfrm>
          <a:custGeom>
            <a:avLst/>
            <a:gdLst/>
            <a:ahLst/>
            <a:cxnLst/>
            <a:rect l="l" t="t" r="r" b="b"/>
            <a:pathLst>
              <a:path w="176784" h="164591">
                <a:moveTo>
                  <a:pt x="15239" y="161544"/>
                </a:moveTo>
                <a:lnTo>
                  <a:pt x="176783" y="0"/>
                </a:lnTo>
                <a:lnTo>
                  <a:pt x="161543" y="3048"/>
                </a:lnTo>
                <a:lnTo>
                  <a:pt x="0" y="164592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5251704" y="3784091"/>
            <a:ext cx="176022" cy="165354"/>
          </a:xfrm>
          <a:custGeom>
            <a:avLst/>
            <a:gdLst/>
            <a:ahLst/>
            <a:cxnLst/>
            <a:rect l="l" t="t" r="r" b="b"/>
            <a:pathLst>
              <a:path w="176022" h="165353">
                <a:moveTo>
                  <a:pt x="14477" y="161543"/>
                </a:moveTo>
                <a:lnTo>
                  <a:pt x="176021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5223510" y="3787901"/>
            <a:ext cx="189738" cy="169164"/>
          </a:xfrm>
          <a:custGeom>
            <a:avLst/>
            <a:gdLst/>
            <a:ahLst/>
            <a:cxnLst/>
            <a:rect l="l" t="t" r="r" b="b"/>
            <a:pathLst>
              <a:path w="189737" h="169163">
                <a:moveTo>
                  <a:pt x="28194" y="161544"/>
                </a:moveTo>
                <a:lnTo>
                  <a:pt x="189738" y="0"/>
                </a:lnTo>
                <a:lnTo>
                  <a:pt x="162306" y="7620"/>
                </a:lnTo>
                <a:lnTo>
                  <a:pt x="0" y="169164"/>
                </a:lnTo>
                <a:lnTo>
                  <a:pt x="28194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5251704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5242560" y="3787901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7" h="163829">
                <a:moveTo>
                  <a:pt x="9144" y="161544"/>
                </a:moveTo>
                <a:lnTo>
                  <a:pt x="17068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5233416" y="3790188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7" h="164591">
                <a:moveTo>
                  <a:pt x="9144" y="161543"/>
                </a:moveTo>
                <a:lnTo>
                  <a:pt x="17068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5223510" y="3793235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5" y="161544"/>
                </a:moveTo>
                <a:lnTo>
                  <a:pt x="171449" y="0"/>
                </a:lnTo>
                <a:lnTo>
                  <a:pt x="162305" y="2286"/>
                </a:lnTo>
                <a:lnTo>
                  <a:pt x="0" y="163830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5198364" y="3795522"/>
            <a:ext cx="187452" cy="169926"/>
          </a:xfrm>
          <a:custGeom>
            <a:avLst/>
            <a:gdLst/>
            <a:ahLst/>
            <a:cxnLst/>
            <a:rect l="l" t="t" r="r" b="b"/>
            <a:pathLst>
              <a:path w="187451" h="169925">
                <a:moveTo>
                  <a:pt x="25146" y="161544"/>
                </a:moveTo>
                <a:lnTo>
                  <a:pt x="187452" y="0"/>
                </a:lnTo>
                <a:lnTo>
                  <a:pt x="161544" y="8382"/>
                </a:lnTo>
                <a:lnTo>
                  <a:pt x="0" y="169926"/>
                </a:lnTo>
                <a:lnTo>
                  <a:pt x="2514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5223510" y="37955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5215128" y="3795522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7" h="164591">
                <a:moveTo>
                  <a:pt x="8382" y="161544"/>
                </a:moveTo>
                <a:lnTo>
                  <a:pt x="170688" y="0"/>
                </a:lnTo>
                <a:lnTo>
                  <a:pt x="161544" y="2286"/>
                </a:lnTo>
                <a:lnTo>
                  <a:pt x="0" y="164592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5206745" y="3797808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2306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8382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5198363" y="3800855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4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5173980" y="3803904"/>
            <a:ext cx="185928" cy="169926"/>
          </a:xfrm>
          <a:custGeom>
            <a:avLst/>
            <a:gdLst/>
            <a:ahLst/>
            <a:cxnLst/>
            <a:rect l="l" t="t" r="r" b="b"/>
            <a:pathLst>
              <a:path w="185927" h="169925">
                <a:moveTo>
                  <a:pt x="24384" y="161543"/>
                </a:moveTo>
                <a:lnTo>
                  <a:pt x="185928" y="0"/>
                </a:lnTo>
                <a:lnTo>
                  <a:pt x="161544" y="8381"/>
                </a:lnTo>
                <a:lnTo>
                  <a:pt x="0" y="169925"/>
                </a:lnTo>
                <a:lnTo>
                  <a:pt x="24384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5198364" y="3803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5189982" y="3803904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3"/>
                </a:moveTo>
                <a:lnTo>
                  <a:pt x="16992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5182362" y="3806951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3" h="164591">
                <a:moveTo>
                  <a:pt x="7620" y="161544"/>
                </a:moveTo>
                <a:lnTo>
                  <a:pt x="169164" y="0"/>
                </a:lnTo>
                <a:lnTo>
                  <a:pt x="161544" y="2286"/>
                </a:lnTo>
                <a:lnTo>
                  <a:pt x="0" y="16459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5173979" y="3809238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2306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8382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5151881" y="3812285"/>
            <a:ext cx="183642" cy="171450"/>
          </a:xfrm>
          <a:custGeom>
            <a:avLst/>
            <a:gdLst/>
            <a:ahLst/>
            <a:cxnLst/>
            <a:rect l="l" t="t" r="r" b="b"/>
            <a:pathLst>
              <a:path w="183641" h="171450">
                <a:moveTo>
                  <a:pt x="22098" y="161544"/>
                </a:moveTo>
                <a:lnTo>
                  <a:pt x="183642" y="0"/>
                </a:lnTo>
                <a:lnTo>
                  <a:pt x="162306" y="9906"/>
                </a:lnTo>
                <a:lnTo>
                  <a:pt x="0" y="171450"/>
                </a:lnTo>
                <a:lnTo>
                  <a:pt x="2209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5173979" y="38122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5168645" y="381228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5163311" y="3814571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2306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5157977" y="3817620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5151881" y="3819905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4"/>
                </a:moveTo>
                <a:lnTo>
                  <a:pt x="167640" y="0"/>
                </a:lnTo>
                <a:lnTo>
                  <a:pt x="162306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5132070" y="3822191"/>
            <a:ext cx="182118" cy="171450"/>
          </a:xfrm>
          <a:custGeom>
            <a:avLst/>
            <a:gdLst/>
            <a:ahLst/>
            <a:cxnLst/>
            <a:rect l="l" t="t" r="r" b="b"/>
            <a:pathLst>
              <a:path w="182117" h="171450">
                <a:moveTo>
                  <a:pt x="19812" y="161543"/>
                </a:moveTo>
                <a:lnTo>
                  <a:pt x="182118" y="0"/>
                </a:lnTo>
                <a:lnTo>
                  <a:pt x="161544" y="9905"/>
                </a:lnTo>
                <a:lnTo>
                  <a:pt x="0" y="171449"/>
                </a:lnTo>
                <a:lnTo>
                  <a:pt x="19812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5151882" y="38221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5147311" y="3822191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5141976" y="3824478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5137404" y="3826763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5132070" y="3829811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5114544" y="3832098"/>
            <a:ext cx="179070" cy="172212"/>
          </a:xfrm>
          <a:custGeom>
            <a:avLst/>
            <a:gdLst/>
            <a:ahLst/>
            <a:cxnLst/>
            <a:rect l="l" t="t" r="r" b="b"/>
            <a:pathLst>
              <a:path w="179070" h="172212">
                <a:moveTo>
                  <a:pt x="17525" y="161544"/>
                </a:moveTo>
                <a:lnTo>
                  <a:pt x="179069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5132070" y="3832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5127498" y="383209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5122926" y="383514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5118354" y="383743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2306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5114544" y="384047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5098542" y="3842766"/>
            <a:ext cx="177546" cy="172212"/>
          </a:xfrm>
          <a:custGeom>
            <a:avLst/>
            <a:gdLst/>
            <a:ahLst/>
            <a:cxnLst/>
            <a:rect l="l" t="t" r="r" b="b"/>
            <a:pathLst>
              <a:path w="177546" h="172212">
                <a:moveTo>
                  <a:pt x="16001" y="161544"/>
                </a:moveTo>
                <a:lnTo>
                  <a:pt x="177545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5114544" y="3842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5109210" y="384276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5103876" y="384657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5098542" y="384962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2305"/>
                </a:moveTo>
                <a:lnTo>
                  <a:pt x="166878" y="0"/>
                </a:lnTo>
                <a:lnTo>
                  <a:pt x="161544" y="3809"/>
                </a:lnTo>
                <a:lnTo>
                  <a:pt x="0" y="16535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5074920" y="3853433"/>
            <a:ext cx="185166" cy="183642"/>
          </a:xfrm>
          <a:custGeom>
            <a:avLst/>
            <a:gdLst/>
            <a:ahLst/>
            <a:cxnLst/>
            <a:rect l="l" t="t" r="r" b="b"/>
            <a:pathLst>
              <a:path w="185165" h="183641">
                <a:moveTo>
                  <a:pt x="23622" y="161543"/>
                </a:moveTo>
                <a:lnTo>
                  <a:pt x="185166" y="0"/>
                </a:lnTo>
                <a:lnTo>
                  <a:pt x="161544" y="22097"/>
                </a:lnTo>
                <a:lnTo>
                  <a:pt x="0" y="183641"/>
                </a:lnTo>
                <a:lnTo>
                  <a:pt x="23622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5098542" y="3853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5030095" y="4167379"/>
            <a:ext cx="662807" cy="322889"/>
          </a:xfrm>
          <a:custGeom>
            <a:avLst/>
            <a:gdLst/>
            <a:ahLst/>
            <a:cxnLst/>
            <a:rect l="l" t="t" r="r" b="b"/>
            <a:pathLst>
              <a:path w="662807" h="322889">
                <a:moveTo>
                  <a:pt x="473069" y="20573"/>
                </a:moveTo>
                <a:lnTo>
                  <a:pt x="392297" y="40385"/>
                </a:lnTo>
                <a:lnTo>
                  <a:pt x="376512" y="44677"/>
                </a:lnTo>
                <a:lnTo>
                  <a:pt x="360066" y="49002"/>
                </a:lnTo>
                <a:lnTo>
                  <a:pt x="343043" y="53390"/>
                </a:lnTo>
                <a:lnTo>
                  <a:pt x="325530" y="57869"/>
                </a:lnTo>
                <a:lnTo>
                  <a:pt x="529660" y="63110"/>
                </a:lnTo>
                <a:lnTo>
                  <a:pt x="544359" y="57532"/>
                </a:lnTo>
                <a:lnTo>
                  <a:pt x="557734" y="52664"/>
                </a:lnTo>
                <a:lnTo>
                  <a:pt x="569453" y="48540"/>
                </a:lnTo>
                <a:lnTo>
                  <a:pt x="579188" y="45197"/>
                </a:lnTo>
                <a:lnTo>
                  <a:pt x="586607" y="42671"/>
                </a:lnTo>
                <a:lnTo>
                  <a:pt x="623183" y="31241"/>
                </a:lnTo>
                <a:lnTo>
                  <a:pt x="662807" y="19811"/>
                </a:lnTo>
                <a:lnTo>
                  <a:pt x="563747" y="0"/>
                </a:lnTo>
                <a:lnTo>
                  <a:pt x="473069" y="20573"/>
                </a:lnTo>
                <a:close/>
              </a:path>
              <a:path w="662807" h="322889">
                <a:moveTo>
                  <a:pt x="414348" y="-207145"/>
                </a:moveTo>
                <a:lnTo>
                  <a:pt x="422890" y="-208157"/>
                </a:lnTo>
                <a:lnTo>
                  <a:pt x="428980" y="-208692"/>
                </a:lnTo>
                <a:lnTo>
                  <a:pt x="431159" y="-208788"/>
                </a:lnTo>
                <a:lnTo>
                  <a:pt x="450209" y="-210312"/>
                </a:lnTo>
                <a:lnTo>
                  <a:pt x="470783" y="-211074"/>
                </a:lnTo>
                <a:lnTo>
                  <a:pt x="481198" y="-211004"/>
                </a:lnTo>
                <a:lnTo>
                  <a:pt x="493148" y="-210803"/>
                </a:lnTo>
                <a:lnTo>
                  <a:pt x="506344" y="-210369"/>
                </a:lnTo>
                <a:lnTo>
                  <a:pt x="520498" y="-209601"/>
                </a:lnTo>
                <a:lnTo>
                  <a:pt x="535320" y="-208400"/>
                </a:lnTo>
                <a:lnTo>
                  <a:pt x="550523" y="-206664"/>
                </a:lnTo>
                <a:lnTo>
                  <a:pt x="565817" y="-204295"/>
                </a:lnTo>
                <a:lnTo>
                  <a:pt x="580916" y="-201190"/>
                </a:lnTo>
                <a:lnTo>
                  <a:pt x="595529" y="-197251"/>
                </a:lnTo>
                <a:lnTo>
                  <a:pt x="609368" y="-192376"/>
                </a:lnTo>
                <a:lnTo>
                  <a:pt x="622146" y="-186465"/>
                </a:lnTo>
                <a:lnTo>
                  <a:pt x="633574" y="-179418"/>
                </a:lnTo>
                <a:lnTo>
                  <a:pt x="643362" y="-171134"/>
                </a:lnTo>
                <a:lnTo>
                  <a:pt x="651223" y="-161513"/>
                </a:lnTo>
                <a:lnTo>
                  <a:pt x="656868" y="-150454"/>
                </a:lnTo>
                <a:lnTo>
                  <a:pt x="660009" y="-137858"/>
                </a:lnTo>
                <a:lnTo>
                  <a:pt x="660521" y="-126492"/>
                </a:lnTo>
                <a:lnTo>
                  <a:pt x="662045" y="-113538"/>
                </a:lnTo>
                <a:lnTo>
                  <a:pt x="662807" y="-99060"/>
                </a:lnTo>
                <a:lnTo>
                  <a:pt x="662807" y="-22860"/>
                </a:lnTo>
                <a:lnTo>
                  <a:pt x="563747" y="0"/>
                </a:lnTo>
                <a:lnTo>
                  <a:pt x="662807" y="19811"/>
                </a:lnTo>
                <a:lnTo>
                  <a:pt x="662807" y="219455"/>
                </a:lnTo>
                <a:lnTo>
                  <a:pt x="640709" y="227837"/>
                </a:lnTo>
                <a:lnTo>
                  <a:pt x="619373" y="234695"/>
                </a:lnTo>
                <a:lnTo>
                  <a:pt x="608874" y="238209"/>
                </a:lnTo>
                <a:lnTo>
                  <a:pt x="597790" y="241500"/>
                </a:lnTo>
                <a:lnTo>
                  <a:pt x="586193" y="244527"/>
                </a:lnTo>
                <a:lnTo>
                  <a:pt x="574158" y="247252"/>
                </a:lnTo>
                <a:lnTo>
                  <a:pt x="561758" y="249634"/>
                </a:lnTo>
                <a:lnTo>
                  <a:pt x="549066" y="251633"/>
                </a:lnTo>
                <a:lnTo>
                  <a:pt x="536157" y="253211"/>
                </a:lnTo>
                <a:lnTo>
                  <a:pt x="523103" y="254326"/>
                </a:lnTo>
                <a:lnTo>
                  <a:pt x="509979" y="254939"/>
                </a:lnTo>
                <a:lnTo>
                  <a:pt x="496857" y="255010"/>
                </a:lnTo>
                <a:lnTo>
                  <a:pt x="483812" y="254500"/>
                </a:lnTo>
                <a:lnTo>
                  <a:pt x="470918" y="253368"/>
                </a:lnTo>
                <a:lnTo>
                  <a:pt x="458247" y="251575"/>
                </a:lnTo>
                <a:lnTo>
                  <a:pt x="445873" y="249081"/>
                </a:lnTo>
                <a:lnTo>
                  <a:pt x="433871" y="245846"/>
                </a:lnTo>
                <a:lnTo>
                  <a:pt x="422313" y="241830"/>
                </a:lnTo>
                <a:lnTo>
                  <a:pt x="411274" y="236993"/>
                </a:lnTo>
                <a:lnTo>
                  <a:pt x="400826" y="231296"/>
                </a:lnTo>
                <a:lnTo>
                  <a:pt x="391044" y="224698"/>
                </a:lnTo>
                <a:lnTo>
                  <a:pt x="379343" y="213360"/>
                </a:lnTo>
                <a:lnTo>
                  <a:pt x="369711" y="195389"/>
                </a:lnTo>
                <a:lnTo>
                  <a:pt x="368281" y="183681"/>
                </a:lnTo>
                <a:lnTo>
                  <a:pt x="370150" y="172176"/>
                </a:lnTo>
                <a:lnTo>
                  <a:pt x="374986" y="160911"/>
                </a:lnTo>
                <a:lnTo>
                  <a:pt x="382462" y="149921"/>
                </a:lnTo>
                <a:lnTo>
                  <a:pt x="392245" y="139242"/>
                </a:lnTo>
                <a:lnTo>
                  <a:pt x="404005" y="128911"/>
                </a:lnTo>
                <a:lnTo>
                  <a:pt x="417413" y="118964"/>
                </a:lnTo>
                <a:lnTo>
                  <a:pt x="432139" y="109436"/>
                </a:lnTo>
                <a:lnTo>
                  <a:pt x="447851" y="100364"/>
                </a:lnTo>
                <a:lnTo>
                  <a:pt x="464220" y="91785"/>
                </a:lnTo>
                <a:lnTo>
                  <a:pt x="480916" y="83734"/>
                </a:lnTo>
                <a:lnTo>
                  <a:pt x="497608" y="76246"/>
                </a:lnTo>
                <a:lnTo>
                  <a:pt x="513966" y="69360"/>
                </a:lnTo>
                <a:lnTo>
                  <a:pt x="529660" y="63110"/>
                </a:lnTo>
                <a:lnTo>
                  <a:pt x="325530" y="57869"/>
                </a:lnTo>
                <a:lnTo>
                  <a:pt x="289375" y="67215"/>
                </a:lnTo>
                <a:lnTo>
                  <a:pt x="252288" y="77269"/>
                </a:lnTo>
                <a:lnTo>
                  <a:pt x="233610" y="82634"/>
                </a:lnTo>
                <a:lnTo>
                  <a:pt x="214955" y="88263"/>
                </a:lnTo>
                <a:lnTo>
                  <a:pt x="196412" y="94184"/>
                </a:lnTo>
                <a:lnTo>
                  <a:pt x="178064" y="100425"/>
                </a:lnTo>
                <a:lnTo>
                  <a:pt x="142299" y="113985"/>
                </a:lnTo>
                <a:lnTo>
                  <a:pt x="108349" y="129174"/>
                </a:lnTo>
                <a:lnTo>
                  <a:pt x="76898" y="146220"/>
                </a:lnTo>
                <a:lnTo>
                  <a:pt x="48635" y="165354"/>
                </a:lnTo>
                <a:lnTo>
                  <a:pt x="31109" y="179832"/>
                </a:lnTo>
                <a:lnTo>
                  <a:pt x="14745" y="199462"/>
                </a:lnTo>
                <a:lnTo>
                  <a:pt x="3914" y="220982"/>
                </a:lnTo>
                <a:lnTo>
                  <a:pt x="0" y="244684"/>
                </a:lnTo>
                <a:lnTo>
                  <a:pt x="1068" y="257444"/>
                </a:lnTo>
                <a:lnTo>
                  <a:pt x="9773" y="279654"/>
                </a:lnTo>
                <a:lnTo>
                  <a:pt x="30214" y="302356"/>
                </a:lnTo>
                <a:lnTo>
                  <a:pt x="50873" y="317272"/>
                </a:lnTo>
                <a:lnTo>
                  <a:pt x="74532" y="329816"/>
                </a:lnTo>
                <a:lnTo>
                  <a:pt x="100161" y="340070"/>
                </a:lnTo>
                <a:lnTo>
                  <a:pt x="126734" y="348116"/>
                </a:lnTo>
                <a:lnTo>
                  <a:pt x="153220" y="354034"/>
                </a:lnTo>
                <a:lnTo>
                  <a:pt x="178592" y="357907"/>
                </a:lnTo>
                <a:lnTo>
                  <a:pt x="198749" y="359664"/>
                </a:lnTo>
                <a:lnTo>
                  <a:pt x="223895" y="361188"/>
                </a:lnTo>
                <a:lnTo>
                  <a:pt x="249803" y="361950"/>
                </a:lnTo>
                <a:lnTo>
                  <a:pt x="265388" y="361750"/>
                </a:lnTo>
                <a:lnTo>
                  <a:pt x="296301" y="360452"/>
                </a:lnTo>
                <a:lnTo>
                  <a:pt x="326906" y="358001"/>
                </a:lnTo>
                <a:lnTo>
                  <a:pt x="357244" y="354455"/>
                </a:lnTo>
                <a:lnTo>
                  <a:pt x="387356" y="349869"/>
                </a:lnTo>
                <a:lnTo>
                  <a:pt x="417285" y="344302"/>
                </a:lnTo>
                <a:lnTo>
                  <a:pt x="447070" y="337808"/>
                </a:lnTo>
                <a:lnTo>
                  <a:pt x="476754" y="330446"/>
                </a:lnTo>
                <a:lnTo>
                  <a:pt x="506378" y="322271"/>
                </a:lnTo>
                <a:lnTo>
                  <a:pt x="535984" y="313340"/>
                </a:lnTo>
                <a:lnTo>
                  <a:pt x="578225" y="298704"/>
                </a:lnTo>
                <a:lnTo>
                  <a:pt x="606419" y="288798"/>
                </a:lnTo>
                <a:lnTo>
                  <a:pt x="634613" y="277367"/>
                </a:lnTo>
                <a:lnTo>
                  <a:pt x="662807" y="265938"/>
                </a:lnTo>
                <a:lnTo>
                  <a:pt x="666617" y="277367"/>
                </a:lnTo>
                <a:lnTo>
                  <a:pt x="672713" y="288798"/>
                </a:lnTo>
                <a:lnTo>
                  <a:pt x="679723" y="298783"/>
                </a:lnTo>
                <a:lnTo>
                  <a:pt x="688044" y="307837"/>
                </a:lnTo>
                <a:lnTo>
                  <a:pt x="697538" y="316004"/>
                </a:lnTo>
                <a:lnTo>
                  <a:pt x="708066" y="323326"/>
                </a:lnTo>
                <a:lnTo>
                  <a:pt x="719493" y="329847"/>
                </a:lnTo>
                <a:lnTo>
                  <a:pt x="731679" y="335608"/>
                </a:lnTo>
                <a:lnTo>
                  <a:pt x="744488" y="340654"/>
                </a:lnTo>
                <a:lnTo>
                  <a:pt x="757782" y="345026"/>
                </a:lnTo>
                <a:lnTo>
                  <a:pt x="771423" y="348768"/>
                </a:lnTo>
                <a:lnTo>
                  <a:pt x="785274" y="351923"/>
                </a:lnTo>
                <a:lnTo>
                  <a:pt x="799197" y="354534"/>
                </a:lnTo>
                <a:lnTo>
                  <a:pt x="813055" y="356643"/>
                </a:lnTo>
                <a:lnTo>
                  <a:pt x="826710" y="358294"/>
                </a:lnTo>
                <a:lnTo>
                  <a:pt x="840025" y="359529"/>
                </a:lnTo>
                <a:lnTo>
                  <a:pt x="852861" y="360392"/>
                </a:lnTo>
                <a:lnTo>
                  <a:pt x="865082" y="360925"/>
                </a:lnTo>
                <a:lnTo>
                  <a:pt x="876550" y="361171"/>
                </a:lnTo>
                <a:lnTo>
                  <a:pt x="878453" y="361188"/>
                </a:lnTo>
                <a:lnTo>
                  <a:pt x="904361" y="361949"/>
                </a:lnTo>
                <a:lnTo>
                  <a:pt x="927221" y="361188"/>
                </a:lnTo>
                <a:lnTo>
                  <a:pt x="940121" y="360921"/>
                </a:lnTo>
                <a:lnTo>
                  <a:pt x="953014" y="360332"/>
                </a:lnTo>
                <a:lnTo>
                  <a:pt x="965891" y="359423"/>
                </a:lnTo>
                <a:lnTo>
                  <a:pt x="978743" y="358191"/>
                </a:lnTo>
                <a:lnTo>
                  <a:pt x="991560" y="356636"/>
                </a:lnTo>
                <a:lnTo>
                  <a:pt x="1004332" y="354757"/>
                </a:lnTo>
                <a:lnTo>
                  <a:pt x="1017052" y="352554"/>
                </a:lnTo>
                <a:lnTo>
                  <a:pt x="1029709" y="350027"/>
                </a:lnTo>
                <a:lnTo>
                  <a:pt x="1042294" y="347174"/>
                </a:lnTo>
                <a:lnTo>
                  <a:pt x="1054799" y="343995"/>
                </a:lnTo>
                <a:lnTo>
                  <a:pt x="1067212" y="340489"/>
                </a:lnTo>
                <a:lnTo>
                  <a:pt x="1079527" y="336656"/>
                </a:lnTo>
                <a:lnTo>
                  <a:pt x="1091732" y="332495"/>
                </a:lnTo>
                <a:lnTo>
                  <a:pt x="1103820" y="328005"/>
                </a:lnTo>
                <a:lnTo>
                  <a:pt x="1115780" y="323186"/>
                </a:lnTo>
                <a:lnTo>
                  <a:pt x="1127604" y="318038"/>
                </a:lnTo>
                <a:lnTo>
                  <a:pt x="1139281" y="312558"/>
                </a:lnTo>
                <a:lnTo>
                  <a:pt x="1150804" y="306748"/>
                </a:lnTo>
                <a:lnTo>
                  <a:pt x="1162162" y="300606"/>
                </a:lnTo>
                <a:lnTo>
                  <a:pt x="1173347" y="294131"/>
                </a:lnTo>
                <a:lnTo>
                  <a:pt x="1190873" y="283463"/>
                </a:lnTo>
                <a:lnTo>
                  <a:pt x="1207637" y="272033"/>
                </a:lnTo>
                <a:lnTo>
                  <a:pt x="1167251" y="256793"/>
                </a:lnTo>
                <a:lnTo>
                  <a:pt x="1148963" y="267461"/>
                </a:lnTo>
                <a:lnTo>
                  <a:pt x="1139819" y="271271"/>
                </a:lnTo>
                <a:lnTo>
                  <a:pt x="1130675" y="274319"/>
                </a:lnTo>
                <a:lnTo>
                  <a:pt x="1122293" y="277367"/>
                </a:lnTo>
                <a:lnTo>
                  <a:pt x="1110646" y="279078"/>
                </a:lnTo>
                <a:lnTo>
                  <a:pt x="1096762" y="280355"/>
                </a:lnTo>
                <a:lnTo>
                  <a:pt x="1083843" y="280007"/>
                </a:lnTo>
                <a:lnTo>
                  <a:pt x="1078859" y="278891"/>
                </a:lnTo>
                <a:lnTo>
                  <a:pt x="1072001" y="277367"/>
                </a:lnTo>
                <a:lnTo>
                  <a:pt x="1064381" y="275081"/>
                </a:lnTo>
                <a:lnTo>
                  <a:pt x="1052363" y="268260"/>
                </a:lnTo>
                <a:lnTo>
                  <a:pt x="1044094" y="258348"/>
                </a:lnTo>
                <a:lnTo>
                  <a:pt x="1040210" y="245449"/>
                </a:lnTo>
                <a:lnTo>
                  <a:pt x="1039997" y="241553"/>
                </a:lnTo>
                <a:lnTo>
                  <a:pt x="1038473" y="227075"/>
                </a:lnTo>
                <a:lnTo>
                  <a:pt x="1037711" y="208025"/>
                </a:lnTo>
                <a:lnTo>
                  <a:pt x="1037711" y="-22860"/>
                </a:lnTo>
                <a:lnTo>
                  <a:pt x="1037261" y="-42887"/>
                </a:lnTo>
                <a:lnTo>
                  <a:pt x="1035710" y="-77257"/>
                </a:lnTo>
                <a:lnTo>
                  <a:pt x="1030120" y="-116944"/>
                </a:lnTo>
                <a:lnTo>
                  <a:pt x="1011990" y="-154284"/>
                </a:lnTo>
                <a:lnTo>
                  <a:pt x="975260" y="-183002"/>
                </a:lnTo>
                <a:lnTo>
                  <a:pt x="931308" y="-204908"/>
                </a:lnTo>
                <a:lnTo>
                  <a:pt x="884549" y="-224028"/>
                </a:lnTo>
                <a:lnTo>
                  <a:pt x="827399" y="-240030"/>
                </a:lnTo>
                <a:lnTo>
                  <a:pt x="769329" y="-249630"/>
                </a:lnTo>
                <a:lnTo>
                  <a:pt x="716085" y="-255052"/>
                </a:lnTo>
                <a:lnTo>
                  <a:pt x="661655" y="-258412"/>
                </a:lnTo>
                <a:lnTo>
                  <a:pt x="606391" y="-259779"/>
                </a:lnTo>
                <a:lnTo>
                  <a:pt x="578558" y="-259736"/>
                </a:lnTo>
                <a:lnTo>
                  <a:pt x="522708" y="-258241"/>
                </a:lnTo>
                <a:lnTo>
                  <a:pt x="466911" y="-254924"/>
                </a:lnTo>
                <a:lnTo>
                  <a:pt x="411520" y="-249852"/>
                </a:lnTo>
                <a:lnTo>
                  <a:pt x="356890" y="-243093"/>
                </a:lnTo>
                <a:lnTo>
                  <a:pt x="303374" y="-234717"/>
                </a:lnTo>
                <a:lnTo>
                  <a:pt x="251327" y="-224790"/>
                </a:lnTo>
                <a:lnTo>
                  <a:pt x="193415" y="-210312"/>
                </a:lnTo>
                <a:lnTo>
                  <a:pt x="152175" y="-196479"/>
                </a:lnTo>
                <a:lnTo>
                  <a:pt x="114328" y="-179935"/>
                </a:lnTo>
                <a:lnTo>
                  <a:pt x="77124" y="-158567"/>
                </a:lnTo>
                <a:lnTo>
                  <a:pt x="46480" y="-132794"/>
                </a:lnTo>
                <a:lnTo>
                  <a:pt x="28312" y="-103035"/>
                </a:lnTo>
                <a:lnTo>
                  <a:pt x="26051" y="-92302"/>
                </a:lnTo>
                <a:lnTo>
                  <a:pt x="26052" y="-81187"/>
                </a:lnTo>
                <a:lnTo>
                  <a:pt x="47873" y="-48768"/>
                </a:lnTo>
                <a:lnTo>
                  <a:pt x="80757" y="-29979"/>
                </a:lnTo>
                <a:lnTo>
                  <a:pt x="116337" y="-17650"/>
                </a:lnTo>
                <a:lnTo>
                  <a:pt x="155487" y="-9499"/>
                </a:lnTo>
                <a:lnTo>
                  <a:pt x="196582" y="-5324"/>
                </a:lnTo>
                <a:lnTo>
                  <a:pt x="224257" y="-4650"/>
                </a:lnTo>
                <a:lnTo>
                  <a:pt x="237998" y="-4923"/>
                </a:lnTo>
                <a:lnTo>
                  <a:pt x="278113" y="-8093"/>
                </a:lnTo>
                <a:lnTo>
                  <a:pt x="315300" y="-14632"/>
                </a:lnTo>
                <a:lnTo>
                  <a:pt x="353435" y="-27432"/>
                </a:lnTo>
                <a:lnTo>
                  <a:pt x="387784" y="-49077"/>
                </a:lnTo>
                <a:lnTo>
                  <a:pt x="401967" y="-80252"/>
                </a:lnTo>
                <a:lnTo>
                  <a:pt x="382947" y="-111655"/>
                </a:lnTo>
                <a:lnTo>
                  <a:pt x="351149" y="-132588"/>
                </a:lnTo>
                <a:lnTo>
                  <a:pt x="334385" y="-142494"/>
                </a:lnTo>
                <a:lnTo>
                  <a:pt x="327527" y="-147066"/>
                </a:lnTo>
                <a:lnTo>
                  <a:pt x="322193" y="-150876"/>
                </a:lnTo>
                <a:lnTo>
                  <a:pt x="318383" y="-155448"/>
                </a:lnTo>
                <a:lnTo>
                  <a:pt x="313963" y="-162691"/>
                </a:lnTo>
                <a:lnTo>
                  <a:pt x="313613" y="-169379"/>
                </a:lnTo>
                <a:lnTo>
                  <a:pt x="316788" y="-175517"/>
                </a:lnTo>
                <a:lnTo>
                  <a:pt x="322946" y="-181113"/>
                </a:lnTo>
                <a:lnTo>
                  <a:pt x="331541" y="-186173"/>
                </a:lnTo>
                <a:lnTo>
                  <a:pt x="342033" y="-190704"/>
                </a:lnTo>
                <a:lnTo>
                  <a:pt x="353876" y="-194712"/>
                </a:lnTo>
                <a:lnTo>
                  <a:pt x="366527" y="-198204"/>
                </a:lnTo>
                <a:lnTo>
                  <a:pt x="379443" y="-201186"/>
                </a:lnTo>
                <a:lnTo>
                  <a:pt x="392081" y="-203666"/>
                </a:lnTo>
                <a:lnTo>
                  <a:pt x="403897" y="-205650"/>
                </a:lnTo>
                <a:lnTo>
                  <a:pt x="414348" y="-20714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5692901" y="4433316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0" y="0"/>
                </a:moveTo>
                <a:lnTo>
                  <a:pt x="3810" y="1143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5696711" y="4444745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0"/>
                </a:moveTo>
                <a:lnTo>
                  <a:pt x="6096" y="1143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5702807" y="4456176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0" y="0"/>
                </a:moveTo>
                <a:lnTo>
                  <a:pt x="6858" y="9906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5709666" y="4466082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0" y="0"/>
                </a:moveTo>
                <a:lnTo>
                  <a:pt x="8382" y="914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5718048" y="4475226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0" y="0"/>
                </a:moveTo>
                <a:lnTo>
                  <a:pt x="9906" y="8382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5727954" y="4483607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0"/>
                </a:moveTo>
                <a:lnTo>
                  <a:pt x="11430" y="762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5739383" y="4491228"/>
            <a:ext cx="12954" cy="7619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0" y="0"/>
                </a:moveTo>
                <a:lnTo>
                  <a:pt x="12954" y="7619"/>
                </a:lnTo>
              </a:path>
            </a:pathLst>
          </a:custGeom>
          <a:ln w="12953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5752338" y="4498849"/>
            <a:ext cx="14478" cy="6095"/>
          </a:xfrm>
          <a:custGeom>
            <a:avLst/>
            <a:gdLst/>
            <a:ahLst/>
            <a:cxnLst/>
            <a:rect l="l" t="t" r="r" b="b"/>
            <a:pathLst>
              <a:path w="14477" h="6096">
                <a:moveTo>
                  <a:pt x="0" y="0"/>
                </a:moveTo>
                <a:lnTo>
                  <a:pt x="14478" y="6095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5766816" y="4504945"/>
            <a:ext cx="16002" cy="6095"/>
          </a:xfrm>
          <a:custGeom>
            <a:avLst/>
            <a:gdLst/>
            <a:ahLst/>
            <a:cxnLst/>
            <a:rect l="l" t="t" r="r" b="b"/>
            <a:pathLst>
              <a:path w="16001" h="6096">
                <a:moveTo>
                  <a:pt x="0" y="0"/>
                </a:moveTo>
                <a:lnTo>
                  <a:pt x="16002" y="6095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5782817" y="4511040"/>
            <a:ext cx="17526" cy="4571"/>
          </a:xfrm>
          <a:custGeom>
            <a:avLst/>
            <a:gdLst/>
            <a:ahLst/>
            <a:cxnLst/>
            <a:rect l="l" t="t" r="r" b="b"/>
            <a:pathLst>
              <a:path w="17525" h="4572">
                <a:moveTo>
                  <a:pt x="0" y="0"/>
                </a:moveTo>
                <a:lnTo>
                  <a:pt x="17526" y="4571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5800344" y="4515612"/>
            <a:ext cx="18288" cy="4571"/>
          </a:xfrm>
          <a:custGeom>
            <a:avLst/>
            <a:gdLst/>
            <a:ahLst/>
            <a:cxnLst/>
            <a:rect l="l" t="t" r="r" b="b"/>
            <a:pathLst>
              <a:path w="18287" h="4572">
                <a:moveTo>
                  <a:pt x="0" y="0"/>
                </a:moveTo>
                <a:lnTo>
                  <a:pt x="18288" y="457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5818632" y="4520184"/>
            <a:ext cx="20574" cy="3047"/>
          </a:xfrm>
          <a:custGeom>
            <a:avLst/>
            <a:gdLst/>
            <a:ahLst/>
            <a:cxnLst/>
            <a:rect l="l" t="t" r="r" b="b"/>
            <a:pathLst>
              <a:path w="20574" h="3048">
                <a:moveTo>
                  <a:pt x="0" y="0"/>
                </a:moveTo>
                <a:lnTo>
                  <a:pt x="20574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5839205" y="4523233"/>
            <a:ext cx="22098" cy="3047"/>
          </a:xfrm>
          <a:custGeom>
            <a:avLst/>
            <a:gdLst/>
            <a:ahLst/>
            <a:cxnLst/>
            <a:rect l="l" t="t" r="r" b="b"/>
            <a:pathLst>
              <a:path w="22098" h="3048">
                <a:moveTo>
                  <a:pt x="0" y="0"/>
                </a:moveTo>
                <a:lnTo>
                  <a:pt x="22098" y="3047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5861304" y="4526280"/>
            <a:ext cx="22860" cy="1523"/>
          </a:xfrm>
          <a:custGeom>
            <a:avLst/>
            <a:gdLst/>
            <a:ahLst/>
            <a:cxnLst/>
            <a:rect l="l" t="t" r="r" b="b"/>
            <a:pathLst>
              <a:path w="22860" h="1524">
                <a:moveTo>
                  <a:pt x="0" y="0"/>
                </a:moveTo>
                <a:lnTo>
                  <a:pt x="22860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5884164" y="4527805"/>
            <a:ext cx="24384" cy="761"/>
          </a:xfrm>
          <a:custGeom>
            <a:avLst/>
            <a:gdLst/>
            <a:ahLst/>
            <a:cxnLst/>
            <a:rect l="l" t="t" r="r" b="b"/>
            <a:pathLst>
              <a:path w="24384" h="762">
                <a:moveTo>
                  <a:pt x="0" y="0"/>
                </a:moveTo>
                <a:lnTo>
                  <a:pt x="24384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5908548" y="4528567"/>
            <a:ext cx="25908" cy="761"/>
          </a:xfrm>
          <a:custGeom>
            <a:avLst/>
            <a:gdLst/>
            <a:ahLst/>
            <a:cxnLst/>
            <a:rect l="l" t="t" r="r" b="b"/>
            <a:pathLst>
              <a:path w="25908" h="762">
                <a:moveTo>
                  <a:pt x="0" y="0"/>
                </a:moveTo>
                <a:lnTo>
                  <a:pt x="25908" y="761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5934455" y="4528565"/>
            <a:ext cx="22860" cy="762"/>
          </a:xfrm>
          <a:custGeom>
            <a:avLst/>
            <a:gdLst/>
            <a:ahLst/>
            <a:cxnLst/>
            <a:rect l="l" t="t" r="r" b="b"/>
            <a:pathLst>
              <a:path w="22860" h="762">
                <a:moveTo>
                  <a:pt x="0" y="762"/>
                </a:moveTo>
                <a:lnTo>
                  <a:pt x="2286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5957316" y="4527804"/>
            <a:ext cx="22098" cy="762"/>
          </a:xfrm>
          <a:custGeom>
            <a:avLst/>
            <a:gdLst/>
            <a:ahLst/>
            <a:cxnLst/>
            <a:rect l="l" t="t" r="r" b="b"/>
            <a:pathLst>
              <a:path w="22098" h="762">
                <a:moveTo>
                  <a:pt x="0" y="762"/>
                </a:moveTo>
                <a:lnTo>
                  <a:pt x="22098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5979414" y="4526280"/>
            <a:ext cx="21336" cy="1524"/>
          </a:xfrm>
          <a:custGeom>
            <a:avLst/>
            <a:gdLst/>
            <a:ahLst/>
            <a:cxnLst/>
            <a:rect l="l" t="t" r="r" b="b"/>
            <a:pathLst>
              <a:path w="21336" h="1524">
                <a:moveTo>
                  <a:pt x="0" y="1524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6000750" y="4523993"/>
            <a:ext cx="20574" cy="2286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0" y="2286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021323" y="4520946"/>
            <a:ext cx="20574" cy="3048"/>
          </a:xfrm>
          <a:custGeom>
            <a:avLst/>
            <a:gdLst/>
            <a:ahLst/>
            <a:cxnLst/>
            <a:rect l="l" t="t" r="r" b="b"/>
            <a:pathLst>
              <a:path w="20574" h="3048">
                <a:moveTo>
                  <a:pt x="0" y="3048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6041898" y="4517135"/>
            <a:ext cx="19812" cy="3810"/>
          </a:xfrm>
          <a:custGeom>
            <a:avLst/>
            <a:gdLst/>
            <a:ahLst/>
            <a:cxnLst/>
            <a:rect l="l" t="t" r="r" b="b"/>
            <a:pathLst>
              <a:path w="19812" h="3810">
                <a:moveTo>
                  <a:pt x="0" y="3810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6061710" y="4512563"/>
            <a:ext cx="19050" cy="4572"/>
          </a:xfrm>
          <a:custGeom>
            <a:avLst/>
            <a:gdLst/>
            <a:ahLst/>
            <a:cxnLst/>
            <a:rect l="l" t="t" r="r" b="b"/>
            <a:pathLst>
              <a:path w="19050" h="4572">
                <a:moveTo>
                  <a:pt x="0" y="4572"/>
                </a:moveTo>
                <a:lnTo>
                  <a:pt x="1905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6080760" y="4507230"/>
            <a:ext cx="18288" cy="5334"/>
          </a:xfrm>
          <a:custGeom>
            <a:avLst/>
            <a:gdLst/>
            <a:ahLst/>
            <a:cxnLst/>
            <a:rect l="l" t="t" r="r" b="b"/>
            <a:pathLst>
              <a:path w="18287" h="5334">
                <a:moveTo>
                  <a:pt x="0" y="5333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6099048" y="4501895"/>
            <a:ext cx="17526" cy="5334"/>
          </a:xfrm>
          <a:custGeom>
            <a:avLst/>
            <a:gdLst/>
            <a:ahLst/>
            <a:cxnLst/>
            <a:rect l="l" t="t" r="r" b="b"/>
            <a:pathLst>
              <a:path w="17525" h="5334">
                <a:moveTo>
                  <a:pt x="0" y="5334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6116573" y="4495037"/>
            <a:ext cx="17526" cy="6858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6858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6134100" y="4488180"/>
            <a:ext cx="17526" cy="6858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6858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6151626" y="4479797"/>
            <a:ext cx="17526" cy="8382"/>
          </a:xfrm>
          <a:custGeom>
            <a:avLst/>
            <a:gdLst/>
            <a:ahLst/>
            <a:cxnLst/>
            <a:rect l="l" t="t" r="r" b="b"/>
            <a:pathLst>
              <a:path w="17525" h="8382">
                <a:moveTo>
                  <a:pt x="0" y="8382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6169151" y="4471416"/>
            <a:ext cx="17526" cy="8382"/>
          </a:xfrm>
          <a:custGeom>
            <a:avLst/>
            <a:gdLst/>
            <a:ahLst/>
            <a:cxnLst/>
            <a:rect l="l" t="t" r="r" b="b"/>
            <a:pathLst>
              <a:path w="17525" h="8382">
                <a:moveTo>
                  <a:pt x="0" y="8381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6186677" y="4461510"/>
            <a:ext cx="16764" cy="9906"/>
          </a:xfrm>
          <a:custGeom>
            <a:avLst/>
            <a:gdLst/>
            <a:ahLst/>
            <a:cxnLst/>
            <a:rect l="l" t="t" r="r" b="b"/>
            <a:pathLst>
              <a:path w="16763" h="9905">
                <a:moveTo>
                  <a:pt x="0" y="9906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6203442" y="4450842"/>
            <a:ext cx="17526" cy="10668"/>
          </a:xfrm>
          <a:custGeom>
            <a:avLst/>
            <a:gdLst/>
            <a:ahLst/>
            <a:cxnLst/>
            <a:rect l="l" t="t" r="r" b="b"/>
            <a:pathLst>
              <a:path w="17525" h="10667">
                <a:moveTo>
                  <a:pt x="0" y="10667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6220967" y="4439412"/>
            <a:ext cx="16764" cy="11430"/>
          </a:xfrm>
          <a:custGeom>
            <a:avLst/>
            <a:gdLst/>
            <a:ahLst/>
            <a:cxnLst/>
            <a:rect l="l" t="t" r="r" b="b"/>
            <a:pathLst>
              <a:path w="16763" h="11429">
                <a:moveTo>
                  <a:pt x="0" y="11430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6197346" y="4424172"/>
            <a:ext cx="40386" cy="15239"/>
          </a:xfrm>
          <a:custGeom>
            <a:avLst/>
            <a:gdLst/>
            <a:ahLst/>
            <a:cxnLst/>
            <a:rect l="l" t="t" r="r" b="b"/>
            <a:pathLst>
              <a:path w="40386" h="15239">
                <a:moveTo>
                  <a:pt x="40386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6188201" y="4424172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914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6179057" y="4429505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914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6169913" y="4434839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914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6160770" y="4438649"/>
            <a:ext cx="9144" cy="3048"/>
          </a:xfrm>
          <a:custGeom>
            <a:avLst/>
            <a:gdLst/>
            <a:ahLst/>
            <a:cxnLst/>
            <a:rect l="l" t="t" r="r" b="b"/>
            <a:pathLst>
              <a:path w="9144" h="3048">
                <a:moveTo>
                  <a:pt x="914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6152388" y="4441698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6143244" y="4444745"/>
            <a:ext cx="9144" cy="1524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6134100" y="4446270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6125718" y="4447032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838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6117335" y="4447794"/>
            <a:ext cx="8382" cy="0"/>
          </a:xfrm>
          <a:custGeom>
            <a:avLst/>
            <a:gdLst/>
            <a:ahLst/>
            <a:cxnLst/>
            <a:rect l="l" t="t" r="r" b="b"/>
            <a:pathLst>
              <a:path w="8382">
                <a:moveTo>
                  <a:pt x="838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6108953" y="4446271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6102096" y="4444747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6094475" y="4442460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6088380" y="4439413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6083045" y="4436364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6078473" y="4431792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6074663" y="4426458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6071616" y="4419599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6070092" y="4408932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6064758" y="4082034"/>
            <a:ext cx="5334" cy="326898"/>
          </a:xfrm>
          <a:custGeom>
            <a:avLst/>
            <a:gdLst/>
            <a:ahLst/>
            <a:cxnLst/>
            <a:rect l="l" t="t" r="r" b="b"/>
            <a:pathLst>
              <a:path w="5334" h="326898">
                <a:moveTo>
                  <a:pt x="5334" y="326898"/>
                </a:moveTo>
                <a:lnTo>
                  <a:pt x="3810" y="312420"/>
                </a:lnTo>
                <a:lnTo>
                  <a:pt x="3048" y="293370"/>
                </a:lnTo>
                <a:lnTo>
                  <a:pt x="3048" y="62484"/>
                </a:lnTo>
                <a:lnTo>
                  <a:pt x="3048" y="39624"/>
                </a:lnTo>
                <a:lnTo>
                  <a:pt x="1524" y="19050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6060185" y="4051553"/>
            <a:ext cx="4572" cy="30480"/>
          </a:xfrm>
          <a:custGeom>
            <a:avLst/>
            <a:gdLst/>
            <a:ahLst/>
            <a:cxnLst/>
            <a:rect l="l" t="t" r="r" b="b"/>
            <a:pathLst>
              <a:path w="4572" h="30479">
                <a:moveTo>
                  <a:pt x="4572" y="30480"/>
                </a:moveTo>
                <a:lnTo>
                  <a:pt x="3048" y="14478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6057137" y="4039362"/>
            <a:ext cx="3048" cy="12192"/>
          </a:xfrm>
          <a:custGeom>
            <a:avLst/>
            <a:gdLst/>
            <a:ahLst/>
            <a:cxnLst/>
            <a:rect l="l" t="t" r="r" b="b"/>
            <a:pathLst>
              <a:path w="3048" h="12191">
                <a:moveTo>
                  <a:pt x="3048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6053328" y="4029455"/>
            <a:ext cx="3810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3810" y="9906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6048755" y="4021835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6040373" y="4011167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2" h="10667">
                <a:moveTo>
                  <a:pt x="8382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6029705" y="4001261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7" h="9905">
                <a:moveTo>
                  <a:pt x="10667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6015989" y="3991356"/>
            <a:ext cx="13716" cy="9905"/>
          </a:xfrm>
          <a:custGeom>
            <a:avLst/>
            <a:gdLst/>
            <a:ahLst/>
            <a:cxnLst/>
            <a:rect l="l" t="t" r="r" b="b"/>
            <a:pathLst>
              <a:path w="13715" h="9905">
                <a:moveTo>
                  <a:pt x="13715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5999987" y="3981450"/>
            <a:ext cx="16002" cy="9905"/>
          </a:xfrm>
          <a:custGeom>
            <a:avLst/>
            <a:gdLst/>
            <a:ahLst/>
            <a:cxnLst/>
            <a:rect l="l" t="t" r="r" b="b"/>
            <a:pathLst>
              <a:path w="16001" h="9905">
                <a:moveTo>
                  <a:pt x="16001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5981700" y="3971544"/>
            <a:ext cx="18288" cy="9905"/>
          </a:xfrm>
          <a:custGeom>
            <a:avLst/>
            <a:gdLst/>
            <a:ahLst/>
            <a:cxnLst/>
            <a:rect l="l" t="t" r="r" b="b"/>
            <a:pathLst>
              <a:path w="18287" h="9905">
                <a:moveTo>
                  <a:pt x="18287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5961888" y="3962401"/>
            <a:ext cx="19812" cy="9143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9812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5939028" y="3952494"/>
            <a:ext cx="22860" cy="9905"/>
          </a:xfrm>
          <a:custGeom>
            <a:avLst/>
            <a:gdLst/>
            <a:ahLst/>
            <a:cxnLst/>
            <a:rect l="l" t="t" r="r" b="b"/>
            <a:pathLst>
              <a:path w="22860" h="9905">
                <a:moveTo>
                  <a:pt x="22860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5914643" y="3943351"/>
            <a:ext cx="24384" cy="9143"/>
          </a:xfrm>
          <a:custGeom>
            <a:avLst/>
            <a:gdLst/>
            <a:ahLst/>
            <a:cxnLst/>
            <a:rect l="l" t="t" r="r" b="b"/>
            <a:pathLst>
              <a:path w="24384" h="9144">
                <a:moveTo>
                  <a:pt x="24384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5887212" y="3934968"/>
            <a:ext cx="27432" cy="8381"/>
          </a:xfrm>
          <a:custGeom>
            <a:avLst/>
            <a:gdLst/>
            <a:ahLst/>
            <a:cxnLst/>
            <a:rect l="l" t="t" r="r" b="b"/>
            <a:pathLst>
              <a:path w="27432" h="8382">
                <a:moveTo>
                  <a:pt x="27432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5857493" y="3927348"/>
            <a:ext cx="29718" cy="7619"/>
          </a:xfrm>
          <a:custGeom>
            <a:avLst/>
            <a:gdLst/>
            <a:ahLst/>
            <a:cxnLst/>
            <a:rect l="l" t="t" r="r" b="b"/>
            <a:pathLst>
              <a:path w="29717" h="7620">
                <a:moveTo>
                  <a:pt x="29717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5825490" y="3921253"/>
            <a:ext cx="32004" cy="6095"/>
          </a:xfrm>
          <a:custGeom>
            <a:avLst/>
            <a:gdLst/>
            <a:ahLst/>
            <a:cxnLst/>
            <a:rect l="l" t="t" r="r" b="b"/>
            <a:pathLst>
              <a:path w="32003" h="6096">
                <a:moveTo>
                  <a:pt x="32003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5791199" y="3916680"/>
            <a:ext cx="34290" cy="4571"/>
          </a:xfrm>
          <a:custGeom>
            <a:avLst/>
            <a:gdLst/>
            <a:ahLst/>
            <a:cxnLst/>
            <a:rect l="l" t="t" r="r" b="b"/>
            <a:pathLst>
              <a:path w="34289" h="4572">
                <a:moveTo>
                  <a:pt x="34289" y="4572"/>
                </a:moveTo>
                <a:lnTo>
                  <a:pt x="0" y="0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5754624" y="3912870"/>
            <a:ext cx="36576" cy="3809"/>
          </a:xfrm>
          <a:custGeom>
            <a:avLst/>
            <a:gdLst/>
            <a:ahLst/>
            <a:cxnLst/>
            <a:rect l="l" t="t" r="r" b="b"/>
            <a:pathLst>
              <a:path w="36575" h="3810">
                <a:moveTo>
                  <a:pt x="3657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5715761" y="3909823"/>
            <a:ext cx="38862" cy="3047"/>
          </a:xfrm>
          <a:custGeom>
            <a:avLst/>
            <a:gdLst/>
            <a:ahLst/>
            <a:cxnLst/>
            <a:rect l="l" t="t" r="r" b="b"/>
            <a:pathLst>
              <a:path w="38862" h="3048">
                <a:moveTo>
                  <a:pt x="3886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5674613" y="3908299"/>
            <a:ext cx="41148" cy="1523"/>
          </a:xfrm>
          <a:custGeom>
            <a:avLst/>
            <a:gdLst/>
            <a:ahLst/>
            <a:cxnLst/>
            <a:rect l="l" t="t" r="r" b="b"/>
            <a:pathLst>
              <a:path w="41148" h="1524">
                <a:moveTo>
                  <a:pt x="4114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5631180" y="3907537"/>
            <a:ext cx="43434" cy="761"/>
          </a:xfrm>
          <a:custGeom>
            <a:avLst/>
            <a:gdLst/>
            <a:ahLst/>
            <a:cxnLst/>
            <a:rect l="l" t="t" r="r" b="b"/>
            <a:pathLst>
              <a:path w="43434" h="762">
                <a:moveTo>
                  <a:pt x="43434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5594603" y="3907535"/>
            <a:ext cx="36576" cy="762"/>
          </a:xfrm>
          <a:custGeom>
            <a:avLst/>
            <a:gdLst/>
            <a:ahLst/>
            <a:cxnLst/>
            <a:rect l="l" t="t" r="r" b="b"/>
            <a:pathLst>
              <a:path w="36575" h="762">
                <a:moveTo>
                  <a:pt x="36575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5558028" y="3908298"/>
            <a:ext cx="36576" cy="762"/>
          </a:xfrm>
          <a:custGeom>
            <a:avLst/>
            <a:gdLst/>
            <a:ahLst/>
            <a:cxnLst/>
            <a:rect l="l" t="t" r="r" b="b"/>
            <a:pathLst>
              <a:path w="36575" h="762">
                <a:moveTo>
                  <a:pt x="36575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5521451" y="3909060"/>
            <a:ext cx="36576" cy="1524"/>
          </a:xfrm>
          <a:custGeom>
            <a:avLst/>
            <a:gdLst/>
            <a:ahLst/>
            <a:cxnLst/>
            <a:rect l="l" t="t" r="r" b="b"/>
            <a:pathLst>
              <a:path w="36575" h="1524">
                <a:moveTo>
                  <a:pt x="3657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5485637" y="3910583"/>
            <a:ext cx="35814" cy="3048"/>
          </a:xfrm>
          <a:custGeom>
            <a:avLst/>
            <a:gdLst/>
            <a:ahLst/>
            <a:cxnLst/>
            <a:rect l="l" t="t" r="r" b="b"/>
            <a:pathLst>
              <a:path w="35813" h="3048">
                <a:moveTo>
                  <a:pt x="3581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5450586" y="3913632"/>
            <a:ext cx="35052" cy="3048"/>
          </a:xfrm>
          <a:custGeom>
            <a:avLst/>
            <a:gdLst/>
            <a:ahLst/>
            <a:cxnLst/>
            <a:rect l="l" t="t" r="r" b="b"/>
            <a:pathLst>
              <a:path w="35051" h="3048">
                <a:moveTo>
                  <a:pt x="35051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5415533" y="3916679"/>
            <a:ext cx="35052" cy="3810"/>
          </a:xfrm>
          <a:custGeom>
            <a:avLst/>
            <a:gdLst/>
            <a:ahLst/>
            <a:cxnLst/>
            <a:rect l="l" t="t" r="r" b="b"/>
            <a:pathLst>
              <a:path w="35051" h="3810">
                <a:moveTo>
                  <a:pt x="35051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5380481" y="3920489"/>
            <a:ext cx="35052" cy="4572"/>
          </a:xfrm>
          <a:custGeom>
            <a:avLst/>
            <a:gdLst/>
            <a:ahLst/>
            <a:cxnLst/>
            <a:rect l="l" t="t" r="r" b="b"/>
            <a:pathLst>
              <a:path w="35051" h="4572">
                <a:moveTo>
                  <a:pt x="35051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5346192" y="3925061"/>
            <a:ext cx="34290" cy="5334"/>
          </a:xfrm>
          <a:custGeom>
            <a:avLst/>
            <a:gdLst/>
            <a:ahLst/>
            <a:cxnLst/>
            <a:rect l="l" t="t" r="r" b="b"/>
            <a:pathLst>
              <a:path w="34289" h="5334">
                <a:moveTo>
                  <a:pt x="3428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5312664" y="3930395"/>
            <a:ext cx="33528" cy="5334"/>
          </a:xfrm>
          <a:custGeom>
            <a:avLst/>
            <a:gdLst/>
            <a:ahLst/>
            <a:cxnLst/>
            <a:rect l="l" t="t" r="r" b="b"/>
            <a:pathLst>
              <a:path w="33527" h="5334">
                <a:moveTo>
                  <a:pt x="33527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5281422" y="3935729"/>
            <a:ext cx="31242" cy="6858"/>
          </a:xfrm>
          <a:custGeom>
            <a:avLst/>
            <a:gdLst/>
            <a:ahLst/>
            <a:cxnLst/>
            <a:rect l="l" t="t" r="r" b="b"/>
            <a:pathLst>
              <a:path w="31241" h="6858">
                <a:moveTo>
                  <a:pt x="3124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5251704" y="3942588"/>
            <a:ext cx="29718" cy="6858"/>
          </a:xfrm>
          <a:custGeom>
            <a:avLst/>
            <a:gdLst/>
            <a:ahLst/>
            <a:cxnLst/>
            <a:rect l="l" t="t" r="r" b="b"/>
            <a:pathLst>
              <a:path w="29717" h="6858">
                <a:moveTo>
                  <a:pt x="29717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5223510" y="3949445"/>
            <a:ext cx="28194" cy="7620"/>
          </a:xfrm>
          <a:custGeom>
            <a:avLst/>
            <a:gdLst/>
            <a:ahLst/>
            <a:cxnLst/>
            <a:rect l="l" t="t" r="r" b="b"/>
            <a:pathLst>
              <a:path w="28194" h="7620">
                <a:moveTo>
                  <a:pt x="2819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5198364" y="3957066"/>
            <a:ext cx="25146" cy="8382"/>
          </a:xfrm>
          <a:custGeom>
            <a:avLst/>
            <a:gdLst/>
            <a:ahLst/>
            <a:cxnLst/>
            <a:rect l="l" t="t" r="r" b="b"/>
            <a:pathLst>
              <a:path w="25146" h="8382">
                <a:moveTo>
                  <a:pt x="2514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5173980" y="3965448"/>
            <a:ext cx="24384" cy="8382"/>
          </a:xfrm>
          <a:custGeom>
            <a:avLst/>
            <a:gdLst/>
            <a:ahLst/>
            <a:cxnLst/>
            <a:rect l="l" t="t" r="r" b="b"/>
            <a:pathLst>
              <a:path w="24384" h="8382">
                <a:moveTo>
                  <a:pt x="2438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5151881" y="3973829"/>
            <a:ext cx="22098" cy="9906"/>
          </a:xfrm>
          <a:custGeom>
            <a:avLst/>
            <a:gdLst/>
            <a:ahLst/>
            <a:cxnLst/>
            <a:rect l="l" t="t" r="r" b="b"/>
            <a:pathLst>
              <a:path w="22098" h="9905">
                <a:moveTo>
                  <a:pt x="22098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5132070" y="3983735"/>
            <a:ext cx="19812" cy="9906"/>
          </a:xfrm>
          <a:custGeom>
            <a:avLst/>
            <a:gdLst/>
            <a:ahLst/>
            <a:cxnLst/>
            <a:rect l="l" t="t" r="r" b="b"/>
            <a:pathLst>
              <a:path w="19812" h="9905">
                <a:moveTo>
                  <a:pt x="19812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5114544" y="3993642"/>
            <a:ext cx="17526" cy="10668"/>
          </a:xfrm>
          <a:custGeom>
            <a:avLst/>
            <a:gdLst/>
            <a:ahLst/>
            <a:cxnLst/>
            <a:rect l="l" t="t" r="r" b="b"/>
            <a:pathLst>
              <a:path w="17525" h="10667">
                <a:moveTo>
                  <a:pt x="17525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5098542" y="4004310"/>
            <a:ext cx="16002" cy="10668"/>
          </a:xfrm>
          <a:custGeom>
            <a:avLst/>
            <a:gdLst/>
            <a:ahLst/>
            <a:cxnLst/>
            <a:rect l="l" t="t" r="r" b="b"/>
            <a:pathLst>
              <a:path w="16001" h="10667">
                <a:moveTo>
                  <a:pt x="16001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5085588" y="4014977"/>
            <a:ext cx="12954" cy="10668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12953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5074920" y="4025645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10667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5066538" y="4037076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2" h="10667">
                <a:moveTo>
                  <a:pt x="838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5062728" y="4047744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5060442" y="4053077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5058157" y="4059173"/>
            <a:ext cx="2285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5056632" y="4064507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5055871" y="4070604"/>
            <a:ext cx="761" cy="5334"/>
          </a:xfrm>
          <a:custGeom>
            <a:avLst/>
            <a:gdLst/>
            <a:ahLst/>
            <a:cxnLst/>
            <a:rect l="l" t="t" r="r" b="b"/>
            <a:pathLst>
              <a:path w="762" h="5334">
                <a:moveTo>
                  <a:pt x="762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5055870" y="4075938"/>
            <a:ext cx="762" cy="13716"/>
          </a:xfrm>
          <a:custGeom>
            <a:avLst/>
            <a:gdLst/>
            <a:ahLst/>
            <a:cxnLst/>
            <a:rect l="l" t="t" r="r" b="b"/>
            <a:pathLst>
              <a:path w="762" h="13715">
                <a:moveTo>
                  <a:pt x="0" y="0"/>
                </a:moveTo>
                <a:lnTo>
                  <a:pt x="0" y="5334"/>
                </a:lnTo>
                <a:lnTo>
                  <a:pt x="762" y="1371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5056632" y="4089654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0"/>
                </a:moveTo>
                <a:lnTo>
                  <a:pt x="2286" y="762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5058917" y="4097273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5063489" y="4104894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5069585" y="4111751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0" y="0"/>
                </a:moveTo>
                <a:lnTo>
                  <a:pt x="8382" y="6858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5077967" y="4118610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0" y="0"/>
                </a:moveTo>
                <a:lnTo>
                  <a:pt x="9906" y="6858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5087873" y="4125468"/>
            <a:ext cx="12192" cy="6857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0" y="0"/>
                </a:moveTo>
                <a:lnTo>
                  <a:pt x="12192" y="6857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5100066" y="4132327"/>
            <a:ext cx="12954" cy="6095"/>
          </a:xfrm>
          <a:custGeom>
            <a:avLst/>
            <a:gdLst/>
            <a:ahLst/>
            <a:cxnLst/>
            <a:rect l="l" t="t" r="r" b="b"/>
            <a:pathLst>
              <a:path w="12953" h="6096">
                <a:moveTo>
                  <a:pt x="0" y="0"/>
                </a:moveTo>
                <a:lnTo>
                  <a:pt x="12954" y="6095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5113020" y="4138423"/>
            <a:ext cx="14478" cy="5333"/>
          </a:xfrm>
          <a:custGeom>
            <a:avLst/>
            <a:gdLst/>
            <a:ahLst/>
            <a:cxnLst/>
            <a:rect l="l" t="t" r="r" b="b"/>
            <a:pathLst>
              <a:path w="14477" h="5334">
                <a:moveTo>
                  <a:pt x="0" y="0"/>
                </a:moveTo>
                <a:lnTo>
                  <a:pt x="14478" y="5333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5127498" y="4143756"/>
            <a:ext cx="16002" cy="5333"/>
          </a:xfrm>
          <a:custGeom>
            <a:avLst/>
            <a:gdLst/>
            <a:ahLst/>
            <a:cxnLst/>
            <a:rect l="l" t="t" r="r" b="b"/>
            <a:pathLst>
              <a:path w="16001" h="5334">
                <a:moveTo>
                  <a:pt x="0" y="0"/>
                </a:moveTo>
                <a:lnTo>
                  <a:pt x="16002" y="533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5143500" y="4149090"/>
            <a:ext cx="16002" cy="3809"/>
          </a:xfrm>
          <a:custGeom>
            <a:avLst/>
            <a:gdLst/>
            <a:ahLst/>
            <a:cxnLst/>
            <a:rect l="l" t="t" r="r" b="b"/>
            <a:pathLst>
              <a:path w="16001" h="3810">
                <a:moveTo>
                  <a:pt x="0" y="0"/>
                </a:moveTo>
                <a:lnTo>
                  <a:pt x="16002" y="3809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5159501" y="4152901"/>
            <a:ext cx="17526" cy="3809"/>
          </a:xfrm>
          <a:custGeom>
            <a:avLst/>
            <a:gdLst/>
            <a:ahLst/>
            <a:cxnLst/>
            <a:rect l="l" t="t" r="r" b="b"/>
            <a:pathLst>
              <a:path w="17525" h="3810">
                <a:moveTo>
                  <a:pt x="0" y="0"/>
                </a:moveTo>
                <a:lnTo>
                  <a:pt x="17526" y="3809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5177027" y="4156711"/>
            <a:ext cx="17526" cy="2285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0" y="0"/>
                </a:moveTo>
                <a:lnTo>
                  <a:pt x="17526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5194554" y="4158996"/>
            <a:ext cx="19050" cy="2285"/>
          </a:xfrm>
          <a:custGeom>
            <a:avLst/>
            <a:gdLst/>
            <a:ahLst/>
            <a:cxnLst/>
            <a:rect l="l" t="t" r="r" b="b"/>
            <a:pathLst>
              <a:path w="19050" h="2286">
                <a:moveTo>
                  <a:pt x="0" y="0"/>
                </a:moveTo>
                <a:lnTo>
                  <a:pt x="19050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5213604" y="4161283"/>
            <a:ext cx="19812" cy="761"/>
          </a:xfrm>
          <a:custGeom>
            <a:avLst/>
            <a:gdLst/>
            <a:ahLst/>
            <a:cxnLst/>
            <a:rect l="l" t="t" r="r" b="b"/>
            <a:pathLst>
              <a:path w="19812" h="762">
                <a:moveTo>
                  <a:pt x="0" y="0"/>
                </a:moveTo>
                <a:lnTo>
                  <a:pt x="19812" y="76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5233416" y="4162045"/>
            <a:ext cx="21336" cy="761"/>
          </a:xfrm>
          <a:custGeom>
            <a:avLst/>
            <a:gdLst/>
            <a:ahLst/>
            <a:cxnLst/>
            <a:rect l="l" t="t" r="r" b="b"/>
            <a:pathLst>
              <a:path w="21336" h="762">
                <a:moveTo>
                  <a:pt x="0" y="0"/>
                </a:moveTo>
                <a:lnTo>
                  <a:pt x="21336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5254751" y="4162043"/>
            <a:ext cx="19050" cy="762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0" y="762"/>
                </a:moveTo>
                <a:lnTo>
                  <a:pt x="19050" y="0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5273801" y="4161282"/>
            <a:ext cx="18288" cy="762"/>
          </a:xfrm>
          <a:custGeom>
            <a:avLst/>
            <a:gdLst/>
            <a:ahLst/>
            <a:cxnLst/>
            <a:rect l="l" t="t" r="r" b="b"/>
            <a:pathLst>
              <a:path w="18287" h="762">
                <a:moveTo>
                  <a:pt x="0" y="762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5292089" y="4158996"/>
            <a:ext cx="17526" cy="2286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0" y="2286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5309616" y="4156709"/>
            <a:ext cx="16764" cy="2286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0" y="2286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5326379" y="4153662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0" y="3048"/>
                </a:moveTo>
                <a:lnTo>
                  <a:pt x="15240" y="0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5341620" y="4149851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0" y="381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5356860" y="4145279"/>
            <a:ext cx="13716" cy="4572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0" y="4572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5370576" y="4139945"/>
            <a:ext cx="12954" cy="5334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5333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5383529" y="4134611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29" h="5334">
                <a:moveTo>
                  <a:pt x="0" y="5333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5394960" y="4128515"/>
            <a:ext cx="9906" cy="6096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0" y="6096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5404866" y="4122420"/>
            <a:ext cx="8382" cy="6096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0" y="6096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5413248" y="4116324"/>
            <a:ext cx="6858" cy="6096"/>
          </a:xfrm>
          <a:custGeom>
            <a:avLst/>
            <a:gdLst/>
            <a:ahLst/>
            <a:cxnLst/>
            <a:rect l="l" t="t" r="r" b="b"/>
            <a:pathLst>
              <a:path w="6858" h="6096">
                <a:moveTo>
                  <a:pt x="0" y="6096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5420106" y="4109465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685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5425440" y="4102608"/>
            <a:ext cx="3809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685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5429251" y="4094987"/>
            <a:ext cx="2285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0" y="7620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5431536" y="4087368"/>
            <a:ext cx="761" cy="7620"/>
          </a:xfrm>
          <a:custGeom>
            <a:avLst/>
            <a:gdLst/>
            <a:ahLst/>
            <a:cxnLst/>
            <a:rect l="l" t="t" r="r" b="b"/>
            <a:pathLst>
              <a:path w="762" h="7620">
                <a:moveTo>
                  <a:pt x="0" y="7620"/>
                </a:moveTo>
                <a:lnTo>
                  <a:pt x="761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5430774" y="4081271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5428487" y="4074414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5424678" y="4068318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5419343" y="4061459"/>
            <a:ext cx="5334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533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5411724" y="4054602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5403341" y="4048506"/>
            <a:ext cx="8382" cy="6095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8382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5392674" y="4041647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7" h="6858">
                <a:moveTo>
                  <a:pt x="10667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5364479" y="4024885"/>
            <a:ext cx="28194" cy="16763"/>
          </a:xfrm>
          <a:custGeom>
            <a:avLst/>
            <a:gdLst/>
            <a:ahLst/>
            <a:cxnLst/>
            <a:rect l="l" t="t" r="r" b="b"/>
            <a:pathLst>
              <a:path w="28194" h="16763">
                <a:moveTo>
                  <a:pt x="28194" y="16763"/>
                </a:moveTo>
                <a:lnTo>
                  <a:pt x="16764" y="9905"/>
                </a:ln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5357621" y="4020312"/>
            <a:ext cx="6858" cy="4571"/>
          </a:xfrm>
          <a:custGeom>
            <a:avLst/>
            <a:gdLst/>
            <a:ahLst/>
            <a:cxnLst/>
            <a:rect l="l" t="t" r="r" b="b"/>
            <a:pathLst>
              <a:path w="6858" h="4572">
                <a:moveTo>
                  <a:pt x="685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5352288" y="4016501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5348478" y="4011929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5345429" y="4008119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5343905" y="4005072"/>
            <a:ext cx="1524" cy="3048"/>
          </a:xfrm>
          <a:custGeom>
            <a:avLst/>
            <a:gdLst/>
            <a:ahLst/>
            <a:cxnLst/>
            <a:rect l="l" t="t" r="r" b="b"/>
            <a:pathLst>
              <a:path w="1524" h="3048">
                <a:moveTo>
                  <a:pt x="152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5343143" y="3997452"/>
            <a:ext cx="762" cy="7620"/>
          </a:xfrm>
          <a:custGeom>
            <a:avLst/>
            <a:gdLst/>
            <a:ahLst/>
            <a:cxnLst/>
            <a:rect l="l" t="t" r="r" b="b"/>
            <a:pathLst>
              <a:path w="762" h="7620">
                <a:moveTo>
                  <a:pt x="762" y="7619"/>
                </a:moveTo>
                <a:lnTo>
                  <a:pt x="0" y="3809"/>
                </a:lnTo>
                <a:lnTo>
                  <a:pt x="762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5343906" y="3993641"/>
            <a:ext cx="1523" cy="3810"/>
          </a:xfrm>
          <a:custGeom>
            <a:avLst/>
            <a:gdLst/>
            <a:ahLst/>
            <a:cxnLst/>
            <a:rect l="l" t="t" r="r" b="b"/>
            <a:pathLst>
              <a:path w="1524" h="3810">
                <a:moveTo>
                  <a:pt x="0" y="3810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5345430" y="3990594"/>
            <a:ext cx="3047" cy="3048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0" y="3048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5348477" y="3986784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3810"/>
                </a:moveTo>
                <a:lnTo>
                  <a:pt x="381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5352288" y="3983735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3048"/>
                </a:moveTo>
                <a:lnTo>
                  <a:pt x="457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5356860" y="3980687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5362955" y="3974592"/>
            <a:ext cx="15240" cy="6096"/>
          </a:xfrm>
          <a:custGeom>
            <a:avLst/>
            <a:gdLst/>
            <a:ahLst/>
            <a:cxnLst/>
            <a:rect l="l" t="t" r="r" b="b"/>
            <a:pathLst>
              <a:path w="15239" h="6096">
                <a:moveTo>
                  <a:pt x="0" y="6096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5378195" y="3970020"/>
            <a:ext cx="14478" cy="4572"/>
          </a:xfrm>
          <a:custGeom>
            <a:avLst/>
            <a:gdLst/>
            <a:ahLst/>
            <a:cxnLst/>
            <a:rect l="l" t="t" r="r" b="b"/>
            <a:pathLst>
              <a:path w="14477" h="4572">
                <a:moveTo>
                  <a:pt x="0" y="457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5392673" y="3966210"/>
            <a:ext cx="16002" cy="3810"/>
          </a:xfrm>
          <a:custGeom>
            <a:avLst/>
            <a:gdLst/>
            <a:ahLst/>
            <a:cxnLst/>
            <a:rect l="l" t="t" r="r" b="b"/>
            <a:pathLst>
              <a:path w="16001" h="3810">
                <a:moveTo>
                  <a:pt x="0" y="3810"/>
                </a:moveTo>
                <a:lnTo>
                  <a:pt x="16002" y="0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5408676" y="3963162"/>
            <a:ext cx="16002" cy="3048"/>
          </a:xfrm>
          <a:custGeom>
            <a:avLst/>
            <a:gdLst/>
            <a:ahLst/>
            <a:cxnLst/>
            <a:rect l="l" t="t" r="r" b="b"/>
            <a:pathLst>
              <a:path w="16001" h="3048">
                <a:moveTo>
                  <a:pt x="0" y="3048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5424677" y="3960875"/>
            <a:ext cx="17526" cy="2286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0" y="2286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5442204" y="3958590"/>
            <a:ext cx="19050" cy="2286"/>
          </a:xfrm>
          <a:custGeom>
            <a:avLst/>
            <a:gdLst/>
            <a:ahLst/>
            <a:cxnLst/>
            <a:rect l="l" t="t" r="r" b="b"/>
            <a:pathLst>
              <a:path w="19050" h="2286">
                <a:moveTo>
                  <a:pt x="0" y="2286"/>
                </a:moveTo>
                <a:lnTo>
                  <a:pt x="1905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5461254" y="3957065"/>
            <a:ext cx="19050" cy="1524"/>
          </a:xfrm>
          <a:custGeom>
            <a:avLst/>
            <a:gdLst/>
            <a:ahLst/>
            <a:cxnLst/>
            <a:rect l="l" t="t" r="r" b="b"/>
            <a:pathLst>
              <a:path w="19050" h="1524">
                <a:moveTo>
                  <a:pt x="0" y="1524"/>
                </a:moveTo>
                <a:lnTo>
                  <a:pt x="19050" y="0"/>
                </a:lnTo>
              </a:path>
            </a:pathLst>
          </a:custGeom>
          <a:ln w="12953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5480304" y="3956304"/>
            <a:ext cx="20574" cy="762"/>
          </a:xfrm>
          <a:custGeom>
            <a:avLst/>
            <a:gdLst/>
            <a:ahLst/>
            <a:cxnLst/>
            <a:rect l="l" t="t" r="r" b="b"/>
            <a:pathLst>
              <a:path w="20574" h="762">
                <a:moveTo>
                  <a:pt x="0" y="762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5500877" y="3956304"/>
            <a:ext cx="21336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5522214" y="3956305"/>
            <a:ext cx="26670" cy="761"/>
          </a:xfrm>
          <a:custGeom>
            <a:avLst/>
            <a:gdLst/>
            <a:ahLst/>
            <a:cxnLst/>
            <a:rect l="l" t="t" r="r" b="b"/>
            <a:pathLst>
              <a:path w="26670" h="762">
                <a:moveTo>
                  <a:pt x="0" y="0"/>
                </a:moveTo>
                <a:lnTo>
                  <a:pt x="26670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5548883" y="3957067"/>
            <a:ext cx="24384" cy="2285"/>
          </a:xfrm>
          <a:custGeom>
            <a:avLst/>
            <a:gdLst/>
            <a:ahLst/>
            <a:cxnLst/>
            <a:rect l="l" t="t" r="r" b="b"/>
            <a:pathLst>
              <a:path w="24384" h="2286">
                <a:moveTo>
                  <a:pt x="0" y="0"/>
                </a:moveTo>
                <a:lnTo>
                  <a:pt x="24384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5573267" y="3959352"/>
            <a:ext cx="23622" cy="3809"/>
          </a:xfrm>
          <a:custGeom>
            <a:avLst/>
            <a:gdLst/>
            <a:ahLst/>
            <a:cxnLst/>
            <a:rect l="l" t="t" r="r" b="b"/>
            <a:pathLst>
              <a:path w="23622" h="3810">
                <a:moveTo>
                  <a:pt x="0" y="0"/>
                </a:moveTo>
                <a:lnTo>
                  <a:pt x="23622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5596889" y="3963162"/>
            <a:ext cx="22098" cy="6095"/>
          </a:xfrm>
          <a:custGeom>
            <a:avLst/>
            <a:gdLst/>
            <a:ahLst/>
            <a:cxnLst/>
            <a:rect l="l" t="t" r="r" b="b"/>
            <a:pathLst>
              <a:path w="22098" h="6096">
                <a:moveTo>
                  <a:pt x="0" y="0"/>
                </a:moveTo>
                <a:lnTo>
                  <a:pt x="22098" y="6095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5618988" y="3969258"/>
            <a:ext cx="19812" cy="6857"/>
          </a:xfrm>
          <a:custGeom>
            <a:avLst/>
            <a:gdLst/>
            <a:ahLst/>
            <a:cxnLst/>
            <a:rect l="l" t="t" r="r" b="b"/>
            <a:pathLst>
              <a:path w="19812" h="6858">
                <a:moveTo>
                  <a:pt x="0" y="0"/>
                </a:moveTo>
                <a:lnTo>
                  <a:pt x="19812" y="6857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5638800" y="3976117"/>
            <a:ext cx="16002" cy="6857"/>
          </a:xfrm>
          <a:custGeom>
            <a:avLst/>
            <a:gdLst/>
            <a:ahLst/>
            <a:cxnLst/>
            <a:rect l="l" t="t" r="r" b="b"/>
            <a:pathLst>
              <a:path w="16001" h="6858">
                <a:moveTo>
                  <a:pt x="0" y="0"/>
                </a:moveTo>
                <a:lnTo>
                  <a:pt x="16002" y="685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5654801" y="3982974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0"/>
                </a:moveTo>
                <a:lnTo>
                  <a:pt x="7620" y="3809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5662422" y="3986784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5668517" y="3991355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0" y="0"/>
                </a:moveTo>
                <a:lnTo>
                  <a:pt x="5334" y="381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5673851" y="3995166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0" y="0"/>
                </a:moveTo>
                <a:lnTo>
                  <a:pt x="4572" y="4572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5678423" y="3999738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0"/>
                </a:moveTo>
                <a:lnTo>
                  <a:pt x="3048" y="5334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5681472" y="4005072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0" y="0"/>
                </a:moveTo>
                <a:lnTo>
                  <a:pt x="3048" y="6858"/>
                </a:lnTo>
              </a:path>
            </a:pathLst>
          </a:custGeom>
          <a:ln w="12953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5684520" y="4011929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5686805" y="4020311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5689092" y="4029455"/>
            <a:ext cx="1524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0" y="0"/>
                </a:moveTo>
                <a:lnTo>
                  <a:pt x="1524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5690616" y="4040885"/>
            <a:ext cx="2286" cy="103632"/>
          </a:xfrm>
          <a:custGeom>
            <a:avLst/>
            <a:gdLst/>
            <a:ahLst/>
            <a:cxnLst/>
            <a:rect l="l" t="t" r="r" b="b"/>
            <a:pathLst>
              <a:path w="2286" h="103632">
                <a:moveTo>
                  <a:pt x="0" y="0"/>
                </a:moveTo>
                <a:lnTo>
                  <a:pt x="1524" y="12954"/>
                </a:lnTo>
                <a:lnTo>
                  <a:pt x="2286" y="27432"/>
                </a:lnTo>
                <a:lnTo>
                  <a:pt x="2286" y="44196"/>
                </a:lnTo>
                <a:lnTo>
                  <a:pt x="2286" y="10363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5593841" y="4144517"/>
            <a:ext cx="99060" cy="22860"/>
          </a:xfrm>
          <a:custGeom>
            <a:avLst/>
            <a:gdLst/>
            <a:ahLst/>
            <a:cxnLst/>
            <a:rect l="l" t="t" r="r" b="b"/>
            <a:pathLst>
              <a:path w="99060" h="22860">
                <a:moveTo>
                  <a:pt x="9906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5422392" y="4167377"/>
            <a:ext cx="171450" cy="40386"/>
          </a:xfrm>
          <a:custGeom>
            <a:avLst/>
            <a:gdLst/>
            <a:ahLst/>
            <a:cxnLst/>
            <a:rect l="l" t="t" r="r" b="b"/>
            <a:pathLst>
              <a:path w="171450" h="40386">
                <a:moveTo>
                  <a:pt x="171450" y="0"/>
                </a:moveTo>
                <a:lnTo>
                  <a:pt x="80772" y="20574"/>
                </a:lnTo>
                <a:lnTo>
                  <a:pt x="0" y="403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5350002" y="4207764"/>
            <a:ext cx="72390" cy="18288"/>
          </a:xfrm>
          <a:custGeom>
            <a:avLst/>
            <a:gdLst/>
            <a:ahLst/>
            <a:cxnLst/>
            <a:rect l="l" t="t" r="r" b="b"/>
            <a:pathLst>
              <a:path w="72389" h="18287">
                <a:moveTo>
                  <a:pt x="72389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5287517" y="4226051"/>
            <a:ext cx="62484" cy="17526"/>
          </a:xfrm>
          <a:custGeom>
            <a:avLst/>
            <a:gdLst/>
            <a:ahLst/>
            <a:cxnLst/>
            <a:rect l="l" t="t" r="r" b="b"/>
            <a:pathLst>
              <a:path w="62484" h="17525">
                <a:moveTo>
                  <a:pt x="62484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5233415" y="4243577"/>
            <a:ext cx="54102" cy="16002"/>
          </a:xfrm>
          <a:custGeom>
            <a:avLst/>
            <a:gdLst/>
            <a:ahLst/>
            <a:cxnLst/>
            <a:rect l="l" t="t" r="r" b="b"/>
            <a:pathLst>
              <a:path w="54101" h="16001">
                <a:moveTo>
                  <a:pt x="54101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5189220" y="4259579"/>
            <a:ext cx="44196" cy="15240"/>
          </a:xfrm>
          <a:custGeom>
            <a:avLst/>
            <a:gdLst/>
            <a:ahLst/>
            <a:cxnLst/>
            <a:rect l="l" t="t" r="r" b="b"/>
            <a:pathLst>
              <a:path w="44196" h="15239">
                <a:moveTo>
                  <a:pt x="44196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5170170" y="4274820"/>
            <a:ext cx="19050" cy="7620"/>
          </a:xfrm>
          <a:custGeom>
            <a:avLst/>
            <a:gdLst/>
            <a:ahLst/>
            <a:cxnLst/>
            <a:rect l="l" t="t" r="r" b="b"/>
            <a:pathLst>
              <a:path w="19050" h="7620">
                <a:moveTo>
                  <a:pt x="1905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5153406" y="4282439"/>
            <a:ext cx="16764" cy="6858"/>
          </a:xfrm>
          <a:custGeom>
            <a:avLst/>
            <a:gdLst/>
            <a:ahLst/>
            <a:cxnLst/>
            <a:rect l="l" t="t" r="r" b="b"/>
            <a:pathLst>
              <a:path w="16763" h="6858">
                <a:moveTo>
                  <a:pt x="16763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5125211" y="4289298"/>
            <a:ext cx="28194" cy="13716"/>
          </a:xfrm>
          <a:custGeom>
            <a:avLst/>
            <a:gdLst/>
            <a:ahLst/>
            <a:cxnLst/>
            <a:rect l="l" t="t" r="r" b="b"/>
            <a:pathLst>
              <a:path w="28194" h="13715">
                <a:moveTo>
                  <a:pt x="2819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5112257" y="4303014"/>
            <a:ext cx="12954" cy="7620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12953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5100065" y="4310633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12191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5088636" y="4317492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11429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5078729" y="4325111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990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5069585" y="4332732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5061203" y="4339589"/>
            <a:ext cx="8382" cy="7620"/>
          </a:xfrm>
          <a:custGeom>
            <a:avLst/>
            <a:gdLst/>
            <a:ahLst/>
            <a:cxnLst/>
            <a:rect l="l" t="t" r="r" b="b"/>
            <a:pathLst>
              <a:path w="8382" h="7620">
                <a:moveTo>
                  <a:pt x="8382" y="0"/>
                </a:moveTo>
                <a:lnTo>
                  <a:pt x="0" y="7620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5053584" y="4347210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5047488" y="4355592"/>
            <a:ext cx="6095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5042155" y="4363211"/>
            <a:ext cx="5333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5037583" y="4370832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5034535" y="4379214"/>
            <a:ext cx="3047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5032248" y="4386833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5030725" y="4395216"/>
            <a:ext cx="1523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5029962" y="4403598"/>
            <a:ext cx="761" cy="14478"/>
          </a:xfrm>
          <a:custGeom>
            <a:avLst/>
            <a:gdLst/>
            <a:ahLst/>
            <a:cxnLst/>
            <a:rect l="l" t="t" r="r" b="b"/>
            <a:pathLst>
              <a:path w="762" h="14477">
                <a:moveTo>
                  <a:pt x="762" y="0"/>
                </a:moveTo>
                <a:lnTo>
                  <a:pt x="0" y="8382"/>
                </a:lnTo>
                <a:lnTo>
                  <a:pt x="0" y="1447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5029961" y="4418076"/>
            <a:ext cx="1524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0" y="0"/>
                </a:moveTo>
                <a:lnTo>
                  <a:pt x="1524" y="609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5031485" y="4424172"/>
            <a:ext cx="762" cy="6096"/>
          </a:xfrm>
          <a:custGeom>
            <a:avLst/>
            <a:gdLst/>
            <a:ahLst/>
            <a:cxnLst/>
            <a:rect l="l" t="t" r="r" b="b"/>
            <a:pathLst>
              <a:path w="762" h="6096">
                <a:moveTo>
                  <a:pt x="0" y="0"/>
                </a:moveTo>
                <a:lnTo>
                  <a:pt x="762" y="609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5032248" y="4430267"/>
            <a:ext cx="2286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0" y="0"/>
                </a:moveTo>
                <a:lnTo>
                  <a:pt x="2286" y="6096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5034533" y="4436364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0" y="0"/>
                </a:moveTo>
                <a:lnTo>
                  <a:pt x="2286" y="533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5036820" y="4441698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0" y="0"/>
                </a:moveTo>
                <a:lnTo>
                  <a:pt x="3048" y="533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5039867" y="4447032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0" y="0"/>
                </a:moveTo>
                <a:lnTo>
                  <a:pt x="3810" y="5334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5043677" y="4452366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0"/>
                </a:moveTo>
                <a:lnTo>
                  <a:pt x="4572" y="5334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5048250" y="4457700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0"/>
                </a:moveTo>
                <a:lnTo>
                  <a:pt x="9906" y="1066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5058155" y="4468368"/>
            <a:ext cx="12192" cy="9143"/>
          </a:xfrm>
          <a:custGeom>
            <a:avLst/>
            <a:gdLst/>
            <a:ahLst/>
            <a:cxnLst/>
            <a:rect l="l" t="t" r="r" b="b"/>
            <a:pathLst>
              <a:path w="12191" h="9144">
                <a:moveTo>
                  <a:pt x="0" y="0"/>
                </a:moveTo>
                <a:lnTo>
                  <a:pt x="12192" y="9143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5070348" y="4477512"/>
            <a:ext cx="14478" cy="9143"/>
          </a:xfrm>
          <a:custGeom>
            <a:avLst/>
            <a:gdLst/>
            <a:ahLst/>
            <a:cxnLst/>
            <a:rect l="l" t="t" r="r" b="b"/>
            <a:pathLst>
              <a:path w="14477" h="9144">
                <a:moveTo>
                  <a:pt x="0" y="0"/>
                </a:moveTo>
                <a:lnTo>
                  <a:pt x="14478" y="9143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5084826" y="4486656"/>
            <a:ext cx="16764" cy="9143"/>
          </a:xfrm>
          <a:custGeom>
            <a:avLst/>
            <a:gdLst/>
            <a:ahLst/>
            <a:cxnLst/>
            <a:rect l="l" t="t" r="r" b="b"/>
            <a:pathLst>
              <a:path w="16763" h="9144">
                <a:moveTo>
                  <a:pt x="0" y="0"/>
                </a:moveTo>
                <a:lnTo>
                  <a:pt x="16764" y="9143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5101589" y="4495801"/>
            <a:ext cx="17526" cy="7619"/>
          </a:xfrm>
          <a:custGeom>
            <a:avLst/>
            <a:gdLst/>
            <a:ahLst/>
            <a:cxnLst/>
            <a:rect l="l" t="t" r="r" b="b"/>
            <a:pathLst>
              <a:path w="17525" h="7620">
                <a:moveTo>
                  <a:pt x="0" y="0"/>
                </a:moveTo>
                <a:lnTo>
                  <a:pt x="17526" y="7619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5119116" y="4503421"/>
            <a:ext cx="19812" cy="6857"/>
          </a:xfrm>
          <a:custGeom>
            <a:avLst/>
            <a:gdLst/>
            <a:ahLst/>
            <a:cxnLst/>
            <a:rect l="l" t="t" r="r" b="b"/>
            <a:pathLst>
              <a:path w="19812" h="6858">
                <a:moveTo>
                  <a:pt x="0" y="0"/>
                </a:moveTo>
                <a:lnTo>
                  <a:pt x="19812" y="6857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5138927" y="4510278"/>
            <a:ext cx="20574" cy="6095"/>
          </a:xfrm>
          <a:custGeom>
            <a:avLst/>
            <a:gdLst/>
            <a:ahLst/>
            <a:cxnLst/>
            <a:rect l="l" t="t" r="r" b="b"/>
            <a:pathLst>
              <a:path w="20574" h="6096">
                <a:moveTo>
                  <a:pt x="0" y="0"/>
                </a:moveTo>
                <a:lnTo>
                  <a:pt x="20574" y="6095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5159501" y="4516374"/>
            <a:ext cx="22098" cy="4571"/>
          </a:xfrm>
          <a:custGeom>
            <a:avLst/>
            <a:gdLst/>
            <a:ahLst/>
            <a:cxnLst/>
            <a:rect l="l" t="t" r="r" b="b"/>
            <a:pathLst>
              <a:path w="22098" h="4572">
                <a:moveTo>
                  <a:pt x="0" y="0"/>
                </a:moveTo>
                <a:lnTo>
                  <a:pt x="22098" y="4571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5181600" y="4520946"/>
            <a:ext cx="22860" cy="3809"/>
          </a:xfrm>
          <a:custGeom>
            <a:avLst/>
            <a:gdLst/>
            <a:ahLst/>
            <a:cxnLst/>
            <a:rect l="l" t="t" r="r" b="b"/>
            <a:pathLst>
              <a:path w="22860" h="3810">
                <a:moveTo>
                  <a:pt x="0" y="0"/>
                </a:moveTo>
                <a:lnTo>
                  <a:pt x="22860" y="3809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5204460" y="4524756"/>
            <a:ext cx="24384" cy="2285"/>
          </a:xfrm>
          <a:custGeom>
            <a:avLst/>
            <a:gdLst/>
            <a:ahLst/>
            <a:cxnLst/>
            <a:rect l="l" t="t" r="r" b="b"/>
            <a:pathLst>
              <a:path w="24384" h="2286">
                <a:moveTo>
                  <a:pt x="0" y="0"/>
                </a:moveTo>
                <a:lnTo>
                  <a:pt x="24384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5228844" y="4527043"/>
            <a:ext cx="25146" cy="1523"/>
          </a:xfrm>
          <a:custGeom>
            <a:avLst/>
            <a:gdLst/>
            <a:ahLst/>
            <a:cxnLst/>
            <a:rect l="l" t="t" r="r" b="b"/>
            <a:pathLst>
              <a:path w="25146" h="1524">
                <a:moveTo>
                  <a:pt x="0" y="0"/>
                </a:moveTo>
                <a:lnTo>
                  <a:pt x="25146" y="1523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5253989" y="4528567"/>
            <a:ext cx="25908" cy="761"/>
          </a:xfrm>
          <a:custGeom>
            <a:avLst/>
            <a:gdLst/>
            <a:ahLst/>
            <a:cxnLst/>
            <a:rect l="l" t="t" r="r" b="b"/>
            <a:pathLst>
              <a:path w="25908" h="762">
                <a:moveTo>
                  <a:pt x="0" y="0"/>
                </a:moveTo>
                <a:lnTo>
                  <a:pt x="25908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5279898" y="4528565"/>
            <a:ext cx="23622" cy="762"/>
          </a:xfrm>
          <a:custGeom>
            <a:avLst/>
            <a:gdLst/>
            <a:ahLst/>
            <a:cxnLst/>
            <a:rect l="l" t="t" r="r" b="b"/>
            <a:pathLst>
              <a:path w="23622" h="762">
                <a:moveTo>
                  <a:pt x="0" y="762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5303520" y="4527804"/>
            <a:ext cx="22860" cy="762"/>
          </a:xfrm>
          <a:custGeom>
            <a:avLst/>
            <a:gdLst/>
            <a:ahLst/>
            <a:cxnLst/>
            <a:rect l="l" t="t" r="r" b="b"/>
            <a:pathLst>
              <a:path w="22860" h="762">
                <a:moveTo>
                  <a:pt x="0" y="762"/>
                </a:moveTo>
                <a:lnTo>
                  <a:pt x="2286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5326379" y="4526280"/>
            <a:ext cx="24384" cy="1524"/>
          </a:xfrm>
          <a:custGeom>
            <a:avLst/>
            <a:gdLst/>
            <a:ahLst/>
            <a:cxnLst/>
            <a:rect l="l" t="t" r="r" b="b"/>
            <a:pathLst>
              <a:path w="24384" h="1524">
                <a:moveTo>
                  <a:pt x="0" y="1524"/>
                </a:moveTo>
                <a:lnTo>
                  <a:pt x="24384" y="0"/>
                </a:lnTo>
              </a:path>
            </a:pathLst>
          </a:custGeom>
          <a:ln w="12953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5350764" y="4523231"/>
            <a:ext cx="23622" cy="3048"/>
          </a:xfrm>
          <a:custGeom>
            <a:avLst/>
            <a:gdLst/>
            <a:ahLst/>
            <a:cxnLst/>
            <a:rect l="l" t="t" r="r" b="b"/>
            <a:pathLst>
              <a:path w="23622" h="3048">
                <a:moveTo>
                  <a:pt x="0" y="3048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5374385" y="4520184"/>
            <a:ext cx="25146" cy="3048"/>
          </a:xfrm>
          <a:custGeom>
            <a:avLst/>
            <a:gdLst/>
            <a:ahLst/>
            <a:cxnLst/>
            <a:rect l="l" t="t" r="r" b="b"/>
            <a:pathLst>
              <a:path w="25146" h="3048">
                <a:moveTo>
                  <a:pt x="0" y="3048"/>
                </a:moveTo>
                <a:lnTo>
                  <a:pt x="2514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5399532" y="4516373"/>
            <a:ext cx="24384" cy="3810"/>
          </a:xfrm>
          <a:custGeom>
            <a:avLst/>
            <a:gdLst/>
            <a:ahLst/>
            <a:cxnLst/>
            <a:rect l="l" t="t" r="r" b="b"/>
            <a:pathLst>
              <a:path w="24384" h="3810">
                <a:moveTo>
                  <a:pt x="0" y="3810"/>
                </a:moveTo>
                <a:lnTo>
                  <a:pt x="24384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5423916" y="4511039"/>
            <a:ext cx="25146" cy="5334"/>
          </a:xfrm>
          <a:custGeom>
            <a:avLst/>
            <a:gdLst/>
            <a:ahLst/>
            <a:cxnLst/>
            <a:rect l="l" t="t" r="r" b="b"/>
            <a:pathLst>
              <a:path w="25146" h="5334">
                <a:moveTo>
                  <a:pt x="0" y="5333"/>
                </a:moveTo>
                <a:lnTo>
                  <a:pt x="25146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5449061" y="4505705"/>
            <a:ext cx="25908" cy="5334"/>
          </a:xfrm>
          <a:custGeom>
            <a:avLst/>
            <a:gdLst/>
            <a:ahLst/>
            <a:cxnLst/>
            <a:rect l="l" t="t" r="r" b="b"/>
            <a:pathLst>
              <a:path w="25908" h="5334">
                <a:moveTo>
                  <a:pt x="0" y="5333"/>
                </a:moveTo>
                <a:lnTo>
                  <a:pt x="25908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5474970" y="4499609"/>
            <a:ext cx="25908" cy="6096"/>
          </a:xfrm>
          <a:custGeom>
            <a:avLst/>
            <a:gdLst/>
            <a:ahLst/>
            <a:cxnLst/>
            <a:rect l="l" t="t" r="r" b="b"/>
            <a:pathLst>
              <a:path w="25908" h="6096">
                <a:moveTo>
                  <a:pt x="0" y="6095"/>
                </a:moveTo>
                <a:lnTo>
                  <a:pt x="25908" y="0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5500877" y="4491990"/>
            <a:ext cx="26670" cy="7620"/>
          </a:xfrm>
          <a:custGeom>
            <a:avLst/>
            <a:gdLst/>
            <a:ahLst/>
            <a:cxnLst/>
            <a:rect l="l" t="t" r="r" b="b"/>
            <a:pathLst>
              <a:path w="26670" h="7620">
                <a:moveTo>
                  <a:pt x="0" y="7620"/>
                </a:moveTo>
                <a:lnTo>
                  <a:pt x="26670" y="0"/>
                </a:lnTo>
              </a:path>
            </a:pathLst>
          </a:custGeom>
          <a:ln w="12953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5527548" y="4484369"/>
            <a:ext cx="26670" cy="7620"/>
          </a:xfrm>
          <a:custGeom>
            <a:avLst/>
            <a:gdLst/>
            <a:ahLst/>
            <a:cxnLst/>
            <a:rect l="l" t="t" r="r" b="b"/>
            <a:pathLst>
              <a:path w="26670" h="7620">
                <a:moveTo>
                  <a:pt x="0" y="7620"/>
                </a:moveTo>
                <a:lnTo>
                  <a:pt x="26670" y="0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5554217" y="4466082"/>
            <a:ext cx="54102" cy="18288"/>
          </a:xfrm>
          <a:custGeom>
            <a:avLst/>
            <a:gdLst/>
            <a:ahLst/>
            <a:cxnLst/>
            <a:rect l="l" t="t" r="r" b="b"/>
            <a:pathLst>
              <a:path w="54101" h="18287">
                <a:moveTo>
                  <a:pt x="0" y="18287"/>
                </a:moveTo>
                <a:lnTo>
                  <a:pt x="26670" y="9905"/>
                </a:lnTo>
                <a:lnTo>
                  <a:pt x="54102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5608320" y="4456176"/>
            <a:ext cx="28194" cy="9906"/>
          </a:xfrm>
          <a:custGeom>
            <a:avLst/>
            <a:gdLst/>
            <a:ahLst/>
            <a:cxnLst/>
            <a:rect l="l" t="t" r="r" b="b"/>
            <a:pathLst>
              <a:path w="28194" h="9905">
                <a:moveTo>
                  <a:pt x="0" y="9906"/>
                </a:moveTo>
                <a:lnTo>
                  <a:pt x="28194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5636514" y="4444746"/>
            <a:ext cx="28194" cy="11430"/>
          </a:xfrm>
          <a:custGeom>
            <a:avLst/>
            <a:gdLst/>
            <a:ahLst/>
            <a:cxnLst/>
            <a:rect l="l" t="t" r="r" b="b"/>
            <a:pathLst>
              <a:path w="28194" h="11429">
                <a:moveTo>
                  <a:pt x="0" y="11429"/>
                </a:moveTo>
                <a:lnTo>
                  <a:pt x="28194" y="0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5664707" y="4433315"/>
            <a:ext cx="28194" cy="11430"/>
          </a:xfrm>
          <a:custGeom>
            <a:avLst/>
            <a:gdLst/>
            <a:ahLst/>
            <a:cxnLst/>
            <a:rect l="l" t="t" r="r" b="b"/>
            <a:pathLst>
              <a:path w="28194" h="11429">
                <a:moveTo>
                  <a:pt x="0" y="11429"/>
                </a:moveTo>
                <a:lnTo>
                  <a:pt x="28194" y="0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5670803" y="4386833"/>
            <a:ext cx="22098" cy="8382"/>
          </a:xfrm>
          <a:custGeom>
            <a:avLst/>
            <a:gdLst/>
            <a:ahLst/>
            <a:cxnLst/>
            <a:rect l="l" t="t" r="r" b="b"/>
            <a:pathLst>
              <a:path w="22098" h="8382">
                <a:moveTo>
                  <a:pt x="2209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5649468" y="4395216"/>
            <a:ext cx="21336" cy="6858"/>
          </a:xfrm>
          <a:custGeom>
            <a:avLst/>
            <a:gdLst/>
            <a:ahLst/>
            <a:cxnLst/>
            <a:rect l="l" t="t" r="r" b="b"/>
            <a:pathLst>
              <a:path w="21336" h="6858">
                <a:moveTo>
                  <a:pt x="21336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5628893" y="4402073"/>
            <a:ext cx="20574" cy="6096"/>
          </a:xfrm>
          <a:custGeom>
            <a:avLst/>
            <a:gdLst/>
            <a:ahLst/>
            <a:cxnLst/>
            <a:rect l="l" t="t" r="r" b="b"/>
            <a:pathLst>
              <a:path w="20574" h="6096">
                <a:moveTo>
                  <a:pt x="2057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5609082" y="4408170"/>
            <a:ext cx="19812" cy="5334"/>
          </a:xfrm>
          <a:custGeom>
            <a:avLst/>
            <a:gdLst/>
            <a:ahLst/>
            <a:cxnLst/>
            <a:rect l="l" t="t" r="r" b="b"/>
            <a:pathLst>
              <a:path w="19812" h="5334">
                <a:moveTo>
                  <a:pt x="19812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5590032" y="4413504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1905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5571744" y="4417314"/>
            <a:ext cx="18288" cy="3048"/>
          </a:xfrm>
          <a:custGeom>
            <a:avLst/>
            <a:gdLst/>
            <a:ahLst/>
            <a:cxnLst/>
            <a:rect l="l" t="t" r="r" b="b"/>
            <a:pathLst>
              <a:path w="18287" h="3048">
                <a:moveTo>
                  <a:pt x="18287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5554218" y="4420361"/>
            <a:ext cx="17526" cy="1524"/>
          </a:xfrm>
          <a:custGeom>
            <a:avLst/>
            <a:gdLst/>
            <a:ahLst/>
            <a:cxnLst/>
            <a:rect l="l" t="t" r="r" b="b"/>
            <a:pathLst>
              <a:path w="17525" h="1524">
                <a:moveTo>
                  <a:pt x="1752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5536691" y="4421885"/>
            <a:ext cx="17526" cy="762"/>
          </a:xfrm>
          <a:custGeom>
            <a:avLst/>
            <a:gdLst/>
            <a:ahLst/>
            <a:cxnLst/>
            <a:rect l="l" t="t" r="r" b="b"/>
            <a:pathLst>
              <a:path w="17525" h="762">
                <a:moveTo>
                  <a:pt x="17525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5522214" y="4421887"/>
            <a:ext cx="14478" cy="761"/>
          </a:xfrm>
          <a:custGeom>
            <a:avLst/>
            <a:gdLst/>
            <a:ahLst/>
            <a:cxnLst/>
            <a:rect l="l" t="t" r="r" b="b"/>
            <a:pathLst>
              <a:path w="14477" h="762">
                <a:moveTo>
                  <a:pt x="14477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5508498" y="4421124"/>
            <a:ext cx="13716" cy="761"/>
          </a:xfrm>
          <a:custGeom>
            <a:avLst/>
            <a:gdLst/>
            <a:ahLst/>
            <a:cxnLst/>
            <a:rect l="l" t="t" r="r" b="b"/>
            <a:pathLst>
              <a:path w="13715" h="762">
                <a:moveTo>
                  <a:pt x="13715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5495544" y="4419600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5483352" y="4418077"/>
            <a:ext cx="12192" cy="1523"/>
          </a:xfrm>
          <a:custGeom>
            <a:avLst/>
            <a:gdLst/>
            <a:ahLst/>
            <a:cxnLst/>
            <a:rect l="l" t="t" r="r" b="b"/>
            <a:pathLst>
              <a:path w="12191" h="1524">
                <a:moveTo>
                  <a:pt x="12191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5471921" y="4415791"/>
            <a:ext cx="11430" cy="2285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1142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5461254" y="4412742"/>
            <a:ext cx="10668" cy="3047"/>
          </a:xfrm>
          <a:custGeom>
            <a:avLst/>
            <a:gdLst/>
            <a:ahLst/>
            <a:cxnLst/>
            <a:rect l="l" t="t" r="r" b="b"/>
            <a:pathLst>
              <a:path w="10667" h="3048">
                <a:moveTo>
                  <a:pt x="1066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5451348" y="4408933"/>
            <a:ext cx="9906" cy="3809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990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5442966" y="4405123"/>
            <a:ext cx="8382" cy="3809"/>
          </a:xfrm>
          <a:custGeom>
            <a:avLst/>
            <a:gdLst/>
            <a:ahLst/>
            <a:cxnLst/>
            <a:rect l="l" t="t" r="r" b="b"/>
            <a:pathLst>
              <a:path w="8382" h="3810">
                <a:moveTo>
                  <a:pt x="838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5432298" y="4399027"/>
            <a:ext cx="10668" cy="6095"/>
          </a:xfrm>
          <a:custGeom>
            <a:avLst/>
            <a:gdLst/>
            <a:ahLst/>
            <a:cxnLst/>
            <a:rect l="l" t="t" r="r" b="b"/>
            <a:pathLst>
              <a:path w="10667" h="6096">
                <a:moveTo>
                  <a:pt x="10667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5423154" y="4393693"/>
            <a:ext cx="9144" cy="5333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9144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5415534" y="4387597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6">
                <a:moveTo>
                  <a:pt x="7620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5409437" y="4380737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5404866" y="4374642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5401056" y="4367784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3810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5398769" y="4360925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5398009" y="4344924"/>
            <a:ext cx="1523" cy="16002"/>
          </a:xfrm>
          <a:custGeom>
            <a:avLst/>
            <a:gdLst/>
            <a:ahLst/>
            <a:cxnLst/>
            <a:rect l="l" t="t" r="r" b="b"/>
            <a:pathLst>
              <a:path w="1524" h="16001">
                <a:moveTo>
                  <a:pt x="762" y="16001"/>
                </a:moveTo>
                <a:lnTo>
                  <a:pt x="0" y="8381"/>
                </a:lnTo>
                <a:lnTo>
                  <a:pt x="1524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5399533" y="4335779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9144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5401818" y="4327397"/>
            <a:ext cx="3809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8381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5405628" y="4319016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8382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5411723" y="4309872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0" y="9144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5418582" y="4301490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0" y="8382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5427726" y="4293107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7" h="8382">
                <a:moveTo>
                  <a:pt x="0" y="8381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5438394" y="4283963"/>
            <a:ext cx="12192" cy="9144"/>
          </a:xfrm>
          <a:custGeom>
            <a:avLst/>
            <a:gdLst/>
            <a:ahLst/>
            <a:cxnLst/>
            <a:rect l="l" t="t" r="r" b="b"/>
            <a:pathLst>
              <a:path w="12191" h="9144">
                <a:moveTo>
                  <a:pt x="0" y="9144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5450585" y="4271010"/>
            <a:ext cx="21336" cy="12954"/>
          </a:xfrm>
          <a:custGeom>
            <a:avLst/>
            <a:gdLst/>
            <a:ahLst/>
            <a:cxnLst/>
            <a:rect l="l" t="t" r="r" b="b"/>
            <a:pathLst>
              <a:path w="21336" h="12953">
                <a:moveTo>
                  <a:pt x="0" y="12954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5471922" y="4258818"/>
            <a:ext cx="23622" cy="12192"/>
          </a:xfrm>
          <a:custGeom>
            <a:avLst/>
            <a:gdLst/>
            <a:ahLst/>
            <a:cxnLst/>
            <a:rect l="l" t="t" r="r" b="b"/>
            <a:pathLst>
              <a:path w="23622" h="12191">
                <a:moveTo>
                  <a:pt x="0" y="12192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5495544" y="4245863"/>
            <a:ext cx="25908" cy="12954"/>
          </a:xfrm>
          <a:custGeom>
            <a:avLst/>
            <a:gdLst/>
            <a:ahLst/>
            <a:cxnLst/>
            <a:rect l="l" t="t" r="r" b="b"/>
            <a:pathLst>
              <a:path w="25908" h="12953">
                <a:moveTo>
                  <a:pt x="0" y="12954"/>
                </a:moveTo>
                <a:lnTo>
                  <a:pt x="25908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5521451" y="4234434"/>
            <a:ext cx="28956" cy="11430"/>
          </a:xfrm>
          <a:custGeom>
            <a:avLst/>
            <a:gdLst/>
            <a:ahLst/>
            <a:cxnLst/>
            <a:rect l="l" t="t" r="r" b="b"/>
            <a:pathLst>
              <a:path w="28955" h="11429">
                <a:moveTo>
                  <a:pt x="0" y="11430"/>
                </a:moveTo>
                <a:lnTo>
                  <a:pt x="28956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5550407" y="4222241"/>
            <a:ext cx="32004" cy="12192"/>
          </a:xfrm>
          <a:custGeom>
            <a:avLst/>
            <a:gdLst/>
            <a:ahLst/>
            <a:cxnLst/>
            <a:rect l="l" t="t" r="r" b="b"/>
            <a:pathLst>
              <a:path w="32003" h="12191">
                <a:moveTo>
                  <a:pt x="0" y="12192"/>
                </a:moveTo>
                <a:lnTo>
                  <a:pt x="32004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5582411" y="4210050"/>
            <a:ext cx="34290" cy="12192"/>
          </a:xfrm>
          <a:custGeom>
            <a:avLst/>
            <a:gdLst/>
            <a:ahLst/>
            <a:cxnLst/>
            <a:rect l="l" t="t" r="r" b="b"/>
            <a:pathLst>
              <a:path w="34289" h="12191">
                <a:moveTo>
                  <a:pt x="0" y="12192"/>
                </a:moveTo>
                <a:lnTo>
                  <a:pt x="3429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5616701" y="4198620"/>
            <a:ext cx="36576" cy="11430"/>
          </a:xfrm>
          <a:custGeom>
            <a:avLst/>
            <a:gdLst/>
            <a:ahLst/>
            <a:cxnLst/>
            <a:rect l="l" t="t" r="r" b="b"/>
            <a:pathLst>
              <a:path w="36575" h="11429">
                <a:moveTo>
                  <a:pt x="0" y="11429"/>
                </a:moveTo>
                <a:lnTo>
                  <a:pt x="36576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5653277" y="4187190"/>
            <a:ext cx="39624" cy="11430"/>
          </a:xfrm>
          <a:custGeom>
            <a:avLst/>
            <a:gdLst/>
            <a:ahLst/>
            <a:cxnLst/>
            <a:rect l="l" t="t" r="r" b="b"/>
            <a:pathLst>
              <a:path w="39624" h="11429">
                <a:moveTo>
                  <a:pt x="0" y="11429"/>
                </a:moveTo>
                <a:lnTo>
                  <a:pt x="3962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5692901" y="4187189"/>
            <a:ext cx="0" cy="199644"/>
          </a:xfrm>
          <a:custGeom>
            <a:avLst/>
            <a:gdLst/>
            <a:ahLst/>
            <a:cxnLst/>
            <a:rect l="l" t="t" r="r" b="b"/>
            <a:pathLst>
              <a:path h="199644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7052310" y="4614672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5"/>
                </a:moveTo>
                <a:lnTo>
                  <a:pt x="161544" y="23621"/>
                </a:lnTo>
                <a:lnTo>
                  <a:pt x="161544" y="0"/>
                </a:lnTo>
                <a:lnTo>
                  <a:pt x="0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7052310" y="4638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7008876" y="4613910"/>
            <a:ext cx="204978" cy="162306"/>
          </a:xfrm>
          <a:custGeom>
            <a:avLst/>
            <a:gdLst/>
            <a:ahLst/>
            <a:cxnLst/>
            <a:rect l="l" t="t" r="r" b="b"/>
            <a:pathLst>
              <a:path w="204977" h="162305">
                <a:moveTo>
                  <a:pt x="43433" y="162306"/>
                </a:moveTo>
                <a:lnTo>
                  <a:pt x="204977" y="762"/>
                </a:lnTo>
                <a:lnTo>
                  <a:pt x="161543" y="0"/>
                </a:lnTo>
                <a:lnTo>
                  <a:pt x="0" y="162306"/>
                </a:lnTo>
                <a:lnTo>
                  <a:pt x="43433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7052310" y="46146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6973062" y="4613148"/>
            <a:ext cx="197358" cy="163068"/>
          </a:xfrm>
          <a:custGeom>
            <a:avLst/>
            <a:gdLst/>
            <a:ahLst/>
            <a:cxnLst/>
            <a:rect l="l" t="t" r="r" b="b"/>
            <a:pathLst>
              <a:path w="197357" h="163067">
                <a:moveTo>
                  <a:pt x="35814" y="163067"/>
                </a:moveTo>
                <a:lnTo>
                  <a:pt x="197358" y="761"/>
                </a:lnTo>
                <a:lnTo>
                  <a:pt x="161544" y="0"/>
                </a:lnTo>
                <a:lnTo>
                  <a:pt x="0" y="161543"/>
                </a:lnTo>
                <a:lnTo>
                  <a:pt x="35814" y="163067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7008876" y="46139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6991350" y="4613148"/>
            <a:ext cx="179070" cy="163068"/>
          </a:xfrm>
          <a:custGeom>
            <a:avLst/>
            <a:gdLst/>
            <a:ahLst/>
            <a:cxnLst/>
            <a:rect l="l" t="t" r="r" b="b"/>
            <a:pathLst>
              <a:path w="179070" h="163067">
                <a:moveTo>
                  <a:pt x="17525" y="163067"/>
                </a:moveTo>
                <a:lnTo>
                  <a:pt x="179069" y="761"/>
                </a:lnTo>
                <a:lnTo>
                  <a:pt x="161543" y="0"/>
                </a:lnTo>
                <a:lnTo>
                  <a:pt x="0" y="162305"/>
                </a:lnTo>
                <a:lnTo>
                  <a:pt x="17525" y="163067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6973061" y="4613148"/>
            <a:ext cx="179832" cy="162306"/>
          </a:xfrm>
          <a:custGeom>
            <a:avLst/>
            <a:gdLst/>
            <a:ahLst/>
            <a:cxnLst/>
            <a:rect l="l" t="t" r="r" b="b"/>
            <a:pathLst>
              <a:path w="179831" h="162305">
                <a:moveTo>
                  <a:pt x="18288" y="162306"/>
                </a:moveTo>
                <a:lnTo>
                  <a:pt x="179832" y="0"/>
                </a:lnTo>
                <a:lnTo>
                  <a:pt x="161544" y="0"/>
                </a:lnTo>
                <a:lnTo>
                  <a:pt x="0" y="161544"/>
                </a:lnTo>
                <a:lnTo>
                  <a:pt x="18288" y="162306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6945629" y="4610100"/>
            <a:ext cx="188976" cy="164592"/>
          </a:xfrm>
          <a:custGeom>
            <a:avLst/>
            <a:gdLst/>
            <a:ahLst/>
            <a:cxnLst/>
            <a:rect l="l" t="t" r="r" b="b"/>
            <a:pathLst>
              <a:path w="188975" h="164591">
                <a:moveTo>
                  <a:pt x="27431" y="164591"/>
                </a:moveTo>
                <a:lnTo>
                  <a:pt x="188975" y="3047"/>
                </a:lnTo>
                <a:lnTo>
                  <a:pt x="161543" y="0"/>
                </a:lnTo>
                <a:lnTo>
                  <a:pt x="0" y="162305"/>
                </a:lnTo>
                <a:lnTo>
                  <a:pt x="27431" y="164591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6973061" y="4613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6966203" y="4612386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7" y="162306"/>
                </a:moveTo>
                <a:lnTo>
                  <a:pt x="168401" y="762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6959346" y="4611623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7" y="162306"/>
                </a:moveTo>
                <a:lnTo>
                  <a:pt x="168401" y="762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6952487" y="4610861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7" y="162305"/>
                </a:moveTo>
                <a:lnTo>
                  <a:pt x="168401" y="761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6945630" y="4610099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7" y="162305"/>
                </a:moveTo>
                <a:lnTo>
                  <a:pt x="168401" y="761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6934961" y="4608575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1" h="163829">
                <a:moveTo>
                  <a:pt x="10668" y="163829"/>
                </a:moveTo>
                <a:lnTo>
                  <a:pt x="17221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63829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6945629" y="461009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6942581" y="461009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6940296" y="46093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6937247" y="46093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6934962" y="46085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6925817" y="4607052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8" h="163067">
                <a:moveTo>
                  <a:pt x="9144" y="163067"/>
                </a:moveTo>
                <a:lnTo>
                  <a:pt x="17068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3067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6934961" y="46085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6932675" y="460857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6931152" y="46078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6929627" y="46078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6927341" y="46070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6925818" y="46070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6910577" y="4602479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3" h="166115">
                <a:moveTo>
                  <a:pt x="15240" y="166115"/>
                </a:moveTo>
                <a:lnTo>
                  <a:pt x="17678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0" y="16611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6925817" y="46070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6923531" y="46062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6921246" y="46055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6918959" y="46047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6917436" y="46047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6915149" y="46040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6912864" y="46032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6910578" y="46024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6897623" y="4597145"/>
            <a:ext cx="174498" cy="166878"/>
          </a:xfrm>
          <a:custGeom>
            <a:avLst/>
            <a:gdLst/>
            <a:ahLst/>
            <a:cxnLst/>
            <a:rect l="l" t="t" r="r" b="b"/>
            <a:pathLst>
              <a:path w="174498" h="166877">
                <a:moveTo>
                  <a:pt x="12953" y="166877"/>
                </a:moveTo>
                <a:lnTo>
                  <a:pt x="174497" y="5333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6877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6910577" y="46024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6909053" y="46017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6907530" y="46009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6906005" y="46001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6904481" y="460019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6902196" y="45994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6900672" y="459867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6899148" y="45979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6897624" y="45971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6892289" y="4594097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6897623" y="45971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6896099" y="45963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6895338" y="45956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6894576" y="45948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6893052" y="45948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6892289" y="45940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6886955" y="459028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4"/>
                </a:moveTo>
                <a:lnTo>
                  <a:pt x="166877" y="381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6892289" y="4594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6890765" y="45933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6890004" y="45925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6889242" y="459181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6887718" y="45910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6886955" y="45902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6882383" y="4586478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6886955" y="45902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6886193" y="45895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6885432" y="458876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6883908" y="45880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6883145" y="458723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6882383" y="45864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6878573" y="4582667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5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6882383" y="458647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6881621" y="45857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6880860" y="45849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6880098" y="458419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6879336" y="458342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6878573" y="45826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6874763" y="457809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6878573" y="45826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6877811" y="45819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6877049" y="458114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6876288" y="45803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6875526" y="457885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6874764" y="457809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6871716" y="457276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6874764" y="45780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6874002" y="45773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6873239" y="457580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6873239" y="457504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6872477" y="457352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6871715" y="457276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6868668" y="4566665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6871716" y="45727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6870954" y="457047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6870192" y="456819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6868668" y="4566665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6866381" y="4559046"/>
            <a:ext cx="163830" cy="169164"/>
          </a:xfrm>
          <a:custGeom>
            <a:avLst/>
            <a:gdLst/>
            <a:ahLst/>
            <a:cxnLst/>
            <a:rect l="l" t="t" r="r" b="b"/>
            <a:pathLst>
              <a:path w="163830" h="169163">
                <a:moveTo>
                  <a:pt x="2286" y="169163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16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6868667" y="45666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6867905" y="4562856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6866381" y="4559045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6864858" y="4550663"/>
            <a:ext cx="163068" cy="169926"/>
          </a:xfrm>
          <a:custGeom>
            <a:avLst/>
            <a:gdLst/>
            <a:ahLst/>
            <a:cxnLst/>
            <a:rect l="l" t="t" r="r" b="b"/>
            <a:pathLst>
              <a:path w="163068" h="169925">
                <a:moveTo>
                  <a:pt x="1524" y="169925"/>
                </a:moveTo>
                <a:lnTo>
                  <a:pt x="16306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92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6866382" y="4559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6865620" y="4555235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6864858" y="4550663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762" y="166115"/>
                </a:moveTo>
                <a:lnTo>
                  <a:pt x="162306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611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6863333" y="4541519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8" h="170687">
                <a:moveTo>
                  <a:pt x="1524" y="170687"/>
                </a:moveTo>
                <a:lnTo>
                  <a:pt x="16306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6864857" y="4550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6862571" y="4531614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762" y="171450"/>
                </a:moveTo>
                <a:lnTo>
                  <a:pt x="16230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6863333" y="4541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6862572" y="4520183"/>
            <a:ext cx="161544" cy="172974"/>
          </a:xfrm>
          <a:custGeom>
            <a:avLst/>
            <a:gdLst/>
            <a:ahLst/>
            <a:cxnLst/>
            <a:rect l="l" t="t" r="r" b="b"/>
            <a:pathLst>
              <a:path w="161544" h="172974">
                <a:moveTo>
                  <a:pt x="0" y="172974"/>
                </a:moveTo>
                <a:lnTo>
                  <a:pt x="161544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6862572" y="4531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6862572" y="4299203"/>
            <a:ext cx="161544" cy="382524"/>
          </a:xfrm>
          <a:custGeom>
            <a:avLst/>
            <a:gdLst/>
            <a:ahLst/>
            <a:cxnLst/>
            <a:rect l="l" t="t" r="r" b="b"/>
            <a:pathLst>
              <a:path w="161544" h="382524">
                <a:moveTo>
                  <a:pt x="0" y="382524"/>
                </a:moveTo>
                <a:lnTo>
                  <a:pt x="161544" y="220980"/>
                </a:lnTo>
                <a:lnTo>
                  <a:pt x="161544" y="0"/>
                </a:lnTo>
                <a:lnTo>
                  <a:pt x="0" y="161544"/>
                </a:lnTo>
                <a:lnTo>
                  <a:pt x="0" y="3825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6862572" y="45201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7238237" y="4261104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4" h="169163">
                <a:moveTo>
                  <a:pt x="7620" y="161544"/>
                </a:moveTo>
                <a:lnTo>
                  <a:pt x="0" y="169164"/>
                </a:lnTo>
                <a:lnTo>
                  <a:pt x="169164" y="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7245857" y="42611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7229856" y="4268723"/>
            <a:ext cx="169926" cy="169164"/>
          </a:xfrm>
          <a:custGeom>
            <a:avLst/>
            <a:gdLst/>
            <a:ahLst/>
            <a:cxnLst/>
            <a:rect l="l" t="t" r="r" b="b"/>
            <a:pathLst>
              <a:path w="169925" h="169163">
                <a:moveTo>
                  <a:pt x="8381" y="161544"/>
                </a:moveTo>
                <a:lnTo>
                  <a:pt x="169925" y="0"/>
                </a:lnTo>
                <a:lnTo>
                  <a:pt x="161543" y="6858"/>
                </a:lnTo>
                <a:lnTo>
                  <a:pt x="0" y="169164"/>
                </a:lnTo>
                <a:lnTo>
                  <a:pt x="8381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7238238" y="4268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7217663" y="4275582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5" h="170687">
                <a:moveTo>
                  <a:pt x="12192" y="162306"/>
                </a:moveTo>
                <a:lnTo>
                  <a:pt x="173736" y="0"/>
                </a:lnTo>
                <a:lnTo>
                  <a:pt x="161544" y="9144"/>
                </a:lnTo>
                <a:lnTo>
                  <a:pt x="0" y="170688"/>
                </a:lnTo>
                <a:lnTo>
                  <a:pt x="1219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7229855" y="42755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7223759" y="4275582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40" h="166115">
                <a:moveTo>
                  <a:pt x="6096" y="162306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096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7217664" y="4280154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40" h="166115">
                <a:moveTo>
                  <a:pt x="6096" y="161544"/>
                </a:moveTo>
                <a:lnTo>
                  <a:pt x="167640" y="0"/>
                </a:lnTo>
                <a:lnTo>
                  <a:pt x="161544" y="4572"/>
                </a:lnTo>
                <a:lnTo>
                  <a:pt x="0" y="16611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7204710" y="4284726"/>
            <a:ext cx="174498" cy="169164"/>
          </a:xfrm>
          <a:custGeom>
            <a:avLst/>
            <a:gdLst/>
            <a:ahLst/>
            <a:cxnLst/>
            <a:rect l="l" t="t" r="r" b="b"/>
            <a:pathLst>
              <a:path w="174498" h="169163">
                <a:moveTo>
                  <a:pt x="12953" y="161543"/>
                </a:moveTo>
                <a:lnTo>
                  <a:pt x="174497" y="0"/>
                </a:lnTo>
                <a:lnTo>
                  <a:pt x="161543" y="6857"/>
                </a:lnTo>
                <a:lnTo>
                  <a:pt x="0" y="169163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7217664" y="4284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7213092" y="4284726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7209282" y="4287011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1544"/>
                </a:moveTo>
                <a:lnTo>
                  <a:pt x="165353" y="0"/>
                </a:lnTo>
                <a:lnTo>
                  <a:pt x="161543" y="2286"/>
                </a:lnTo>
                <a:lnTo>
                  <a:pt x="0" y="163830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7204710" y="428929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7190994" y="4291583"/>
            <a:ext cx="175260" cy="168402"/>
          </a:xfrm>
          <a:custGeom>
            <a:avLst/>
            <a:gdLst/>
            <a:ahLst/>
            <a:cxnLst/>
            <a:rect l="l" t="t" r="r" b="b"/>
            <a:pathLst>
              <a:path w="175259" h="168401">
                <a:moveTo>
                  <a:pt x="13716" y="162306"/>
                </a:moveTo>
                <a:lnTo>
                  <a:pt x="175260" y="0"/>
                </a:lnTo>
                <a:lnTo>
                  <a:pt x="161544" y="6858"/>
                </a:lnTo>
                <a:lnTo>
                  <a:pt x="0" y="168402"/>
                </a:lnTo>
                <a:lnTo>
                  <a:pt x="13716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7204710" y="42915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7201662" y="4291584"/>
            <a:ext cx="164592" cy="163829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2306"/>
                </a:moveTo>
                <a:lnTo>
                  <a:pt x="16459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7197851" y="429387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4"/>
                </a:moveTo>
                <a:lnTo>
                  <a:pt x="16535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809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7194803" y="429539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7190994" y="429691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7176516" y="4298441"/>
            <a:ext cx="176022" cy="166116"/>
          </a:xfrm>
          <a:custGeom>
            <a:avLst/>
            <a:gdLst/>
            <a:ahLst/>
            <a:cxnLst/>
            <a:rect l="l" t="t" r="r" b="b"/>
            <a:pathLst>
              <a:path w="176022" h="166115">
                <a:moveTo>
                  <a:pt x="14477" y="161544"/>
                </a:moveTo>
                <a:lnTo>
                  <a:pt x="176021" y="0"/>
                </a:lnTo>
                <a:lnTo>
                  <a:pt x="161543" y="4572"/>
                </a:lnTo>
                <a:lnTo>
                  <a:pt x="0" y="166116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7190994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7188708" y="42984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7186421" y="42992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7183374" y="42999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7181087" y="43007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7178802" y="43014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7176515" y="43022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7161276" y="4303013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3" h="166115">
                <a:moveTo>
                  <a:pt x="15240" y="161543"/>
                </a:moveTo>
                <a:lnTo>
                  <a:pt x="17678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15240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7176516" y="4303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7173468" y="43030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7171181" y="43037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7168896" y="43045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7165847" y="43053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7163562" y="43060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7161275" y="43068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7144512" y="4307585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7" h="163829">
                <a:moveTo>
                  <a:pt x="16764" y="161543"/>
                </a:moveTo>
                <a:lnTo>
                  <a:pt x="17830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16764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7161276" y="4307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7157466" y="430758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7154418" y="430758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7151369" y="43083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7148322" y="43091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7144512" y="430911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7127747" y="4309872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7" h="163829">
                <a:moveTo>
                  <a:pt x="16764" y="161543"/>
                </a:moveTo>
                <a:lnTo>
                  <a:pt x="178308" y="0"/>
                </a:lnTo>
                <a:lnTo>
                  <a:pt x="161544" y="1523"/>
                </a:lnTo>
                <a:lnTo>
                  <a:pt x="0" y="163829"/>
                </a:lnTo>
                <a:lnTo>
                  <a:pt x="1676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7144511" y="43098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7141463" y="430987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7137654" y="4310633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7134606" y="431063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7130795" y="4311395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D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7127747" y="431139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7110222" y="4311395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70" h="162305">
                <a:moveTo>
                  <a:pt x="17525" y="162305"/>
                </a:moveTo>
                <a:lnTo>
                  <a:pt x="179069" y="0"/>
                </a:lnTo>
                <a:lnTo>
                  <a:pt x="161543" y="761"/>
                </a:lnTo>
                <a:lnTo>
                  <a:pt x="0" y="162305"/>
                </a:lnTo>
                <a:lnTo>
                  <a:pt x="17525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7127748" y="43113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7123938" y="431139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0"/>
                </a:lnTo>
                <a:lnTo>
                  <a:pt x="161543" y="761"/>
                </a:lnTo>
                <a:lnTo>
                  <a:pt x="0" y="162305"/>
                </a:lnTo>
                <a:lnTo>
                  <a:pt x="3809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7120890" y="431215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7117079" y="4312157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7113269" y="4312157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7110222" y="431215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7093458" y="4312157"/>
            <a:ext cx="178308" cy="161544"/>
          </a:xfrm>
          <a:custGeom>
            <a:avLst/>
            <a:gdLst/>
            <a:ahLst/>
            <a:cxnLst/>
            <a:rect l="l" t="t" r="r" b="b"/>
            <a:pathLst>
              <a:path w="178307" h="161544">
                <a:moveTo>
                  <a:pt x="16764" y="161544"/>
                </a:moveTo>
                <a:lnTo>
                  <a:pt x="178308" y="0"/>
                </a:lnTo>
                <a:lnTo>
                  <a:pt x="161544" y="0"/>
                </a:lnTo>
                <a:lnTo>
                  <a:pt x="0" y="161544"/>
                </a:lnTo>
                <a:lnTo>
                  <a:pt x="16764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7110222" y="4312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7104126" y="4312157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40" h="161544">
                <a:moveTo>
                  <a:pt x="6096" y="161544"/>
                </a:moveTo>
                <a:lnTo>
                  <a:pt x="167640" y="0"/>
                </a:lnTo>
                <a:lnTo>
                  <a:pt x="162306" y="0"/>
                </a:lnTo>
                <a:lnTo>
                  <a:pt x="0" y="161544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7098792" y="4312157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40" h="161544">
                <a:moveTo>
                  <a:pt x="5333" y="161544"/>
                </a:moveTo>
                <a:lnTo>
                  <a:pt x="167639" y="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7093458" y="4312157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3" y="161544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7077455" y="4311395"/>
            <a:ext cx="177546" cy="162306"/>
          </a:xfrm>
          <a:custGeom>
            <a:avLst/>
            <a:gdLst/>
            <a:ahLst/>
            <a:cxnLst/>
            <a:rect l="l" t="t" r="r" b="b"/>
            <a:pathLst>
              <a:path w="177546" h="162305">
                <a:moveTo>
                  <a:pt x="16001" y="162305"/>
                </a:moveTo>
                <a:lnTo>
                  <a:pt x="177545" y="761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7093457" y="4312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7085075" y="4311395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2305"/>
                </a:moveTo>
                <a:lnTo>
                  <a:pt x="169925" y="761"/>
                </a:lnTo>
                <a:lnTo>
                  <a:pt x="162305" y="0"/>
                </a:lnTo>
                <a:lnTo>
                  <a:pt x="0" y="161543"/>
                </a:lnTo>
                <a:lnTo>
                  <a:pt x="8381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7077456" y="4311395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7620" y="161543"/>
                </a:moveTo>
                <a:lnTo>
                  <a:pt x="16992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7061453" y="4309871"/>
            <a:ext cx="177546" cy="163068"/>
          </a:xfrm>
          <a:custGeom>
            <a:avLst/>
            <a:gdLst/>
            <a:ahLst/>
            <a:cxnLst/>
            <a:rect l="l" t="t" r="r" b="b"/>
            <a:pathLst>
              <a:path w="177546" h="163067">
                <a:moveTo>
                  <a:pt x="16001" y="163067"/>
                </a:moveTo>
                <a:lnTo>
                  <a:pt x="17754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3067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7077455" y="4311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7072121" y="4310633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7066788" y="4309871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7061454" y="4309872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3" y="161543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7045452" y="4307586"/>
            <a:ext cx="177546" cy="163830"/>
          </a:xfrm>
          <a:custGeom>
            <a:avLst/>
            <a:gdLst/>
            <a:ahLst/>
            <a:cxnLst/>
            <a:rect l="l" t="t" r="r" b="b"/>
            <a:pathLst>
              <a:path w="177546" h="163829">
                <a:moveTo>
                  <a:pt x="16001" y="163830"/>
                </a:moveTo>
                <a:lnTo>
                  <a:pt x="17754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63830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7061454" y="43098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7056120" y="4309110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7050786" y="4308348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7045451" y="4307586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7029449" y="4304537"/>
            <a:ext cx="177546" cy="164592"/>
          </a:xfrm>
          <a:custGeom>
            <a:avLst/>
            <a:gdLst/>
            <a:ahLst/>
            <a:cxnLst/>
            <a:rect l="l" t="t" r="r" b="b"/>
            <a:pathLst>
              <a:path w="177546" h="164591">
                <a:moveTo>
                  <a:pt x="16001" y="164591"/>
                </a:moveTo>
                <a:lnTo>
                  <a:pt x="177545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4591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7045451" y="4307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7037069" y="4306061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7"/>
                </a:moveTo>
                <a:lnTo>
                  <a:pt x="16992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3067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7029450" y="4304537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7620" y="163068"/>
                </a:moveTo>
                <a:lnTo>
                  <a:pt x="16916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068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7013448" y="4301490"/>
            <a:ext cx="177546" cy="164592"/>
          </a:xfrm>
          <a:custGeom>
            <a:avLst/>
            <a:gdLst/>
            <a:ahLst/>
            <a:cxnLst/>
            <a:rect l="l" t="t" r="r" b="b"/>
            <a:pathLst>
              <a:path w="177546" h="164591">
                <a:moveTo>
                  <a:pt x="16001" y="164592"/>
                </a:moveTo>
                <a:lnTo>
                  <a:pt x="177545" y="3048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64592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7029450" y="43045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7024116" y="4303776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7018782" y="430225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7"/>
                </a:moveTo>
                <a:lnTo>
                  <a:pt x="166877" y="1523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3067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7013448" y="4301489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7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06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6997446" y="4297679"/>
            <a:ext cx="177546" cy="165354"/>
          </a:xfrm>
          <a:custGeom>
            <a:avLst/>
            <a:gdLst/>
            <a:ahLst/>
            <a:cxnLst/>
            <a:rect l="l" t="t" r="r" b="b"/>
            <a:pathLst>
              <a:path w="177546" h="165353">
                <a:moveTo>
                  <a:pt x="16001" y="165354"/>
                </a:moveTo>
                <a:lnTo>
                  <a:pt x="17754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6535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7013448" y="4301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7008114" y="4299965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7"/>
                </a:moveTo>
                <a:lnTo>
                  <a:pt x="16687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067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7002780" y="429920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6"/>
                </a:moveTo>
                <a:lnTo>
                  <a:pt x="166877" y="76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6997445" y="4297680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8"/>
                </a:moveTo>
                <a:lnTo>
                  <a:pt x="166877" y="1524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068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6982205" y="4293107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3" h="166115">
                <a:moveTo>
                  <a:pt x="15240" y="166115"/>
                </a:moveTo>
                <a:lnTo>
                  <a:pt x="17678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0" y="16611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6997445" y="42976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6989825" y="4295393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4" h="163829">
                <a:moveTo>
                  <a:pt x="7620" y="163830"/>
                </a:moveTo>
                <a:lnTo>
                  <a:pt x="16916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6982206" y="4293108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4" h="163829">
                <a:moveTo>
                  <a:pt x="7620" y="163830"/>
                </a:moveTo>
                <a:lnTo>
                  <a:pt x="16916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6966203" y="4287773"/>
            <a:ext cx="177546" cy="166878"/>
          </a:xfrm>
          <a:custGeom>
            <a:avLst/>
            <a:gdLst/>
            <a:ahLst/>
            <a:cxnLst/>
            <a:rect l="l" t="t" r="r" b="b"/>
            <a:pathLst>
              <a:path w="177546" h="166877">
                <a:moveTo>
                  <a:pt x="16001" y="166877"/>
                </a:moveTo>
                <a:lnTo>
                  <a:pt x="177545" y="5333"/>
                </a:lnTo>
                <a:lnTo>
                  <a:pt x="162305" y="0"/>
                </a:lnTo>
                <a:lnTo>
                  <a:pt x="0" y="161543"/>
                </a:lnTo>
                <a:lnTo>
                  <a:pt x="16001" y="166877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6982205" y="4293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6976871" y="4291583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8"/>
                </a:moveTo>
                <a:lnTo>
                  <a:pt x="166877" y="1524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068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6971538" y="4289297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29"/>
                </a:moveTo>
                <a:lnTo>
                  <a:pt x="166877" y="2285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382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6966204" y="4287774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30"/>
                </a:moveTo>
                <a:lnTo>
                  <a:pt x="166877" y="1524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63830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6950965" y="4282439"/>
            <a:ext cx="177545" cy="166878"/>
          </a:xfrm>
          <a:custGeom>
            <a:avLst/>
            <a:gdLst/>
            <a:ahLst/>
            <a:cxnLst/>
            <a:rect l="l" t="t" r="r" b="b"/>
            <a:pathLst>
              <a:path w="177546" h="166877">
                <a:moveTo>
                  <a:pt x="15240" y="166877"/>
                </a:moveTo>
                <a:lnTo>
                  <a:pt x="17754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0" y="166877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6966204" y="42877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6961633" y="4286249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3068"/>
                </a:moveTo>
                <a:lnTo>
                  <a:pt x="16687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068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6956298" y="4283964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29"/>
                </a:moveTo>
                <a:lnTo>
                  <a:pt x="16687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829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6950964" y="4282439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3067"/>
                </a:moveTo>
                <a:lnTo>
                  <a:pt x="166877" y="152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067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6935724" y="4275581"/>
            <a:ext cx="176784" cy="168402"/>
          </a:xfrm>
          <a:custGeom>
            <a:avLst/>
            <a:gdLst/>
            <a:ahLst/>
            <a:cxnLst/>
            <a:rect l="l" t="t" r="r" b="b"/>
            <a:pathLst>
              <a:path w="176783" h="168401">
                <a:moveTo>
                  <a:pt x="15240" y="168401"/>
                </a:moveTo>
                <a:lnTo>
                  <a:pt x="17678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15240" y="168401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6950964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6943344" y="4278629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4" h="165353">
                <a:moveTo>
                  <a:pt x="7620" y="165354"/>
                </a:moveTo>
                <a:lnTo>
                  <a:pt x="169164" y="3810"/>
                </a:lnTo>
                <a:lnTo>
                  <a:pt x="162306" y="0"/>
                </a:lnTo>
                <a:lnTo>
                  <a:pt x="0" y="162306"/>
                </a:lnTo>
                <a:lnTo>
                  <a:pt x="7620" y="16535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6935724" y="4275581"/>
            <a:ext cx="169926" cy="165354"/>
          </a:xfrm>
          <a:custGeom>
            <a:avLst/>
            <a:gdLst/>
            <a:ahLst/>
            <a:cxnLst/>
            <a:rect l="l" t="t" r="r" b="b"/>
            <a:pathLst>
              <a:path w="169925" h="165353">
                <a:moveTo>
                  <a:pt x="7620" y="165353"/>
                </a:moveTo>
                <a:lnTo>
                  <a:pt x="169926" y="3047"/>
                </a:lnTo>
                <a:lnTo>
                  <a:pt x="162306" y="0"/>
                </a:lnTo>
                <a:lnTo>
                  <a:pt x="0" y="161543"/>
                </a:lnTo>
                <a:lnTo>
                  <a:pt x="7620" y="16535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6921245" y="4268724"/>
            <a:ext cx="176784" cy="168402"/>
          </a:xfrm>
          <a:custGeom>
            <a:avLst/>
            <a:gdLst/>
            <a:ahLst/>
            <a:cxnLst/>
            <a:rect l="l" t="t" r="r" b="b"/>
            <a:pathLst>
              <a:path w="176783" h="168401">
                <a:moveTo>
                  <a:pt x="14477" y="168401"/>
                </a:moveTo>
                <a:lnTo>
                  <a:pt x="176783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8401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6935723" y="42755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6931152" y="4273296"/>
            <a:ext cx="166877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4572" y="163830"/>
                </a:moveTo>
                <a:lnTo>
                  <a:pt x="16687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6925817" y="4271009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30"/>
                </a:moveTo>
                <a:lnTo>
                  <a:pt x="166877" y="228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830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6921245" y="4268724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30"/>
                </a:moveTo>
                <a:lnTo>
                  <a:pt x="16611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6906005" y="4261103"/>
            <a:ext cx="176784" cy="169164"/>
          </a:xfrm>
          <a:custGeom>
            <a:avLst/>
            <a:gdLst/>
            <a:ahLst/>
            <a:cxnLst/>
            <a:rect l="l" t="t" r="r" b="b"/>
            <a:pathLst>
              <a:path w="176783" h="169163">
                <a:moveTo>
                  <a:pt x="15240" y="169163"/>
                </a:moveTo>
                <a:lnTo>
                  <a:pt x="17678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5240" y="16916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6921245" y="4268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6913625" y="426491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4" h="165353">
                <a:moveTo>
                  <a:pt x="7620" y="165353"/>
                </a:moveTo>
                <a:lnTo>
                  <a:pt x="16916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535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6906006" y="4261103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4" h="165353">
                <a:moveTo>
                  <a:pt x="7620" y="165354"/>
                </a:moveTo>
                <a:lnTo>
                  <a:pt x="16916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535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6891527" y="4252722"/>
            <a:ext cx="176022" cy="169926"/>
          </a:xfrm>
          <a:custGeom>
            <a:avLst/>
            <a:gdLst/>
            <a:ahLst/>
            <a:cxnLst/>
            <a:rect l="l" t="t" r="r" b="b"/>
            <a:pathLst>
              <a:path w="176022" h="169925">
                <a:moveTo>
                  <a:pt x="14477" y="169925"/>
                </a:moveTo>
                <a:lnTo>
                  <a:pt x="176021" y="8381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992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6906005" y="42611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6901433" y="4258056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6896099" y="4255769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4591"/>
                </a:moveTo>
                <a:lnTo>
                  <a:pt x="16687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6891528" y="425272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6877049" y="4244340"/>
            <a:ext cx="176022" cy="169926"/>
          </a:xfrm>
          <a:custGeom>
            <a:avLst/>
            <a:gdLst/>
            <a:ahLst/>
            <a:cxnLst/>
            <a:rect l="l" t="t" r="r" b="b"/>
            <a:pathLst>
              <a:path w="176022" h="169925">
                <a:moveTo>
                  <a:pt x="14477" y="169925"/>
                </a:moveTo>
                <a:lnTo>
                  <a:pt x="176021" y="8381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992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6891527" y="4252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6883907" y="4248150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4" h="166115">
                <a:moveTo>
                  <a:pt x="7620" y="166115"/>
                </a:moveTo>
                <a:lnTo>
                  <a:pt x="16916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611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6877049" y="4244340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2" h="165353">
                <a:moveTo>
                  <a:pt x="6858" y="165353"/>
                </a:moveTo>
                <a:lnTo>
                  <a:pt x="16840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535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6862572" y="4234433"/>
            <a:ext cx="176022" cy="171450"/>
          </a:xfrm>
          <a:custGeom>
            <a:avLst/>
            <a:gdLst/>
            <a:ahLst/>
            <a:cxnLst/>
            <a:rect l="l" t="t" r="r" b="b"/>
            <a:pathLst>
              <a:path w="176022" h="171450">
                <a:moveTo>
                  <a:pt x="14477" y="171450"/>
                </a:moveTo>
                <a:lnTo>
                  <a:pt x="176021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1450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6877050" y="42443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6459474" y="4588001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3"/>
                </a:moveTo>
                <a:lnTo>
                  <a:pt x="167640" y="0"/>
                </a:lnTo>
                <a:lnTo>
                  <a:pt x="161544" y="4571"/>
                </a:lnTo>
                <a:lnTo>
                  <a:pt x="0" y="16611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6465570" y="45880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6448805" y="4592573"/>
            <a:ext cx="172212" cy="166878"/>
          </a:xfrm>
          <a:custGeom>
            <a:avLst/>
            <a:gdLst/>
            <a:ahLst/>
            <a:cxnLst/>
            <a:rect l="l" t="t" r="r" b="b"/>
            <a:pathLst>
              <a:path w="172212" h="166877">
                <a:moveTo>
                  <a:pt x="10667" y="161544"/>
                </a:moveTo>
                <a:lnTo>
                  <a:pt x="172211" y="0"/>
                </a:lnTo>
                <a:lnTo>
                  <a:pt x="161543" y="4572"/>
                </a:lnTo>
                <a:lnTo>
                  <a:pt x="0" y="166878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6459473" y="4592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6455663" y="459257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6451854" y="459409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6448806" y="459562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829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6436613" y="4597145"/>
            <a:ext cx="173736" cy="166116"/>
          </a:xfrm>
          <a:custGeom>
            <a:avLst/>
            <a:gdLst/>
            <a:ahLst/>
            <a:cxnLst/>
            <a:rect l="l" t="t" r="r" b="b"/>
            <a:pathLst>
              <a:path w="173736" h="166115">
                <a:moveTo>
                  <a:pt x="12191" y="162305"/>
                </a:moveTo>
                <a:lnTo>
                  <a:pt x="173735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2191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6448805" y="459714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6445757" y="459714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6443471" y="459867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6441186" y="459943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6438899" y="46001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6436614" y="460095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6422898" y="4601717"/>
            <a:ext cx="175260" cy="165354"/>
          </a:xfrm>
          <a:custGeom>
            <a:avLst/>
            <a:gdLst/>
            <a:ahLst/>
            <a:cxnLst/>
            <a:rect l="l" t="t" r="r" b="b"/>
            <a:pathLst>
              <a:path w="175260" h="165353">
                <a:moveTo>
                  <a:pt x="13715" y="161543"/>
                </a:moveTo>
                <a:lnTo>
                  <a:pt x="175259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6436614" y="4601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6433566" y="460171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6431280" y="46024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6428231" y="460324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6425184" y="46040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6422897" y="46047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6407658" y="4605528"/>
            <a:ext cx="176784" cy="164592"/>
          </a:xfrm>
          <a:custGeom>
            <a:avLst/>
            <a:gdLst/>
            <a:ahLst/>
            <a:cxnLst/>
            <a:rect l="l" t="t" r="r" b="b"/>
            <a:pathLst>
              <a:path w="176784" h="164591">
                <a:moveTo>
                  <a:pt x="15239" y="161544"/>
                </a:moveTo>
                <a:lnTo>
                  <a:pt x="176783" y="0"/>
                </a:lnTo>
                <a:lnTo>
                  <a:pt x="162305" y="3048"/>
                </a:lnTo>
                <a:lnTo>
                  <a:pt x="0" y="164592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6422898" y="46055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6419088" y="460552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6415278" y="46062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6411467" y="46070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6407657" y="460781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2306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6391655" y="4608576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8" h="163829">
                <a:moveTo>
                  <a:pt x="16001" y="161543"/>
                </a:moveTo>
                <a:lnTo>
                  <a:pt x="17830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16001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6407657" y="460857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6403847" y="460857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10" y="161543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6400038" y="460933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6395466" y="4610100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2306" y="0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6391656" y="4610099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3810" y="162305"/>
                </a:moveTo>
                <a:lnTo>
                  <a:pt x="166116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6374129" y="4610861"/>
            <a:ext cx="179070" cy="163830"/>
          </a:xfrm>
          <a:custGeom>
            <a:avLst/>
            <a:gdLst/>
            <a:ahLst/>
            <a:cxnLst/>
            <a:rect l="l" t="t" r="r" b="b"/>
            <a:pathLst>
              <a:path w="179070" h="163829">
                <a:moveTo>
                  <a:pt x="17525" y="161544"/>
                </a:moveTo>
                <a:lnTo>
                  <a:pt x="17906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6391655" y="4610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6386321" y="4610861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1544"/>
                </a:moveTo>
                <a:lnTo>
                  <a:pt x="166878" y="0"/>
                </a:lnTo>
                <a:lnTo>
                  <a:pt x="161544" y="762"/>
                </a:lnTo>
                <a:lnTo>
                  <a:pt x="0" y="162306"/>
                </a:lnTo>
                <a:lnTo>
                  <a:pt x="533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6380226" y="4611623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2306"/>
                </a:lnTo>
                <a:lnTo>
                  <a:pt x="609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6374130" y="4612385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6355841" y="4613148"/>
            <a:ext cx="179832" cy="162306"/>
          </a:xfrm>
          <a:custGeom>
            <a:avLst/>
            <a:gdLst/>
            <a:ahLst/>
            <a:cxnLst/>
            <a:rect l="l" t="t" r="r" b="b"/>
            <a:pathLst>
              <a:path w="179832" h="162305">
                <a:moveTo>
                  <a:pt x="18287" y="161543"/>
                </a:moveTo>
                <a:lnTo>
                  <a:pt x="179831" y="0"/>
                </a:lnTo>
                <a:lnTo>
                  <a:pt x="161543" y="761"/>
                </a:lnTo>
                <a:lnTo>
                  <a:pt x="0" y="162305"/>
                </a:lnTo>
                <a:lnTo>
                  <a:pt x="18287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6374129" y="4613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6368033" y="4613148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6361937" y="4613148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230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6355842" y="4613910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6335268" y="4613910"/>
            <a:ext cx="182118" cy="162306"/>
          </a:xfrm>
          <a:custGeom>
            <a:avLst/>
            <a:gdLst/>
            <a:ahLst/>
            <a:cxnLst/>
            <a:rect l="l" t="t" r="r" b="b"/>
            <a:pathLst>
              <a:path w="182117" h="162305">
                <a:moveTo>
                  <a:pt x="20574" y="161543"/>
                </a:moveTo>
                <a:lnTo>
                  <a:pt x="182118" y="0"/>
                </a:lnTo>
                <a:lnTo>
                  <a:pt x="161544" y="761"/>
                </a:lnTo>
                <a:lnTo>
                  <a:pt x="0" y="162305"/>
                </a:lnTo>
                <a:lnTo>
                  <a:pt x="2057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6355842" y="4613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6862572" y="3916679"/>
            <a:ext cx="161544" cy="479298"/>
          </a:xfrm>
          <a:custGeom>
            <a:avLst/>
            <a:gdLst/>
            <a:ahLst/>
            <a:cxnLst/>
            <a:rect l="l" t="t" r="r" b="b"/>
            <a:pathLst>
              <a:path w="161544" h="479298">
                <a:moveTo>
                  <a:pt x="0" y="479298"/>
                </a:moveTo>
                <a:lnTo>
                  <a:pt x="161544" y="317754"/>
                </a:lnTo>
                <a:lnTo>
                  <a:pt x="161544" y="0"/>
                </a:lnTo>
                <a:lnTo>
                  <a:pt x="0" y="161544"/>
                </a:lnTo>
                <a:lnTo>
                  <a:pt x="0" y="47929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6862572" y="4234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7617714" y="4232910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0" y="170687"/>
                </a:moveTo>
                <a:lnTo>
                  <a:pt x="162306" y="9143"/>
                </a:lnTo>
                <a:lnTo>
                  <a:pt x="169926" y="0"/>
                </a:lnTo>
                <a:lnTo>
                  <a:pt x="8382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7617714" y="424205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7626095" y="4223766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0" y="170687"/>
                </a:moveTo>
                <a:lnTo>
                  <a:pt x="161544" y="9143"/>
                </a:lnTo>
                <a:lnTo>
                  <a:pt x="169926" y="0"/>
                </a:lnTo>
                <a:lnTo>
                  <a:pt x="8382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7626095" y="42329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7634477" y="4204716"/>
            <a:ext cx="175260" cy="180594"/>
          </a:xfrm>
          <a:custGeom>
            <a:avLst/>
            <a:gdLst/>
            <a:ahLst/>
            <a:cxnLst/>
            <a:rect l="l" t="t" r="r" b="b"/>
            <a:pathLst>
              <a:path w="175259" h="180594">
                <a:moveTo>
                  <a:pt x="0" y="180593"/>
                </a:moveTo>
                <a:lnTo>
                  <a:pt x="161544" y="19049"/>
                </a:lnTo>
                <a:lnTo>
                  <a:pt x="175260" y="0"/>
                </a:lnTo>
                <a:lnTo>
                  <a:pt x="13716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7634477" y="42237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7634477" y="4217670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7639050" y="421081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7643622" y="420471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7648194" y="4185666"/>
            <a:ext cx="173736" cy="180594"/>
          </a:xfrm>
          <a:custGeom>
            <a:avLst/>
            <a:gdLst/>
            <a:ahLst/>
            <a:cxnLst/>
            <a:rect l="l" t="t" r="r" b="b"/>
            <a:pathLst>
              <a:path w="173735" h="180594">
                <a:moveTo>
                  <a:pt x="0" y="180593"/>
                </a:moveTo>
                <a:lnTo>
                  <a:pt x="161544" y="19049"/>
                </a:lnTo>
                <a:lnTo>
                  <a:pt x="173736" y="0"/>
                </a:lnTo>
                <a:lnTo>
                  <a:pt x="12191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7648194" y="4204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7648194" y="4198620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7652766" y="419176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7656576" y="4185665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7660385" y="4165092"/>
            <a:ext cx="172212" cy="182118"/>
          </a:xfrm>
          <a:custGeom>
            <a:avLst/>
            <a:gdLst/>
            <a:ahLst/>
            <a:cxnLst/>
            <a:rect l="l" t="t" r="r" b="b"/>
            <a:pathLst>
              <a:path w="172211" h="182117">
                <a:moveTo>
                  <a:pt x="0" y="182117"/>
                </a:moveTo>
                <a:lnTo>
                  <a:pt x="161544" y="20573"/>
                </a:lnTo>
                <a:lnTo>
                  <a:pt x="172212" y="0"/>
                </a:lnTo>
                <a:lnTo>
                  <a:pt x="10667" y="162305"/>
                </a:lnTo>
                <a:lnTo>
                  <a:pt x="0" y="18211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7660385" y="41856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7660385" y="4178808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7664195" y="4171949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0" y="168401"/>
                </a:moveTo>
                <a:lnTo>
                  <a:pt x="161544" y="6857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7667244" y="416509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2305"/>
                </a:lnTo>
                <a:lnTo>
                  <a:pt x="0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7671054" y="4145280"/>
            <a:ext cx="169926" cy="182118"/>
          </a:xfrm>
          <a:custGeom>
            <a:avLst/>
            <a:gdLst/>
            <a:ahLst/>
            <a:cxnLst/>
            <a:rect l="l" t="t" r="r" b="b"/>
            <a:pathLst>
              <a:path w="169925" h="182117">
                <a:moveTo>
                  <a:pt x="0" y="182118"/>
                </a:moveTo>
                <a:lnTo>
                  <a:pt x="161544" y="19812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7671054" y="41650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7671054" y="4155186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0" y="172212"/>
                </a:moveTo>
                <a:lnTo>
                  <a:pt x="161544" y="9906"/>
                </a:lnTo>
                <a:lnTo>
                  <a:pt x="166116" y="0"/>
                </a:lnTo>
                <a:lnTo>
                  <a:pt x="3809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7674864" y="4145279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0" y="171450"/>
                </a:moveTo>
                <a:lnTo>
                  <a:pt x="162306" y="9905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7679435" y="4124705"/>
            <a:ext cx="168402" cy="182118"/>
          </a:xfrm>
          <a:custGeom>
            <a:avLst/>
            <a:gdLst/>
            <a:ahLst/>
            <a:cxnLst/>
            <a:rect l="l" t="t" r="r" b="b"/>
            <a:pathLst>
              <a:path w="168401" h="182117">
                <a:moveTo>
                  <a:pt x="0" y="182117"/>
                </a:moveTo>
                <a:lnTo>
                  <a:pt x="161544" y="20573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7679435" y="4145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7679435" y="4134611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0" y="172212"/>
                </a:moveTo>
                <a:lnTo>
                  <a:pt x="161544" y="10668"/>
                </a:lnTo>
                <a:lnTo>
                  <a:pt x="165354" y="0"/>
                </a:lnTo>
                <a:lnTo>
                  <a:pt x="3047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7682483" y="4124705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0" y="171450"/>
                </a:moveTo>
                <a:lnTo>
                  <a:pt x="162306" y="9905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7686294" y="4103369"/>
            <a:ext cx="166116" cy="182880"/>
          </a:xfrm>
          <a:custGeom>
            <a:avLst/>
            <a:gdLst/>
            <a:ahLst/>
            <a:cxnLst/>
            <a:rect l="l" t="t" r="r" b="b"/>
            <a:pathLst>
              <a:path w="166116" h="182879">
                <a:moveTo>
                  <a:pt x="0" y="182880"/>
                </a:moveTo>
                <a:lnTo>
                  <a:pt x="161544" y="21336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82880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7686294" y="41247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7690866" y="4081272"/>
            <a:ext cx="164592" cy="183642"/>
          </a:xfrm>
          <a:custGeom>
            <a:avLst/>
            <a:gdLst/>
            <a:ahLst/>
            <a:cxnLst/>
            <a:rect l="l" t="t" r="r" b="b"/>
            <a:pathLst>
              <a:path w="164592" h="183641">
                <a:moveTo>
                  <a:pt x="0" y="183642"/>
                </a:moveTo>
                <a:lnTo>
                  <a:pt x="161544" y="22098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7690866" y="41033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7693915" y="4058412"/>
            <a:ext cx="162305" cy="184404"/>
          </a:xfrm>
          <a:custGeom>
            <a:avLst/>
            <a:gdLst/>
            <a:ahLst/>
            <a:cxnLst/>
            <a:rect l="l" t="t" r="r" b="b"/>
            <a:pathLst>
              <a:path w="162305" h="184403">
                <a:moveTo>
                  <a:pt x="0" y="184404"/>
                </a:moveTo>
                <a:lnTo>
                  <a:pt x="161544" y="22860"/>
                </a:lnTo>
                <a:lnTo>
                  <a:pt x="162305" y="0"/>
                </a:lnTo>
                <a:lnTo>
                  <a:pt x="761" y="162306"/>
                </a:lnTo>
                <a:lnTo>
                  <a:pt x="0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7693914" y="40812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7693914" y="4037837"/>
            <a:ext cx="162306" cy="182880"/>
          </a:xfrm>
          <a:custGeom>
            <a:avLst/>
            <a:gdLst/>
            <a:ahLst/>
            <a:cxnLst/>
            <a:rect l="l" t="t" r="r" b="b"/>
            <a:pathLst>
              <a:path w="162305" h="182879">
                <a:moveTo>
                  <a:pt x="761" y="182879"/>
                </a:moveTo>
                <a:lnTo>
                  <a:pt x="162305" y="2057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8287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7694676" y="405841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7690866" y="4017264"/>
            <a:ext cx="164592" cy="182118"/>
          </a:xfrm>
          <a:custGeom>
            <a:avLst/>
            <a:gdLst/>
            <a:ahLst/>
            <a:cxnLst/>
            <a:rect l="l" t="t" r="r" b="b"/>
            <a:pathLst>
              <a:path w="164592" h="182117">
                <a:moveTo>
                  <a:pt x="3048" y="182118"/>
                </a:moveTo>
                <a:lnTo>
                  <a:pt x="164592" y="2057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8211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7693914" y="40378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7686294" y="3997451"/>
            <a:ext cx="166116" cy="181356"/>
          </a:xfrm>
          <a:custGeom>
            <a:avLst/>
            <a:gdLst/>
            <a:ahLst/>
            <a:cxnLst/>
            <a:rect l="l" t="t" r="r" b="b"/>
            <a:pathLst>
              <a:path w="166116" h="181355">
                <a:moveTo>
                  <a:pt x="4572" y="181356"/>
                </a:moveTo>
                <a:lnTo>
                  <a:pt x="166116" y="1981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8135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7690866" y="40172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7679436" y="3977639"/>
            <a:ext cx="168402" cy="181356"/>
          </a:xfrm>
          <a:custGeom>
            <a:avLst/>
            <a:gdLst/>
            <a:ahLst/>
            <a:cxnLst/>
            <a:rect l="l" t="t" r="r" b="b"/>
            <a:pathLst>
              <a:path w="168401" h="181355">
                <a:moveTo>
                  <a:pt x="6857" y="181356"/>
                </a:moveTo>
                <a:lnTo>
                  <a:pt x="168401" y="19812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8135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7686294" y="39974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7683246" y="3987545"/>
            <a:ext cx="164592" cy="171450"/>
          </a:xfrm>
          <a:custGeom>
            <a:avLst/>
            <a:gdLst/>
            <a:ahLst/>
            <a:cxnLst/>
            <a:rect l="l" t="t" r="r" b="b"/>
            <a:pathLst>
              <a:path w="164592" h="171450">
                <a:moveTo>
                  <a:pt x="3048" y="171450"/>
                </a:moveTo>
                <a:lnTo>
                  <a:pt x="164592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145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7679435" y="3977639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3809" y="171450"/>
                </a:moveTo>
                <a:lnTo>
                  <a:pt x="165353" y="9905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7671053" y="3957827"/>
            <a:ext cx="169926" cy="181356"/>
          </a:xfrm>
          <a:custGeom>
            <a:avLst/>
            <a:gdLst/>
            <a:ahLst/>
            <a:cxnLst/>
            <a:rect l="l" t="t" r="r" b="b"/>
            <a:pathLst>
              <a:path w="169925" h="181355">
                <a:moveTo>
                  <a:pt x="8381" y="181356"/>
                </a:moveTo>
                <a:lnTo>
                  <a:pt x="169925" y="19812"/>
                </a:lnTo>
                <a:lnTo>
                  <a:pt x="161543" y="0"/>
                </a:lnTo>
                <a:lnTo>
                  <a:pt x="0" y="162306"/>
                </a:lnTo>
                <a:lnTo>
                  <a:pt x="8381" y="18135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7679435" y="39776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7677149" y="3971543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5" y="167639"/>
                </a:moveTo>
                <a:lnTo>
                  <a:pt x="16382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763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7674102" y="3964686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7671053" y="3957827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7661148" y="3938777"/>
            <a:ext cx="171450" cy="181356"/>
          </a:xfrm>
          <a:custGeom>
            <a:avLst/>
            <a:gdLst/>
            <a:ahLst/>
            <a:cxnLst/>
            <a:rect l="l" t="t" r="r" b="b"/>
            <a:pathLst>
              <a:path w="171450" h="181355">
                <a:moveTo>
                  <a:pt x="9905" y="181356"/>
                </a:moveTo>
                <a:lnTo>
                  <a:pt x="171449" y="19050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8135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7671054" y="395782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7666482" y="3948683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4572" y="171450"/>
                </a:moveTo>
                <a:lnTo>
                  <a:pt x="166116" y="914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1450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7661148" y="3938777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3" y="171450"/>
                </a:moveTo>
                <a:lnTo>
                  <a:pt x="166877" y="9905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7648956" y="3920490"/>
            <a:ext cx="173736" cy="179832"/>
          </a:xfrm>
          <a:custGeom>
            <a:avLst/>
            <a:gdLst/>
            <a:ahLst/>
            <a:cxnLst/>
            <a:rect l="l" t="t" r="r" b="b"/>
            <a:pathLst>
              <a:path w="173735" h="179832">
                <a:moveTo>
                  <a:pt x="12192" y="179831"/>
                </a:moveTo>
                <a:lnTo>
                  <a:pt x="173736" y="18287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7983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7661148" y="3938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7657338" y="3932682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09" y="167639"/>
                </a:moveTo>
                <a:lnTo>
                  <a:pt x="165353" y="609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7639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7653528" y="392658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3" h="167639">
                <a:moveTo>
                  <a:pt x="3809" y="167639"/>
                </a:moveTo>
                <a:lnTo>
                  <a:pt x="165353" y="609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763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7648955" y="3920489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4572" y="167639"/>
                </a:moveTo>
                <a:lnTo>
                  <a:pt x="16611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7636001" y="3901439"/>
            <a:ext cx="174498" cy="180594"/>
          </a:xfrm>
          <a:custGeom>
            <a:avLst/>
            <a:gdLst/>
            <a:ahLst/>
            <a:cxnLst/>
            <a:rect l="l" t="t" r="r" b="b"/>
            <a:pathLst>
              <a:path w="174498" h="180594">
                <a:moveTo>
                  <a:pt x="12953" y="180593"/>
                </a:moveTo>
                <a:lnTo>
                  <a:pt x="174497" y="19049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8059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7648955" y="3920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7644383" y="3913631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4572" y="168401"/>
                </a:moveTo>
                <a:lnTo>
                  <a:pt x="166116" y="6857"/>
                </a:lnTo>
                <a:lnTo>
                  <a:pt x="162306" y="0"/>
                </a:lnTo>
                <a:lnTo>
                  <a:pt x="0" y="162305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7639812" y="3907536"/>
            <a:ext cx="166877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4572" y="168401"/>
                </a:moveTo>
                <a:lnTo>
                  <a:pt x="166878" y="6095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7635240" y="3901439"/>
            <a:ext cx="166877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4572" y="167639"/>
                </a:moveTo>
                <a:lnTo>
                  <a:pt x="166878" y="6095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7628381" y="3892295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4" h="170687">
                <a:moveTo>
                  <a:pt x="7620" y="170687"/>
                </a:moveTo>
                <a:lnTo>
                  <a:pt x="16916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7636001" y="3901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7632191" y="3896867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7628382" y="389229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7620000" y="3883913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8381" y="169925"/>
                </a:moveTo>
                <a:lnTo>
                  <a:pt x="169925" y="838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7628382" y="3892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7625334" y="388924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7623047" y="3886962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7620000" y="388391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7603235" y="3867149"/>
            <a:ext cx="178308" cy="178308"/>
          </a:xfrm>
          <a:custGeom>
            <a:avLst/>
            <a:gdLst/>
            <a:ahLst/>
            <a:cxnLst/>
            <a:rect l="l" t="t" r="r" b="b"/>
            <a:pathLst>
              <a:path w="178307" h="178308">
                <a:moveTo>
                  <a:pt x="16764" y="178308"/>
                </a:moveTo>
                <a:lnTo>
                  <a:pt x="178308" y="16764"/>
                </a:lnTo>
                <a:lnTo>
                  <a:pt x="161544" y="0"/>
                </a:lnTo>
                <a:lnTo>
                  <a:pt x="0" y="161544"/>
                </a:lnTo>
                <a:lnTo>
                  <a:pt x="16764" y="17830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7620000" y="3883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7616190" y="387934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7611617" y="3875531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7607045" y="3870960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7603235" y="3867150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3809" y="165354"/>
                </a:moveTo>
                <a:lnTo>
                  <a:pt x="166115" y="381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535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7584185" y="3851148"/>
            <a:ext cx="180594" cy="177546"/>
          </a:xfrm>
          <a:custGeom>
            <a:avLst/>
            <a:gdLst/>
            <a:ahLst/>
            <a:cxnLst/>
            <a:rect l="l" t="t" r="r" b="b"/>
            <a:pathLst>
              <a:path w="180594" h="177546">
                <a:moveTo>
                  <a:pt x="19050" y="177546"/>
                </a:moveTo>
                <a:lnTo>
                  <a:pt x="180594" y="16002"/>
                </a:lnTo>
                <a:lnTo>
                  <a:pt x="161544" y="0"/>
                </a:lnTo>
                <a:lnTo>
                  <a:pt x="0" y="161544"/>
                </a:lnTo>
                <a:lnTo>
                  <a:pt x="19050" y="17754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7603235" y="3867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7598663" y="3863340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7593330" y="3859529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4"/>
                </a:moveTo>
                <a:lnTo>
                  <a:pt x="166877" y="381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7588757" y="3854957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611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7584185" y="3851148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6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611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7563611" y="3836670"/>
            <a:ext cx="182118" cy="176022"/>
          </a:xfrm>
          <a:custGeom>
            <a:avLst/>
            <a:gdLst/>
            <a:ahLst/>
            <a:cxnLst/>
            <a:rect l="l" t="t" r="r" b="b"/>
            <a:pathLst>
              <a:path w="182118" h="176022">
                <a:moveTo>
                  <a:pt x="20574" y="176022"/>
                </a:moveTo>
                <a:lnTo>
                  <a:pt x="182118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20574" y="176022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7584185" y="3851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7578851" y="384733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4"/>
                </a:moveTo>
                <a:lnTo>
                  <a:pt x="166877" y="3810"/>
                </a:lnTo>
                <a:lnTo>
                  <a:pt x="161543" y="0"/>
                </a:lnTo>
                <a:lnTo>
                  <a:pt x="0" y="162306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7573517" y="3844290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7568183" y="3840479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4"/>
                </a:moveTo>
                <a:lnTo>
                  <a:pt x="166877" y="3810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7563612" y="3836669"/>
            <a:ext cx="166877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4572" y="165354"/>
                </a:moveTo>
                <a:lnTo>
                  <a:pt x="16687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7540751" y="3822954"/>
            <a:ext cx="184404" cy="175260"/>
          </a:xfrm>
          <a:custGeom>
            <a:avLst/>
            <a:gdLst/>
            <a:ahLst/>
            <a:cxnLst/>
            <a:rect l="l" t="t" r="r" b="b"/>
            <a:pathLst>
              <a:path w="184403" h="175260">
                <a:moveTo>
                  <a:pt x="22859" y="175260"/>
                </a:moveTo>
                <a:lnTo>
                  <a:pt x="184403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22859" y="175260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7563611" y="38366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7557515" y="3832860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5353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7552182" y="3829812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4"/>
                </a:moveTo>
                <a:lnTo>
                  <a:pt x="166877" y="3048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7546086" y="382676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2"/>
                </a:moveTo>
                <a:lnTo>
                  <a:pt x="16764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7540751" y="382295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5333" y="165354"/>
                </a:moveTo>
                <a:lnTo>
                  <a:pt x="167639" y="381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535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7516367" y="3810000"/>
            <a:ext cx="185928" cy="174498"/>
          </a:xfrm>
          <a:custGeom>
            <a:avLst/>
            <a:gdLst/>
            <a:ahLst/>
            <a:cxnLst/>
            <a:rect l="l" t="t" r="r" b="b"/>
            <a:pathLst>
              <a:path w="185927" h="174498">
                <a:moveTo>
                  <a:pt x="24383" y="174498"/>
                </a:moveTo>
                <a:lnTo>
                  <a:pt x="185927" y="12954"/>
                </a:lnTo>
                <a:lnTo>
                  <a:pt x="162305" y="0"/>
                </a:lnTo>
                <a:lnTo>
                  <a:pt x="0" y="161544"/>
                </a:lnTo>
                <a:lnTo>
                  <a:pt x="24383" y="17449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7540751" y="3822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7534655" y="3819906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2"/>
                </a:moveTo>
                <a:lnTo>
                  <a:pt x="16764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7528559" y="381685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7522464" y="3813047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5353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7516368" y="3810000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5354"/>
                </a:moveTo>
                <a:lnTo>
                  <a:pt x="16764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6096" y="16535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7491221" y="3798570"/>
            <a:ext cx="187452" cy="172974"/>
          </a:xfrm>
          <a:custGeom>
            <a:avLst/>
            <a:gdLst/>
            <a:ahLst/>
            <a:cxnLst/>
            <a:rect l="l" t="t" r="r" b="b"/>
            <a:pathLst>
              <a:path w="187451" h="172974">
                <a:moveTo>
                  <a:pt x="25146" y="172974"/>
                </a:moveTo>
                <a:lnTo>
                  <a:pt x="187452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25146" y="17297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7516367" y="38100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7510271" y="3806952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096" y="164592"/>
                </a:moveTo>
                <a:lnTo>
                  <a:pt x="168402" y="3048"/>
                </a:lnTo>
                <a:lnTo>
                  <a:pt x="161544" y="0"/>
                </a:lnTo>
                <a:lnTo>
                  <a:pt x="0" y="162306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7503414" y="3804665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4591"/>
                </a:moveTo>
                <a:lnTo>
                  <a:pt x="168401" y="2285"/>
                </a:lnTo>
                <a:lnTo>
                  <a:pt x="162305" y="0"/>
                </a:lnTo>
                <a:lnTo>
                  <a:pt x="0" y="161543"/>
                </a:lnTo>
                <a:lnTo>
                  <a:pt x="6857" y="164591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7497318" y="3801618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096" y="164591"/>
                </a:moveTo>
                <a:lnTo>
                  <a:pt x="16840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7491221" y="3798569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7463790" y="3787902"/>
            <a:ext cx="188976" cy="172212"/>
          </a:xfrm>
          <a:custGeom>
            <a:avLst/>
            <a:gdLst/>
            <a:ahLst/>
            <a:cxnLst/>
            <a:rect l="l" t="t" r="r" b="b"/>
            <a:pathLst>
              <a:path w="188975" h="172212">
                <a:moveTo>
                  <a:pt x="27431" y="172212"/>
                </a:moveTo>
                <a:lnTo>
                  <a:pt x="188975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27431" y="172212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7491222" y="37985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7482078" y="3794760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8" h="165353">
                <a:moveTo>
                  <a:pt x="9144" y="165353"/>
                </a:moveTo>
                <a:lnTo>
                  <a:pt x="17068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535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7472933" y="3790950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8" h="165353">
                <a:moveTo>
                  <a:pt x="9144" y="165354"/>
                </a:moveTo>
                <a:lnTo>
                  <a:pt x="17068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535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7463789" y="3787902"/>
            <a:ext cx="170688" cy="164592"/>
          </a:xfrm>
          <a:custGeom>
            <a:avLst/>
            <a:gdLst/>
            <a:ahLst/>
            <a:cxnLst/>
            <a:rect l="l" t="t" r="r" b="b"/>
            <a:pathLst>
              <a:path w="170688" h="164591">
                <a:moveTo>
                  <a:pt x="9144" y="164592"/>
                </a:moveTo>
                <a:lnTo>
                  <a:pt x="17068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4592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7434833" y="3777995"/>
            <a:ext cx="190500" cy="171450"/>
          </a:xfrm>
          <a:custGeom>
            <a:avLst/>
            <a:gdLst/>
            <a:ahLst/>
            <a:cxnLst/>
            <a:rect l="l" t="t" r="r" b="b"/>
            <a:pathLst>
              <a:path w="190500" h="171450">
                <a:moveTo>
                  <a:pt x="28955" y="171450"/>
                </a:moveTo>
                <a:lnTo>
                  <a:pt x="190499" y="9905"/>
                </a:lnTo>
                <a:lnTo>
                  <a:pt x="161543" y="0"/>
                </a:lnTo>
                <a:lnTo>
                  <a:pt x="0" y="161544"/>
                </a:lnTo>
                <a:lnTo>
                  <a:pt x="28955" y="171450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7463789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7456169" y="3784853"/>
            <a:ext cx="169164" cy="164592"/>
          </a:xfrm>
          <a:custGeom>
            <a:avLst/>
            <a:gdLst/>
            <a:ahLst/>
            <a:cxnLst/>
            <a:rect l="l" t="t" r="r" b="b"/>
            <a:pathLst>
              <a:path w="169164" h="164591">
                <a:moveTo>
                  <a:pt x="7620" y="164591"/>
                </a:moveTo>
                <a:lnTo>
                  <a:pt x="16916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4591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7449312" y="3782568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3829"/>
                </a:moveTo>
                <a:lnTo>
                  <a:pt x="16840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3829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7441691" y="3780281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4" h="163829">
                <a:moveTo>
                  <a:pt x="7620" y="163830"/>
                </a:moveTo>
                <a:lnTo>
                  <a:pt x="16916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7434834" y="3777996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3830"/>
                </a:moveTo>
                <a:lnTo>
                  <a:pt x="16840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3830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7405115" y="3769613"/>
            <a:ext cx="191262" cy="169926"/>
          </a:xfrm>
          <a:custGeom>
            <a:avLst/>
            <a:gdLst/>
            <a:ahLst/>
            <a:cxnLst/>
            <a:rect l="l" t="t" r="r" b="b"/>
            <a:pathLst>
              <a:path w="191261" h="169925">
                <a:moveTo>
                  <a:pt x="29718" y="169925"/>
                </a:moveTo>
                <a:lnTo>
                  <a:pt x="191262" y="8381"/>
                </a:lnTo>
                <a:lnTo>
                  <a:pt x="161544" y="0"/>
                </a:lnTo>
                <a:lnTo>
                  <a:pt x="0" y="161543"/>
                </a:lnTo>
                <a:lnTo>
                  <a:pt x="29718" y="16992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7434833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7424927" y="3774947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1"/>
                </a:moveTo>
                <a:lnTo>
                  <a:pt x="17144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4591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7415021" y="3771900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1"/>
                </a:moveTo>
                <a:lnTo>
                  <a:pt x="17144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4591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7405116" y="3769614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5" y="163829"/>
                </a:moveTo>
                <a:lnTo>
                  <a:pt x="17144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3829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7374636" y="3761993"/>
            <a:ext cx="192024" cy="169164"/>
          </a:xfrm>
          <a:custGeom>
            <a:avLst/>
            <a:gdLst/>
            <a:ahLst/>
            <a:cxnLst/>
            <a:rect l="l" t="t" r="r" b="b"/>
            <a:pathLst>
              <a:path w="192024" h="169163">
                <a:moveTo>
                  <a:pt x="30479" y="169163"/>
                </a:moveTo>
                <a:lnTo>
                  <a:pt x="192023" y="7619"/>
                </a:lnTo>
                <a:lnTo>
                  <a:pt x="161543" y="0"/>
                </a:lnTo>
                <a:lnTo>
                  <a:pt x="0" y="161543"/>
                </a:lnTo>
                <a:lnTo>
                  <a:pt x="30479" y="16916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7405116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7394448" y="3766565"/>
            <a:ext cx="172212" cy="164592"/>
          </a:xfrm>
          <a:custGeom>
            <a:avLst/>
            <a:gdLst/>
            <a:ahLst/>
            <a:cxnLst/>
            <a:rect l="l" t="t" r="r" b="b"/>
            <a:pathLst>
              <a:path w="172211" h="164591">
                <a:moveTo>
                  <a:pt x="10668" y="164591"/>
                </a:moveTo>
                <a:lnTo>
                  <a:pt x="172212" y="3047"/>
                </a:lnTo>
                <a:lnTo>
                  <a:pt x="161544" y="0"/>
                </a:lnTo>
                <a:lnTo>
                  <a:pt x="0" y="162305"/>
                </a:lnTo>
                <a:lnTo>
                  <a:pt x="10668" y="164591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7384542" y="3764280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2"/>
                </a:moveTo>
                <a:lnTo>
                  <a:pt x="171449" y="2286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4592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7374636" y="3761993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5" y="163830"/>
                </a:moveTo>
                <a:lnTo>
                  <a:pt x="171449" y="2286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3830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7343393" y="3756660"/>
            <a:ext cx="192786" cy="166878"/>
          </a:xfrm>
          <a:custGeom>
            <a:avLst/>
            <a:gdLst/>
            <a:ahLst/>
            <a:cxnLst/>
            <a:rect l="l" t="t" r="r" b="b"/>
            <a:pathLst>
              <a:path w="192785" h="166877">
                <a:moveTo>
                  <a:pt x="31242" y="166877"/>
                </a:moveTo>
                <a:lnTo>
                  <a:pt x="19278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1242" y="16687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7374635" y="37619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7363967" y="3760470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1" h="163067">
                <a:moveTo>
                  <a:pt x="10668" y="163067"/>
                </a:moveTo>
                <a:lnTo>
                  <a:pt x="17221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6306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7353299" y="3758184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1" h="163829">
                <a:moveTo>
                  <a:pt x="10668" y="163829"/>
                </a:moveTo>
                <a:lnTo>
                  <a:pt x="17221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10668" y="163829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7343395" y="3756659"/>
            <a:ext cx="172211" cy="163068"/>
          </a:xfrm>
          <a:custGeom>
            <a:avLst/>
            <a:gdLst/>
            <a:ahLst/>
            <a:cxnLst/>
            <a:rect l="l" t="t" r="r" b="b"/>
            <a:pathLst>
              <a:path w="172211" h="163067">
                <a:moveTo>
                  <a:pt x="9905" y="163068"/>
                </a:moveTo>
                <a:lnTo>
                  <a:pt x="172211" y="1524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63068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7311390" y="3752088"/>
            <a:ext cx="193548" cy="166116"/>
          </a:xfrm>
          <a:custGeom>
            <a:avLst/>
            <a:gdLst/>
            <a:ahLst/>
            <a:cxnLst/>
            <a:rect l="l" t="t" r="r" b="b"/>
            <a:pathLst>
              <a:path w="193548" h="166115">
                <a:moveTo>
                  <a:pt x="32003" y="166115"/>
                </a:moveTo>
                <a:lnTo>
                  <a:pt x="193547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2003" y="16611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7343394" y="37566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7335012" y="3755136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7"/>
                </a:moveTo>
                <a:lnTo>
                  <a:pt x="16992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3067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7327391" y="3754373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4" h="162305">
                <a:moveTo>
                  <a:pt x="7620" y="162306"/>
                </a:moveTo>
                <a:lnTo>
                  <a:pt x="169164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2306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7319010" y="3752849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3068"/>
                </a:moveTo>
                <a:lnTo>
                  <a:pt x="169925" y="1524"/>
                </a:lnTo>
                <a:lnTo>
                  <a:pt x="162305" y="0"/>
                </a:lnTo>
                <a:lnTo>
                  <a:pt x="0" y="161544"/>
                </a:lnTo>
                <a:lnTo>
                  <a:pt x="8381" y="163068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7311390" y="3752088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7620" y="162305"/>
                </a:moveTo>
                <a:lnTo>
                  <a:pt x="16992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7278623" y="3749040"/>
            <a:ext cx="194310" cy="164592"/>
          </a:xfrm>
          <a:custGeom>
            <a:avLst/>
            <a:gdLst/>
            <a:ahLst/>
            <a:cxnLst/>
            <a:rect l="l" t="t" r="r" b="b"/>
            <a:pathLst>
              <a:path w="194309" h="164591">
                <a:moveTo>
                  <a:pt x="32766" y="164592"/>
                </a:moveTo>
                <a:lnTo>
                  <a:pt x="19431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2766" y="164592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7311389" y="37520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7300721" y="3750564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1" h="163067">
                <a:moveTo>
                  <a:pt x="10668" y="163068"/>
                </a:moveTo>
                <a:lnTo>
                  <a:pt x="17221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63068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7289292" y="3749801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6"/>
                </a:moveTo>
                <a:lnTo>
                  <a:pt x="172973" y="762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7278624" y="3749039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1" h="162305">
                <a:moveTo>
                  <a:pt x="10668" y="162306"/>
                </a:moveTo>
                <a:lnTo>
                  <a:pt x="172212" y="762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7245095" y="3746753"/>
            <a:ext cx="195072" cy="163830"/>
          </a:xfrm>
          <a:custGeom>
            <a:avLst/>
            <a:gdLst/>
            <a:ahLst/>
            <a:cxnLst/>
            <a:rect l="l" t="t" r="r" b="b"/>
            <a:pathLst>
              <a:path w="195072" h="163829">
                <a:moveTo>
                  <a:pt x="33527" y="163830"/>
                </a:moveTo>
                <a:lnTo>
                  <a:pt x="19507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33527" y="163830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7278623" y="3749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7261859" y="3747515"/>
            <a:ext cx="178308" cy="163068"/>
          </a:xfrm>
          <a:custGeom>
            <a:avLst/>
            <a:gdLst/>
            <a:ahLst/>
            <a:cxnLst/>
            <a:rect l="l" t="t" r="r" b="b"/>
            <a:pathLst>
              <a:path w="178307" h="163067">
                <a:moveTo>
                  <a:pt x="16764" y="163067"/>
                </a:moveTo>
                <a:lnTo>
                  <a:pt x="17830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6764" y="163067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7245096" y="3746754"/>
            <a:ext cx="178308" cy="162306"/>
          </a:xfrm>
          <a:custGeom>
            <a:avLst/>
            <a:gdLst/>
            <a:ahLst/>
            <a:cxnLst/>
            <a:rect l="l" t="t" r="r" b="b"/>
            <a:pathLst>
              <a:path w="178307" h="162305">
                <a:moveTo>
                  <a:pt x="16764" y="162306"/>
                </a:moveTo>
                <a:lnTo>
                  <a:pt x="17830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6764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7210805" y="3745992"/>
            <a:ext cx="195834" cy="162306"/>
          </a:xfrm>
          <a:custGeom>
            <a:avLst/>
            <a:gdLst/>
            <a:ahLst/>
            <a:cxnLst/>
            <a:rect l="l" t="t" r="r" b="b"/>
            <a:pathLst>
              <a:path w="195833" h="162305">
                <a:moveTo>
                  <a:pt x="34290" y="162305"/>
                </a:moveTo>
                <a:lnTo>
                  <a:pt x="19583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4290" y="162305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7245095" y="3746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7233665" y="3746754"/>
            <a:ext cx="172974" cy="161544"/>
          </a:xfrm>
          <a:custGeom>
            <a:avLst/>
            <a:gdLst/>
            <a:ahLst/>
            <a:cxnLst/>
            <a:rect l="l" t="t" r="r" b="b"/>
            <a:pathLst>
              <a:path w="172974" h="161544">
                <a:moveTo>
                  <a:pt x="11429" y="161544"/>
                </a:moveTo>
                <a:lnTo>
                  <a:pt x="172973" y="0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7222236" y="3745992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5"/>
                </a:moveTo>
                <a:lnTo>
                  <a:pt x="172973" y="761"/>
                </a:lnTo>
                <a:lnTo>
                  <a:pt x="161543" y="0"/>
                </a:lnTo>
                <a:lnTo>
                  <a:pt x="0" y="162305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7210805" y="3745992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5"/>
                </a:moveTo>
                <a:lnTo>
                  <a:pt x="172973" y="0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7182611" y="3745991"/>
            <a:ext cx="189738" cy="162306"/>
          </a:xfrm>
          <a:custGeom>
            <a:avLst/>
            <a:gdLst/>
            <a:ahLst/>
            <a:cxnLst/>
            <a:rect l="l" t="t" r="r" b="b"/>
            <a:pathLst>
              <a:path w="189738" h="162305">
                <a:moveTo>
                  <a:pt x="28194" y="161544"/>
                </a:moveTo>
                <a:lnTo>
                  <a:pt x="189738" y="0"/>
                </a:lnTo>
                <a:lnTo>
                  <a:pt x="161544" y="762"/>
                </a:lnTo>
                <a:lnTo>
                  <a:pt x="0" y="162306"/>
                </a:lnTo>
                <a:lnTo>
                  <a:pt x="2819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7210805" y="37459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7196327" y="3745991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1544"/>
                </a:moveTo>
                <a:lnTo>
                  <a:pt x="176021" y="0"/>
                </a:lnTo>
                <a:lnTo>
                  <a:pt x="161543" y="762"/>
                </a:lnTo>
                <a:lnTo>
                  <a:pt x="0" y="162306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7182611" y="3746754"/>
            <a:ext cx="175260" cy="161544"/>
          </a:xfrm>
          <a:custGeom>
            <a:avLst/>
            <a:gdLst/>
            <a:ahLst/>
            <a:cxnLst/>
            <a:rect l="l" t="t" r="r" b="b"/>
            <a:pathLst>
              <a:path w="175259" h="161544">
                <a:moveTo>
                  <a:pt x="13716" y="161544"/>
                </a:moveTo>
                <a:lnTo>
                  <a:pt x="175260" y="0"/>
                </a:lnTo>
                <a:lnTo>
                  <a:pt x="161544" y="0"/>
                </a:lnTo>
                <a:lnTo>
                  <a:pt x="0" y="161544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7154417" y="3746754"/>
            <a:ext cx="189738" cy="163068"/>
          </a:xfrm>
          <a:custGeom>
            <a:avLst/>
            <a:gdLst/>
            <a:ahLst/>
            <a:cxnLst/>
            <a:rect l="l" t="t" r="r" b="b"/>
            <a:pathLst>
              <a:path w="189738" h="163067">
                <a:moveTo>
                  <a:pt x="28194" y="161544"/>
                </a:moveTo>
                <a:lnTo>
                  <a:pt x="18973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2819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7182611" y="3746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7172705" y="3746754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1544"/>
                </a:moveTo>
                <a:lnTo>
                  <a:pt x="171449" y="0"/>
                </a:lnTo>
                <a:lnTo>
                  <a:pt x="161543" y="0"/>
                </a:lnTo>
                <a:lnTo>
                  <a:pt x="0" y="162306"/>
                </a:lnTo>
                <a:lnTo>
                  <a:pt x="9905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7163561" y="374675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8" h="162305">
                <a:moveTo>
                  <a:pt x="9144" y="162306"/>
                </a:moveTo>
                <a:lnTo>
                  <a:pt x="170688" y="0"/>
                </a:lnTo>
                <a:lnTo>
                  <a:pt x="161544" y="762"/>
                </a:lnTo>
                <a:lnTo>
                  <a:pt x="0" y="162306"/>
                </a:lnTo>
                <a:lnTo>
                  <a:pt x="9144" y="162306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7154417" y="3747516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8" h="162305">
                <a:moveTo>
                  <a:pt x="9144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7126985" y="3748278"/>
            <a:ext cx="188976" cy="163830"/>
          </a:xfrm>
          <a:custGeom>
            <a:avLst/>
            <a:gdLst/>
            <a:ahLst/>
            <a:cxnLst/>
            <a:rect l="l" t="t" r="r" b="b"/>
            <a:pathLst>
              <a:path w="188975" h="163829">
                <a:moveTo>
                  <a:pt x="27431" y="161544"/>
                </a:moveTo>
                <a:lnTo>
                  <a:pt x="18897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27431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7154417" y="37482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7140701" y="3748278"/>
            <a:ext cx="175260" cy="162306"/>
          </a:xfrm>
          <a:custGeom>
            <a:avLst/>
            <a:gdLst/>
            <a:ahLst/>
            <a:cxnLst/>
            <a:rect l="l" t="t" r="r" b="b"/>
            <a:pathLst>
              <a:path w="175259" h="162305">
                <a:moveTo>
                  <a:pt x="13716" y="161544"/>
                </a:moveTo>
                <a:lnTo>
                  <a:pt x="17526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7126985" y="3749039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59" h="163067">
                <a:moveTo>
                  <a:pt x="13716" y="161543"/>
                </a:moveTo>
                <a:lnTo>
                  <a:pt x="17526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13716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7099553" y="3750563"/>
            <a:ext cx="188976" cy="164592"/>
          </a:xfrm>
          <a:custGeom>
            <a:avLst/>
            <a:gdLst/>
            <a:ahLst/>
            <a:cxnLst/>
            <a:rect l="l" t="t" r="r" b="b"/>
            <a:pathLst>
              <a:path w="188975" h="164591">
                <a:moveTo>
                  <a:pt x="27431" y="161543"/>
                </a:moveTo>
                <a:lnTo>
                  <a:pt x="188975" y="0"/>
                </a:lnTo>
                <a:lnTo>
                  <a:pt x="161543" y="3047"/>
                </a:lnTo>
                <a:lnTo>
                  <a:pt x="0" y="164591"/>
                </a:lnTo>
                <a:lnTo>
                  <a:pt x="27431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7126985" y="37505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7117841" y="3750563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8" h="162305">
                <a:moveTo>
                  <a:pt x="9144" y="161543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7108698" y="3751326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8" h="163067">
                <a:moveTo>
                  <a:pt x="9144" y="161543"/>
                </a:moveTo>
                <a:lnTo>
                  <a:pt x="17068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14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7099554" y="3752850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8" h="162305">
                <a:moveTo>
                  <a:pt x="9144" y="161544"/>
                </a:moveTo>
                <a:lnTo>
                  <a:pt x="170688" y="0"/>
                </a:lnTo>
                <a:lnTo>
                  <a:pt x="161544" y="762"/>
                </a:lnTo>
                <a:lnTo>
                  <a:pt x="0" y="162306"/>
                </a:lnTo>
                <a:lnTo>
                  <a:pt x="9144" y="161544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7073646" y="3753611"/>
            <a:ext cx="187452" cy="166116"/>
          </a:xfrm>
          <a:custGeom>
            <a:avLst/>
            <a:gdLst/>
            <a:ahLst/>
            <a:cxnLst/>
            <a:rect l="l" t="t" r="r" b="b"/>
            <a:pathLst>
              <a:path w="187451" h="166115">
                <a:moveTo>
                  <a:pt x="25907" y="161544"/>
                </a:moveTo>
                <a:lnTo>
                  <a:pt x="187451" y="0"/>
                </a:lnTo>
                <a:lnTo>
                  <a:pt x="161543" y="3810"/>
                </a:lnTo>
                <a:lnTo>
                  <a:pt x="0" y="166116"/>
                </a:lnTo>
                <a:lnTo>
                  <a:pt x="25907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7099554" y="37536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7091172" y="3753611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1544"/>
                </a:moveTo>
                <a:lnTo>
                  <a:pt x="169925" y="0"/>
                </a:lnTo>
                <a:lnTo>
                  <a:pt x="161543" y="1524"/>
                </a:lnTo>
                <a:lnTo>
                  <a:pt x="0" y="163068"/>
                </a:lnTo>
                <a:lnTo>
                  <a:pt x="8381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7082028" y="3755135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8" h="163067">
                <a:moveTo>
                  <a:pt x="9144" y="161543"/>
                </a:moveTo>
                <a:lnTo>
                  <a:pt x="170688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14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7073645" y="3756660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1543"/>
                </a:moveTo>
                <a:lnTo>
                  <a:pt x="169925" y="0"/>
                </a:lnTo>
                <a:lnTo>
                  <a:pt x="161543" y="761"/>
                </a:lnTo>
                <a:lnTo>
                  <a:pt x="0" y="163067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7046975" y="3757422"/>
            <a:ext cx="188214" cy="166877"/>
          </a:xfrm>
          <a:custGeom>
            <a:avLst/>
            <a:gdLst/>
            <a:ahLst/>
            <a:cxnLst/>
            <a:rect l="l" t="t" r="r" b="b"/>
            <a:pathLst>
              <a:path w="188214" h="166877">
                <a:moveTo>
                  <a:pt x="26670" y="162305"/>
                </a:moveTo>
                <a:lnTo>
                  <a:pt x="188214" y="0"/>
                </a:lnTo>
                <a:lnTo>
                  <a:pt x="162306" y="5333"/>
                </a:lnTo>
                <a:lnTo>
                  <a:pt x="0" y="166877"/>
                </a:lnTo>
                <a:lnTo>
                  <a:pt x="26670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7073645" y="375742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7060691" y="3757421"/>
            <a:ext cx="174498" cy="164592"/>
          </a:xfrm>
          <a:custGeom>
            <a:avLst/>
            <a:gdLst/>
            <a:ahLst/>
            <a:cxnLst/>
            <a:rect l="l" t="t" r="r" b="b"/>
            <a:pathLst>
              <a:path w="174498" h="164591">
                <a:moveTo>
                  <a:pt x="12953" y="162305"/>
                </a:moveTo>
                <a:lnTo>
                  <a:pt x="17449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2953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7046976" y="3760470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59" h="163829">
                <a:moveTo>
                  <a:pt x="13716" y="161544"/>
                </a:moveTo>
                <a:lnTo>
                  <a:pt x="175260" y="0"/>
                </a:lnTo>
                <a:lnTo>
                  <a:pt x="162306" y="2286"/>
                </a:lnTo>
                <a:lnTo>
                  <a:pt x="0" y="163830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7021830" y="3762755"/>
            <a:ext cx="187452" cy="167640"/>
          </a:xfrm>
          <a:custGeom>
            <a:avLst/>
            <a:gdLst/>
            <a:ahLst/>
            <a:cxnLst/>
            <a:rect l="l" t="t" r="r" b="b"/>
            <a:pathLst>
              <a:path w="187451" h="167639">
                <a:moveTo>
                  <a:pt x="25146" y="161543"/>
                </a:moveTo>
                <a:lnTo>
                  <a:pt x="187452" y="0"/>
                </a:lnTo>
                <a:lnTo>
                  <a:pt x="161544" y="6095"/>
                </a:lnTo>
                <a:lnTo>
                  <a:pt x="0" y="167639"/>
                </a:lnTo>
                <a:lnTo>
                  <a:pt x="25146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7046976" y="376275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7038594" y="3762755"/>
            <a:ext cx="170688" cy="163830"/>
          </a:xfrm>
          <a:custGeom>
            <a:avLst/>
            <a:gdLst/>
            <a:ahLst/>
            <a:cxnLst/>
            <a:rect l="l" t="t" r="r" b="b"/>
            <a:pathLst>
              <a:path w="170688" h="163829">
                <a:moveTo>
                  <a:pt x="8381" y="161543"/>
                </a:moveTo>
                <a:lnTo>
                  <a:pt x="17068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7030212" y="3765041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1544"/>
                </a:moveTo>
                <a:lnTo>
                  <a:pt x="169925" y="0"/>
                </a:lnTo>
                <a:lnTo>
                  <a:pt x="161543" y="2286"/>
                </a:lnTo>
                <a:lnTo>
                  <a:pt x="0" y="163830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7021829" y="3767328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1544"/>
                </a:moveTo>
                <a:lnTo>
                  <a:pt x="169925" y="0"/>
                </a:lnTo>
                <a:lnTo>
                  <a:pt x="161543" y="1524"/>
                </a:lnTo>
                <a:lnTo>
                  <a:pt x="0" y="163068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6996683" y="3768851"/>
            <a:ext cx="186690" cy="169164"/>
          </a:xfrm>
          <a:custGeom>
            <a:avLst/>
            <a:gdLst/>
            <a:ahLst/>
            <a:cxnLst/>
            <a:rect l="l" t="t" r="r" b="b"/>
            <a:pathLst>
              <a:path w="186690" h="169163">
                <a:moveTo>
                  <a:pt x="25146" y="161543"/>
                </a:moveTo>
                <a:lnTo>
                  <a:pt x="186690" y="0"/>
                </a:lnTo>
                <a:lnTo>
                  <a:pt x="161544" y="7619"/>
                </a:lnTo>
                <a:lnTo>
                  <a:pt x="0" y="169163"/>
                </a:lnTo>
                <a:lnTo>
                  <a:pt x="25146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7021829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7013447" y="3768851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1543"/>
                </a:moveTo>
                <a:lnTo>
                  <a:pt x="169925" y="0"/>
                </a:lnTo>
                <a:lnTo>
                  <a:pt x="161543" y="2285"/>
                </a:lnTo>
                <a:lnTo>
                  <a:pt x="0" y="163829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7005066" y="3771138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1544"/>
                </a:moveTo>
                <a:lnTo>
                  <a:pt x="169925" y="0"/>
                </a:lnTo>
                <a:lnTo>
                  <a:pt x="161543" y="2286"/>
                </a:lnTo>
                <a:lnTo>
                  <a:pt x="0" y="164592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6996684" y="3773423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2306"/>
                </a:moveTo>
                <a:lnTo>
                  <a:pt x="169925" y="0"/>
                </a:lnTo>
                <a:lnTo>
                  <a:pt x="161543" y="3048"/>
                </a:lnTo>
                <a:lnTo>
                  <a:pt x="0" y="164592"/>
                </a:lnTo>
                <a:lnTo>
                  <a:pt x="8381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6979919" y="3776472"/>
            <a:ext cx="178308" cy="166878"/>
          </a:xfrm>
          <a:custGeom>
            <a:avLst/>
            <a:gdLst/>
            <a:ahLst/>
            <a:cxnLst/>
            <a:rect l="l" t="t" r="r" b="b"/>
            <a:pathLst>
              <a:path w="178307" h="166877">
                <a:moveTo>
                  <a:pt x="16764" y="161543"/>
                </a:moveTo>
                <a:lnTo>
                  <a:pt x="178308" y="0"/>
                </a:lnTo>
                <a:lnTo>
                  <a:pt x="161544" y="5333"/>
                </a:lnTo>
                <a:lnTo>
                  <a:pt x="0" y="166877"/>
                </a:lnTo>
                <a:lnTo>
                  <a:pt x="16764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6996683" y="37764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6991349" y="377647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3" y="161543"/>
                </a:moveTo>
                <a:lnTo>
                  <a:pt x="166877" y="0"/>
                </a:lnTo>
                <a:lnTo>
                  <a:pt x="161543" y="1523"/>
                </a:lnTo>
                <a:lnTo>
                  <a:pt x="0" y="163067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6985254" y="377799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6096" y="161543"/>
                </a:moveTo>
                <a:lnTo>
                  <a:pt x="167640" y="0"/>
                </a:lnTo>
                <a:lnTo>
                  <a:pt x="162306" y="1523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6979920" y="377952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5333" y="161544"/>
                </a:moveTo>
                <a:lnTo>
                  <a:pt x="16763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6963156" y="3781805"/>
            <a:ext cx="178308" cy="167640"/>
          </a:xfrm>
          <a:custGeom>
            <a:avLst/>
            <a:gdLst/>
            <a:ahLst/>
            <a:cxnLst/>
            <a:rect l="l" t="t" r="r" b="b"/>
            <a:pathLst>
              <a:path w="178307" h="167639">
                <a:moveTo>
                  <a:pt x="16764" y="161543"/>
                </a:moveTo>
                <a:lnTo>
                  <a:pt x="178308" y="0"/>
                </a:lnTo>
                <a:lnTo>
                  <a:pt x="161544" y="6095"/>
                </a:lnTo>
                <a:lnTo>
                  <a:pt x="0" y="167639"/>
                </a:lnTo>
                <a:lnTo>
                  <a:pt x="16764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6979920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6971538" y="3781805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1543"/>
                </a:moveTo>
                <a:lnTo>
                  <a:pt x="169925" y="0"/>
                </a:lnTo>
                <a:lnTo>
                  <a:pt x="161543" y="3047"/>
                </a:lnTo>
                <a:lnTo>
                  <a:pt x="0" y="164591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6963156" y="3784854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1544"/>
                </a:moveTo>
                <a:lnTo>
                  <a:pt x="169925" y="0"/>
                </a:lnTo>
                <a:lnTo>
                  <a:pt x="161543" y="3048"/>
                </a:lnTo>
                <a:lnTo>
                  <a:pt x="0" y="164592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6946391" y="3787901"/>
            <a:ext cx="178308" cy="168402"/>
          </a:xfrm>
          <a:custGeom>
            <a:avLst/>
            <a:gdLst/>
            <a:ahLst/>
            <a:cxnLst/>
            <a:rect l="l" t="t" r="r" b="b"/>
            <a:pathLst>
              <a:path w="178307" h="168401">
                <a:moveTo>
                  <a:pt x="16764" y="161543"/>
                </a:moveTo>
                <a:lnTo>
                  <a:pt x="178308" y="0"/>
                </a:lnTo>
                <a:lnTo>
                  <a:pt x="161544" y="6857"/>
                </a:lnTo>
                <a:lnTo>
                  <a:pt x="0" y="168401"/>
                </a:lnTo>
                <a:lnTo>
                  <a:pt x="16764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6963155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6957059" y="3787901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1543"/>
                </a:moveTo>
                <a:lnTo>
                  <a:pt x="16764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6951726" y="3790188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1544"/>
                </a:moveTo>
                <a:lnTo>
                  <a:pt x="166877" y="0"/>
                </a:lnTo>
                <a:lnTo>
                  <a:pt x="161543" y="2286"/>
                </a:lnTo>
                <a:lnTo>
                  <a:pt x="0" y="163830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6946392" y="379247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1544"/>
                </a:moveTo>
                <a:lnTo>
                  <a:pt x="166877" y="0"/>
                </a:lnTo>
                <a:lnTo>
                  <a:pt x="161543" y="2286"/>
                </a:lnTo>
                <a:lnTo>
                  <a:pt x="0" y="163830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6928866" y="3794760"/>
            <a:ext cx="179070" cy="169164"/>
          </a:xfrm>
          <a:custGeom>
            <a:avLst/>
            <a:gdLst/>
            <a:ahLst/>
            <a:cxnLst/>
            <a:rect l="l" t="t" r="r" b="b"/>
            <a:pathLst>
              <a:path w="179070" h="169163">
                <a:moveTo>
                  <a:pt x="17525" y="161543"/>
                </a:moveTo>
                <a:lnTo>
                  <a:pt x="179069" y="0"/>
                </a:lnTo>
                <a:lnTo>
                  <a:pt x="162305" y="7619"/>
                </a:lnTo>
                <a:lnTo>
                  <a:pt x="0" y="169163"/>
                </a:lnTo>
                <a:lnTo>
                  <a:pt x="17525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6946392" y="3794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6940296" y="379476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1543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6934961" y="3797807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1544"/>
                </a:moveTo>
                <a:lnTo>
                  <a:pt x="166877" y="0"/>
                </a:lnTo>
                <a:lnTo>
                  <a:pt x="161543" y="2286"/>
                </a:lnTo>
                <a:lnTo>
                  <a:pt x="0" y="163830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6928865" y="3800094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1543"/>
                </a:moveTo>
                <a:lnTo>
                  <a:pt x="167640" y="0"/>
                </a:lnTo>
                <a:lnTo>
                  <a:pt x="162306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6912102" y="3802379"/>
            <a:ext cx="179070" cy="170688"/>
          </a:xfrm>
          <a:custGeom>
            <a:avLst/>
            <a:gdLst/>
            <a:ahLst/>
            <a:cxnLst/>
            <a:rect l="l" t="t" r="r" b="b"/>
            <a:pathLst>
              <a:path w="179070" h="170687">
                <a:moveTo>
                  <a:pt x="16764" y="161543"/>
                </a:moveTo>
                <a:lnTo>
                  <a:pt x="179070" y="0"/>
                </a:lnTo>
                <a:lnTo>
                  <a:pt x="162306" y="9143"/>
                </a:lnTo>
                <a:lnTo>
                  <a:pt x="0" y="170687"/>
                </a:lnTo>
                <a:lnTo>
                  <a:pt x="1676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6928866" y="38023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6923532" y="3802379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5333" y="161543"/>
                </a:moveTo>
                <a:lnTo>
                  <a:pt x="167639" y="0"/>
                </a:lnTo>
                <a:lnTo>
                  <a:pt x="161543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6918198" y="380542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4"/>
                </a:moveTo>
                <a:lnTo>
                  <a:pt x="16687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6912102" y="3808476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1543"/>
                </a:moveTo>
                <a:lnTo>
                  <a:pt x="167640" y="0"/>
                </a:lnTo>
                <a:lnTo>
                  <a:pt x="162306" y="3047"/>
                </a:lnTo>
                <a:lnTo>
                  <a:pt x="0" y="164591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6896099" y="3811523"/>
            <a:ext cx="178308" cy="170688"/>
          </a:xfrm>
          <a:custGeom>
            <a:avLst/>
            <a:gdLst/>
            <a:ahLst/>
            <a:cxnLst/>
            <a:rect l="l" t="t" r="r" b="b"/>
            <a:pathLst>
              <a:path w="178307" h="170687">
                <a:moveTo>
                  <a:pt x="16001" y="161544"/>
                </a:moveTo>
                <a:lnTo>
                  <a:pt x="178307" y="0"/>
                </a:lnTo>
                <a:lnTo>
                  <a:pt x="161543" y="9144"/>
                </a:lnTo>
                <a:lnTo>
                  <a:pt x="0" y="170688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6912101" y="38115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9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6903719" y="3811523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8" h="166115">
                <a:moveTo>
                  <a:pt x="8381" y="161544"/>
                </a:moveTo>
                <a:lnTo>
                  <a:pt x="170687" y="0"/>
                </a:lnTo>
                <a:lnTo>
                  <a:pt x="162305" y="4572"/>
                </a:lnTo>
                <a:lnTo>
                  <a:pt x="0" y="166116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6896100" y="3816095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7620" y="161543"/>
                </a:moveTo>
                <a:lnTo>
                  <a:pt x="169926" y="0"/>
                </a:lnTo>
                <a:lnTo>
                  <a:pt x="161544" y="4571"/>
                </a:lnTo>
                <a:lnTo>
                  <a:pt x="0" y="166115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6879336" y="3820667"/>
            <a:ext cx="178308" cy="172212"/>
          </a:xfrm>
          <a:custGeom>
            <a:avLst/>
            <a:gdLst/>
            <a:ahLst/>
            <a:cxnLst/>
            <a:rect l="l" t="t" r="r" b="b"/>
            <a:pathLst>
              <a:path w="178308" h="172212">
                <a:moveTo>
                  <a:pt x="16763" y="161543"/>
                </a:moveTo>
                <a:lnTo>
                  <a:pt x="178307" y="0"/>
                </a:lnTo>
                <a:lnTo>
                  <a:pt x="161543" y="10667"/>
                </a:lnTo>
                <a:lnTo>
                  <a:pt x="0" y="172211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6896100" y="38206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6887718" y="3820667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1" y="161543"/>
                </a:moveTo>
                <a:lnTo>
                  <a:pt x="169925" y="0"/>
                </a:lnTo>
                <a:lnTo>
                  <a:pt x="161543" y="5333"/>
                </a:lnTo>
                <a:lnTo>
                  <a:pt x="0" y="166877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6879335" y="3826001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6" h="166877">
                <a:moveTo>
                  <a:pt x="8382" y="161543"/>
                </a:moveTo>
                <a:lnTo>
                  <a:pt x="169926" y="0"/>
                </a:lnTo>
                <a:lnTo>
                  <a:pt x="161544" y="5333"/>
                </a:lnTo>
                <a:lnTo>
                  <a:pt x="0" y="166877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6862571" y="3831335"/>
            <a:ext cx="178308" cy="172974"/>
          </a:xfrm>
          <a:custGeom>
            <a:avLst/>
            <a:gdLst/>
            <a:ahLst/>
            <a:cxnLst/>
            <a:rect l="l" t="t" r="r" b="b"/>
            <a:pathLst>
              <a:path w="178308" h="172974">
                <a:moveTo>
                  <a:pt x="16763" y="161543"/>
                </a:moveTo>
                <a:lnTo>
                  <a:pt x="178307" y="0"/>
                </a:lnTo>
                <a:lnTo>
                  <a:pt x="161543" y="10667"/>
                </a:lnTo>
                <a:lnTo>
                  <a:pt x="0" y="172973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6879335" y="38313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6870953" y="3831335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6" h="166877">
                <a:moveTo>
                  <a:pt x="8382" y="161543"/>
                </a:moveTo>
                <a:lnTo>
                  <a:pt x="169926" y="0"/>
                </a:lnTo>
                <a:lnTo>
                  <a:pt x="161544" y="5333"/>
                </a:lnTo>
                <a:lnTo>
                  <a:pt x="0" y="166877"/>
                </a:lnTo>
                <a:lnTo>
                  <a:pt x="8382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6862572" y="3836670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6" h="167639">
                <a:moveTo>
                  <a:pt x="8382" y="161544"/>
                </a:moveTo>
                <a:lnTo>
                  <a:pt x="169926" y="0"/>
                </a:lnTo>
                <a:lnTo>
                  <a:pt x="161544" y="5334"/>
                </a:lnTo>
                <a:lnTo>
                  <a:pt x="0" y="16764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6862572" y="3764281"/>
            <a:ext cx="161544" cy="240029"/>
          </a:xfrm>
          <a:custGeom>
            <a:avLst/>
            <a:gdLst/>
            <a:ahLst/>
            <a:cxnLst/>
            <a:rect l="l" t="t" r="r" b="b"/>
            <a:pathLst>
              <a:path w="161544" h="240029">
                <a:moveTo>
                  <a:pt x="0" y="240030"/>
                </a:moveTo>
                <a:lnTo>
                  <a:pt x="161544" y="77724"/>
                </a:lnTo>
                <a:lnTo>
                  <a:pt x="161544" y="0"/>
                </a:lnTo>
                <a:lnTo>
                  <a:pt x="0" y="161544"/>
                </a:lnTo>
                <a:lnTo>
                  <a:pt x="0" y="24003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6862572" y="384200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6335268" y="3764279"/>
            <a:ext cx="688848" cy="161544"/>
          </a:xfrm>
          <a:custGeom>
            <a:avLst/>
            <a:gdLst/>
            <a:ahLst/>
            <a:cxnLst/>
            <a:rect l="l" t="t" r="r" b="b"/>
            <a:pathLst>
              <a:path w="688848" h="161544">
                <a:moveTo>
                  <a:pt x="527303" y="161543"/>
                </a:moveTo>
                <a:lnTo>
                  <a:pt x="688847" y="0"/>
                </a:lnTo>
                <a:lnTo>
                  <a:pt x="161543" y="0"/>
                </a:lnTo>
                <a:lnTo>
                  <a:pt x="0" y="161543"/>
                </a:lnTo>
                <a:lnTo>
                  <a:pt x="527303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6862572" y="3764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6335268" y="3907661"/>
            <a:ext cx="1359408" cy="892176"/>
          </a:xfrm>
          <a:custGeom>
            <a:avLst/>
            <a:gdLst/>
            <a:ahLst/>
            <a:cxnLst/>
            <a:rect l="l" t="t" r="r" b="b"/>
            <a:pathLst>
              <a:path w="1359407" h="892176">
                <a:moveTo>
                  <a:pt x="527303" y="18162"/>
                </a:moveTo>
                <a:lnTo>
                  <a:pt x="0" y="18162"/>
                </a:lnTo>
                <a:lnTo>
                  <a:pt x="0" y="41784"/>
                </a:lnTo>
                <a:lnTo>
                  <a:pt x="41147" y="44070"/>
                </a:lnTo>
                <a:lnTo>
                  <a:pt x="58673" y="45594"/>
                </a:lnTo>
                <a:lnTo>
                  <a:pt x="93575" y="51245"/>
                </a:lnTo>
                <a:lnTo>
                  <a:pt x="128195" y="67563"/>
                </a:lnTo>
                <a:lnTo>
                  <a:pt x="145779" y="99138"/>
                </a:lnTo>
                <a:lnTo>
                  <a:pt x="150392" y="131915"/>
                </a:lnTo>
                <a:lnTo>
                  <a:pt x="150875" y="770256"/>
                </a:lnTo>
                <a:lnTo>
                  <a:pt x="150113" y="785496"/>
                </a:lnTo>
                <a:lnTo>
                  <a:pt x="144909" y="818853"/>
                </a:lnTo>
                <a:lnTo>
                  <a:pt x="121513" y="847660"/>
                </a:lnTo>
                <a:lnTo>
                  <a:pt x="84207" y="860265"/>
                </a:lnTo>
                <a:lnTo>
                  <a:pt x="54273" y="864820"/>
                </a:lnTo>
                <a:lnTo>
                  <a:pt x="38861" y="867030"/>
                </a:lnTo>
                <a:lnTo>
                  <a:pt x="20573" y="867792"/>
                </a:lnTo>
                <a:lnTo>
                  <a:pt x="0" y="868554"/>
                </a:lnTo>
                <a:lnTo>
                  <a:pt x="0" y="892176"/>
                </a:lnTo>
                <a:lnTo>
                  <a:pt x="717041" y="892176"/>
                </a:lnTo>
                <a:lnTo>
                  <a:pt x="717041" y="868554"/>
                </a:lnTo>
                <a:lnTo>
                  <a:pt x="673607" y="868554"/>
                </a:lnTo>
                <a:lnTo>
                  <a:pt x="659346" y="867750"/>
                </a:lnTo>
                <a:lnTo>
                  <a:pt x="644740" y="867032"/>
                </a:lnTo>
                <a:lnTo>
                  <a:pt x="630024" y="866168"/>
                </a:lnTo>
                <a:lnTo>
                  <a:pt x="615430" y="864924"/>
                </a:lnTo>
                <a:lnTo>
                  <a:pt x="601191" y="863069"/>
                </a:lnTo>
                <a:lnTo>
                  <a:pt x="587539" y="860370"/>
                </a:lnTo>
                <a:lnTo>
                  <a:pt x="574707" y="856595"/>
                </a:lnTo>
                <a:lnTo>
                  <a:pt x="562929" y="851511"/>
                </a:lnTo>
                <a:lnTo>
                  <a:pt x="552436" y="844887"/>
                </a:lnTo>
                <a:lnTo>
                  <a:pt x="543461" y="836490"/>
                </a:lnTo>
                <a:lnTo>
                  <a:pt x="536238" y="826088"/>
                </a:lnTo>
                <a:lnTo>
                  <a:pt x="530999" y="813448"/>
                </a:lnTo>
                <a:lnTo>
                  <a:pt x="527976" y="798338"/>
                </a:lnTo>
                <a:lnTo>
                  <a:pt x="527303" y="785496"/>
                </a:lnTo>
                <a:lnTo>
                  <a:pt x="527303" y="553086"/>
                </a:lnTo>
                <a:lnTo>
                  <a:pt x="545591" y="562992"/>
                </a:lnTo>
                <a:lnTo>
                  <a:pt x="675413" y="554692"/>
                </a:lnTo>
                <a:lnTo>
                  <a:pt x="661312" y="551128"/>
                </a:lnTo>
                <a:lnTo>
                  <a:pt x="647533" y="547175"/>
                </a:lnTo>
                <a:lnTo>
                  <a:pt x="634149" y="542863"/>
                </a:lnTo>
                <a:lnTo>
                  <a:pt x="608848" y="533277"/>
                </a:lnTo>
                <a:lnTo>
                  <a:pt x="585977" y="522606"/>
                </a:lnTo>
                <a:lnTo>
                  <a:pt x="570737" y="514986"/>
                </a:lnTo>
                <a:lnTo>
                  <a:pt x="541781" y="498222"/>
                </a:lnTo>
                <a:lnTo>
                  <a:pt x="527303" y="488316"/>
                </a:lnTo>
                <a:lnTo>
                  <a:pt x="527303" y="170562"/>
                </a:lnTo>
                <a:lnTo>
                  <a:pt x="537971" y="159132"/>
                </a:lnTo>
                <a:lnTo>
                  <a:pt x="549401" y="148464"/>
                </a:lnTo>
                <a:lnTo>
                  <a:pt x="561593" y="139320"/>
                </a:lnTo>
                <a:lnTo>
                  <a:pt x="572098" y="131236"/>
                </a:lnTo>
                <a:lnTo>
                  <a:pt x="582966" y="123759"/>
                </a:lnTo>
                <a:lnTo>
                  <a:pt x="594172" y="116879"/>
                </a:lnTo>
                <a:lnTo>
                  <a:pt x="605688" y="110588"/>
                </a:lnTo>
                <a:lnTo>
                  <a:pt x="617490" y="104877"/>
                </a:lnTo>
                <a:lnTo>
                  <a:pt x="629550" y="99738"/>
                </a:lnTo>
                <a:lnTo>
                  <a:pt x="641842" y="95162"/>
                </a:lnTo>
                <a:lnTo>
                  <a:pt x="654339" y="91139"/>
                </a:lnTo>
                <a:lnTo>
                  <a:pt x="667016" y="87662"/>
                </a:lnTo>
                <a:lnTo>
                  <a:pt x="679846" y="84722"/>
                </a:lnTo>
                <a:lnTo>
                  <a:pt x="692803" y="82310"/>
                </a:lnTo>
                <a:lnTo>
                  <a:pt x="705860" y="80418"/>
                </a:lnTo>
                <a:lnTo>
                  <a:pt x="718991" y="79036"/>
                </a:lnTo>
                <a:lnTo>
                  <a:pt x="732170" y="78156"/>
                </a:lnTo>
                <a:lnTo>
                  <a:pt x="745370" y="77769"/>
                </a:lnTo>
                <a:lnTo>
                  <a:pt x="758565" y="77867"/>
                </a:lnTo>
                <a:lnTo>
                  <a:pt x="771729" y="78441"/>
                </a:lnTo>
                <a:lnTo>
                  <a:pt x="784834" y="79482"/>
                </a:lnTo>
                <a:lnTo>
                  <a:pt x="1209819" y="79341"/>
                </a:lnTo>
                <a:lnTo>
                  <a:pt x="1168085" y="57490"/>
                </a:lnTo>
                <a:lnTo>
                  <a:pt x="1123164" y="39285"/>
                </a:lnTo>
                <a:lnTo>
                  <a:pt x="1075675" y="24641"/>
                </a:lnTo>
                <a:lnTo>
                  <a:pt x="1026237" y="13475"/>
                </a:lnTo>
                <a:lnTo>
                  <a:pt x="975470" y="5702"/>
                </a:lnTo>
                <a:lnTo>
                  <a:pt x="923991" y="1239"/>
                </a:lnTo>
                <a:lnTo>
                  <a:pt x="872420" y="0"/>
                </a:lnTo>
                <a:lnTo>
                  <a:pt x="821376" y="1901"/>
                </a:lnTo>
                <a:lnTo>
                  <a:pt x="771477" y="6859"/>
                </a:lnTo>
                <a:lnTo>
                  <a:pt x="723344" y="14789"/>
                </a:lnTo>
                <a:lnTo>
                  <a:pt x="677593" y="25608"/>
                </a:lnTo>
                <a:lnTo>
                  <a:pt x="634845" y="39230"/>
                </a:lnTo>
                <a:lnTo>
                  <a:pt x="595718" y="55572"/>
                </a:lnTo>
                <a:lnTo>
                  <a:pt x="560831" y="74550"/>
                </a:lnTo>
                <a:lnTo>
                  <a:pt x="527303" y="96648"/>
                </a:lnTo>
                <a:lnTo>
                  <a:pt x="527303" y="18162"/>
                </a:lnTo>
                <a:close/>
              </a:path>
              <a:path w="1359407" h="892176">
                <a:moveTo>
                  <a:pt x="545591" y="562992"/>
                </a:moveTo>
                <a:lnTo>
                  <a:pt x="599214" y="587328"/>
                </a:lnTo>
                <a:lnTo>
                  <a:pt x="638778" y="601009"/>
                </a:lnTo>
                <a:lnTo>
                  <a:pt x="681944" y="612308"/>
                </a:lnTo>
                <a:lnTo>
                  <a:pt x="728085" y="621117"/>
                </a:lnTo>
                <a:lnTo>
                  <a:pt x="776573" y="627328"/>
                </a:lnTo>
                <a:lnTo>
                  <a:pt x="826780" y="630832"/>
                </a:lnTo>
                <a:lnTo>
                  <a:pt x="878078" y="631522"/>
                </a:lnTo>
                <a:lnTo>
                  <a:pt x="929839" y="629289"/>
                </a:lnTo>
                <a:lnTo>
                  <a:pt x="981437" y="624025"/>
                </a:lnTo>
                <a:lnTo>
                  <a:pt x="1032243" y="615622"/>
                </a:lnTo>
                <a:lnTo>
                  <a:pt x="1081629" y="603972"/>
                </a:lnTo>
                <a:lnTo>
                  <a:pt x="1128968" y="588967"/>
                </a:lnTo>
                <a:lnTo>
                  <a:pt x="1173631" y="570498"/>
                </a:lnTo>
                <a:lnTo>
                  <a:pt x="1214992" y="548457"/>
                </a:lnTo>
                <a:lnTo>
                  <a:pt x="1252423" y="522737"/>
                </a:lnTo>
                <a:lnTo>
                  <a:pt x="1285295" y="493229"/>
                </a:lnTo>
                <a:lnTo>
                  <a:pt x="1312981" y="459825"/>
                </a:lnTo>
                <a:lnTo>
                  <a:pt x="1334853" y="422416"/>
                </a:lnTo>
                <a:lnTo>
                  <a:pt x="1350284" y="380895"/>
                </a:lnTo>
                <a:lnTo>
                  <a:pt x="1358645" y="335154"/>
                </a:lnTo>
                <a:lnTo>
                  <a:pt x="1359407" y="313056"/>
                </a:lnTo>
                <a:lnTo>
                  <a:pt x="1358645" y="291720"/>
                </a:lnTo>
                <a:lnTo>
                  <a:pt x="1349028" y="246227"/>
                </a:lnTo>
                <a:lnTo>
                  <a:pt x="1332511" y="204885"/>
                </a:lnTo>
                <a:lnTo>
                  <a:pt x="1309713" y="167609"/>
                </a:lnTo>
                <a:lnTo>
                  <a:pt x="1281252" y="134316"/>
                </a:lnTo>
                <a:lnTo>
                  <a:pt x="1247748" y="104921"/>
                </a:lnTo>
                <a:lnTo>
                  <a:pt x="1209819" y="79341"/>
                </a:lnTo>
                <a:lnTo>
                  <a:pt x="784834" y="79482"/>
                </a:lnTo>
                <a:lnTo>
                  <a:pt x="797856" y="80982"/>
                </a:lnTo>
                <a:lnTo>
                  <a:pt x="810767" y="82932"/>
                </a:lnTo>
                <a:lnTo>
                  <a:pt x="828293" y="87504"/>
                </a:lnTo>
                <a:lnTo>
                  <a:pt x="845057" y="92076"/>
                </a:lnTo>
                <a:lnTo>
                  <a:pt x="871413" y="104582"/>
                </a:lnTo>
                <a:lnTo>
                  <a:pt x="893597" y="120067"/>
                </a:lnTo>
                <a:lnTo>
                  <a:pt x="911983" y="138245"/>
                </a:lnTo>
                <a:lnTo>
                  <a:pt x="926943" y="158833"/>
                </a:lnTo>
                <a:lnTo>
                  <a:pt x="938850" y="181547"/>
                </a:lnTo>
                <a:lnTo>
                  <a:pt x="948076" y="206101"/>
                </a:lnTo>
                <a:lnTo>
                  <a:pt x="954994" y="232212"/>
                </a:lnTo>
                <a:lnTo>
                  <a:pt x="959976" y="259595"/>
                </a:lnTo>
                <a:lnTo>
                  <a:pt x="963167" y="289434"/>
                </a:lnTo>
                <a:lnTo>
                  <a:pt x="963929" y="306960"/>
                </a:lnTo>
                <a:lnTo>
                  <a:pt x="963929" y="344298"/>
                </a:lnTo>
                <a:lnTo>
                  <a:pt x="962438" y="370212"/>
                </a:lnTo>
                <a:lnTo>
                  <a:pt x="959513" y="396678"/>
                </a:lnTo>
                <a:lnTo>
                  <a:pt x="954748" y="423108"/>
                </a:lnTo>
                <a:lnTo>
                  <a:pt x="947738" y="448912"/>
                </a:lnTo>
                <a:lnTo>
                  <a:pt x="938077" y="473503"/>
                </a:lnTo>
                <a:lnTo>
                  <a:pt x="925360" y="496291"/>
                </a:lnTo>
                <a:lnTo>
                  <a:pt x="909181" y="516689"/>
                </a:lnTo>
                <a:lnTo>
                  <a:pt x="889135" y="534107"/>
                </a:lnTo>
                <a:lnTo>
                  <a:pt x="869441" y="546228"/>
                </a:lnTo>
                <a:lnTo>
                  <a:pt x="843904" y="556478"/>
                </a:lnTo>
                <a:lnTo>
                  <a:pt x="818525" y="562508"/>
                </a:lnTo>
                <a:lnTo>
                  <a:pt x="791305" y="565695"/>
                </a:lnTo>
                <a:lnTo>
                  <a:pt x="777183" y="566295"/>
                </a:lnTo>
                <a:lnTo>
                  <a:pt x="762815" y="566272"/>
                </a:lnTo>
                <a:lnTo>
                  <a:pt x="733623" y="564475"/>
                </a:lnTo>
                <a:lnTo>
                  <a:pt x="704299" y="560536"/>
                </a:lnTo>
                <a:lnTo>
                  <a:pt x="675413" y="554692"/>
                </a:lnTo>
                <a:lnTo>
                  <a:pt x="545591" y="562992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6862572" y="4460749"/>
            <a:ext cx="18288" cy="9905"/>
          </a:xfrm>
          <a:custGeom>
            <a:avLst/>
            <a:gdLst/>
            <a:ahLst/>
            <a:cxnLst/>
            <a:rect l="l" t="t" r="r" b="b"/>
            <a:pathLst>
              <a:path w="18287" h="9905">
                <a:moveTo>
                  <a:pt x="0" y="0"/>
                </a:moveTo>
                <a:lnTo>
                  <a:pt x="18288" y="9905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6880860" y="4470655"/>
            <a:ext cx="18288" cy="8381"/>
          </a:xfrm>
          <a:custGeom>
            <a:avLst/>
            <a:gdLst/>
            <a:ahLst/>
            <a:cxnLst/>
            <a:rect l="l" t="t" r="r" b="b"/>
            <a:pathLst>
              <a:path w="18288" h="8382">
                <a:moveTo>
                  <a:pt x="0" y="0"/>
                </a:moveTo>
                <a:lnTo>
                  <a:pt x="18288" y="8381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6899148" y="4479036"/>
            <a:ext cx="18288" cy="8381"/>
          </a:xfrm>
          <a:custGeom>
            <a:avLst/>
            <a:gdLst/>
            <a:ahLst/>
            <a:cxnLst/>
            <a:rect l="l" t="t" r="r" b="b"/>
            <a:pathLst>
              <a:path w="18288" h="8382">
                <a:moveTo>
                  <a:pt x="0" y="0"/>
                </a:moveTo>
                <a:lnTo>
                  <a:pt x="18288" y="8381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6917435" y="4487418"/>
            <a:ext cx="17526" cy="7619"/>
          </a:xfrm>
          <a:custGeom>
            <a:avLst/>
            <a:gdLst/>
            <a:ahLst/>
            <a:cxnLst/>
            <a:rect l="l" t="t" r="r" b="b"/>
            <a:pathLst>
              <a:path w="17525" h="7620">
                <a:moveTo>
                  <a:pt x="0" y="0"/>
                </a:moveTo>
                <a:lnTo>
                  <a:pt x="17526" y="7619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6934961" y="4495039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0"/>
                </a:moveTo>
                <a:lnTo>
                  <a:pt x="17526" y="6857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6952488" y="4501896"/>
            <a:ext cx="17526" cy="5333"/>
          </a:xfrm>
          <a:custGeom>
            <a:avLst/>
            <a:gdLst/>
            <a:ahLst/>
            <a:cxnLst/>
            <a:rect l="l" t="t" r="r" b="b"/>
            <a:pathLst>
              <a:path w="17525" h="5334">
                <a:moveTo>
                  <a:pt x="0" y="0"/>
                </a:moveTo>
                <a:lnTo>
                  <a:pt x="17526" y="533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6970014" y="4507230"/>
            <a:ext cx="16764" cy="5333"/>
          </a:xfrm>
          <a:custGeom>
            <a:avLst/>
            <a:gdLst/>
            <a:ahLst/>
            <a:cxnLst/>
            <a:rect l="l" t="t" r="r" b="b"/>
            <a:pathLst>
              <a:path w="16764" h="5334">
                <a:moveTo>
                  <a:pt x="0" y="0"/>
                </a:moveTo>
                <a:lnTo>
                  <a:pt x="16764" y="533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6986777" y="4512565"/>
            <a:ext cx="16764" cy="4571"/>
          </a:xfrm>
          <a:custGeom>
            <a:avLst/>
            <a:gdLst/>
            <a:ahLst/>
            <a:cxnLst/>
            <a:rect l="l" t="t" r="r" b="b"/>
            <a:pathLst>
              <a:path w="16764" h="4572">
                <a:moveTo>
                  <a:pt x="0" y="0"/>
                </a:moveTo>
                <a:lnTo>
                  <a:pt x="16764" y="4571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7003542" y="4517136"/>
            <a:ext cx="22860" cy="5333"/>
          </a:xfrm>
          <a:custGeom>
            <a:avLst/>
            <a:gdLst/>
            <a:ahLst/>
            <a:cxnLst/>
            <a:rect l="l" t="t" r="r" b="b"/>
            <a:pathLst>
              <a:path w="22859" h="5334">
                <a:moveTo>
                  <a:pt x="0" y="0"/>
                </a:moveTo>
                <a:lnTo>
                  <a:pt x="22860" y="5333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7026401" y="4522471"/>
            <a:ext cx="23622" cy="4571"/>
          </a:xfrm>
          <a:custGeom>
            <a:avLst/>
            <a:gdLst/>
            <a:ahLst/>
            <a:cxnLst/>
            <a:rect l="l" t="t" r="r" b="b"/>
            <a:pathLst>
              <a:path w="23622" h="4572">
                <a:moveTo>
                  <a:pt x="0" y="0"/>
                </a:moveTo>
                <a:lnTo>
                  <a:pt x="23622" y="4571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7050023" y="4527043"/>
            <a:ext cx="23622" cy="3809"/>
          </a:xfrm>
          <a:custGeom>
            <a:avLst/>
            <a:gdLst/>
            <a:ahLst/>
            <a:cxnLst/>
            <a:rect l="l" t="t" r="r" b="b"/>
            <a:pathLst>
              <a:path w="23622" h="3810">
                <a:moveTo>
                  <a:pt x="0" y="0"/>
                </a:moveTo>
                <a:lnTo>
                  <a:pt x="23622" y="3809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7073645" y="4530852"/>
            <a:ext cx="23622" cy="3047"/>
          </a:xfrm>
          <a:custGeom>
            <a:avLst/>
            <a:gdLst/>
            <a:ahLst/>
            <a:cxnLst/>
            <a:rect l="l" t="t" r="r" b="b"/>
            <a:pathLst>
              <a:path w="23622" h="3048">
                <a:moveTo>
                  <a:pt x="0" y="0"/>
                </a:moveTo>
                <a:lnTo>
                  <a:pt x="23622" y="3047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7097267" y="4533900"/>
            <a:ext cx="24384" cy="2285"/>
          </a:xfrm>
          <a:custGeom>
            <a:avLst/>
            <a:gdLst/>
            <a:ahLst/>
            <a:cxnLst/>
            <a:rect l="l" t="t" r="r" b="b"/>
            <a:pathLst>
              <a:path w="24383" h="2286">
                <a:moveTo>
                  <a:pt x="0" y="0"/>
                </a:moveTo>
                <a:lnTo>
                  <a:pt x="24384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7121651" y="4536186"/>
            <a:ext cx="25146" cy="1523"/>
          </a:xfrm>
          <a:custGeom>
            <a:avLst/>
            <a:gdLst/>
            <a:ahLst/>
            <a:cxnLst/>
            <a:rect l="l" t="t" r="r" b="b"/>
            <a:pathLst>
              <a:path w="25146" h="1524">
                <a:moveTo>
                  <a:pt x="0" y="0"/>
                </a:moveTo>
                <a:lnTo>
                  <a:pt x="25146" y="1523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7146798" y="4537711"/>
            <a:ext cx="25146" cy="761"/>
          </a:xfrm>
          <a:custGeom>
            <a:avLst/>
            <a:gdLst/>
            <a:ahLst/>
            <a:cxnLst/>
            <a:rect l="l" t="t" r="r" b="b"/>
            <a:pathLst>
              <a:path w="25146" h="762">
                <a:moveTo>
                  <a:pt x="0" y="0"/>
                </a:moveTo>
                <a:lnTo>
                  <a:pt x="25146" y="761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7171944" y="4538472"/>
            <a:ext cx="25146" cy="0"/>
          </a:xfrm>
          <a:custGeom>
            <a:avLst/>
            <a:gdLst/>
            <a:ahLst/>
            <a:cxnLst/>
            <a:rect l="l" t="t" r="r" b="b"/>
            <a:pathLst>
              <a:path w="25146">
                <a:moveTo>
                  <a:pt x="0" y="0"/>
                </a:moveTo>
                <a:lnTo>
                  <a:pt x="25146" y="0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7197089" y="4538472"/>
            <a:ext cx="35814" cy="0"/>
          </a:xfrm>
          <a:custGeom>
            <a:avLst/>
            <a:gdLst/>
            <a:ahLst/>
            <a:cxnLst/>
            <a:rect l="l" t="t" r="r" b="b"/>
            <a:pathLst>
              <a:path w="35814">
                <a:moveTo>
                  <a:pt x="0" y="0"/>
                </a:moveTo>
                <a:lnTo>
                  <a:pt x="35814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7232904" y="4536186"/>
            <a:ext cx="34290" cy="2286"/>
          </a:xfrm>
          <a:custGeom>
            <a:avLst/>
            <a:gdLst/>
            <a:ahLst/>
            <a:cxnLst/>
            <a:rect l="l" t="t" r="r" b="b"/>
            <a:pathLst>
              <a:path w="34290" h="2286">
                <a:moveTo>
                  <a:pt x="0" y="2286"/>
                </a:moveTo>
                <a:lnTo>
                  <a:pt x="3429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7267194" y="4533137"/>
            <a:ext cx="33528" cy="3048"/>
          </a:xfrm>
          <a:custGeom>
            <a:avLst/>
            <a:gdLst/>
            <a:ahLst/>
            <a:cxnLst/>
            <a:rect l="l" t="t" r="r" b="b"/>
            <a:pathLst>
              <a:path w="33527" h="3048">
                <a:moveTo>
                  <a:pt x="0" y="3048"/>
                </a:moveTo>
                <a:lnTo>
                  <a:pt x="33528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7300722" y="4529328"/>
            <a:ext cx="32766" cy="3810"/>
          </a:xfrm>
          <a:custGeom>
            <a:avLst/>
            <a:gdLst/>
            <a:ahLst/>
            <a:cxnLst/>
            <a:rect l="l" t="t" r="r" b="b"/>
            <a:pathLst>
              <a:path w="32766" h="3810">
                <a:moveTo>
                  <a:pt x="0" y="3810"/>
                </a:moveTo>
                <a:lnTo>
                  <a:pt x="32766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7333488" y="4523231"/>
            <a:ext cx="32004" cy="6096"/>
          </a:xfrm>
          <a:custGeom>
            <a:avLst/>
            <a:gdLst/>
            <a:ahLst/>
            <a:cxnLst/>
            <a:rect l="l" t="t" r="r" b="b"/>
            <a:pathLst>
              <a:path w="32003" h="6096">
                <a:moveTo>
                  <a:pt x="0" y="6096"/>
                </a:moveTo>
                <a:lnTo>
                  <a:pt x="32004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7365492" y="4516374"/>
            <a:ext cx="31242" cy="6858"/>
          </a:xfrm>
          <a:custGeom>
            <a:avLst/>
            <a:gdLst/>
            <a:ahLst/>
            <a:cxnLst/>
            <a:rect l="l" t="t" r="r" b="b"/>
            <a:pathLst>
              <a:path w="31242" h="6858">
                <a:moveTo>
                  <a:pt x="0" y="6857"/>
                </a:moveTo>
                <a:lnTo>
                  <a:pt x="31242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7396733" y="4508753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7619"/>
                </a:moveTo>
                <a:lnTo>
                  <a:pt x="3048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7427214" y="4499610"/>
            <a:ext cx="29718" cy="9144"/>
          </a:xfrm>
          <a:custGeom>
            <a:avLst/>
            <a:gdLst/>
            <a:ahLst/>
            <a:cxnLst/>
            <a:rect l="l" t="t" r="r" b="b"/>
            <a:pathLst>
              <a:path w="29718" h="9144">
                <a:moveTo>
                  <a:pt x="0" y="9143"/>
                </a:moveTo>
                <a:lnTo>
                  <a:pt x="29718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7456932" y="4488942"/>
            <a:ext cx="27432" cy="10668"/>
          </a:xfrm>
          <a:custGeom>
            <a:avLst/>
            <a:gdLst/>
            <a:ahLst/>
            <a:cxnLst/>
            <a:rect l="l" t="t" r="r" b="b"/>
            <a:pathLst>
              <a:path w="27431" h="10667">
                <a:moveTo>
                  <a:pt x="0" y="10667"/>
                </a:moveTo>
                <a:lnTo>
                  <a:pt x="27432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7484364" y="4477512"/>
            <a:ext cx="26670" cy="11430"/>
          </a:xfrm>
          <a:custGeom>
            <a:avLst/>
            <a:gdLst/>
            <a:ahLst/>
            <a:cxnLst/>
            <a:rect l="l" t="t" r="r" b="b"/>
            <a:pathLst>
              <a:path w="26670" h="11429">
                <a:moveTo>
                  <a:pt x="0" y="11430"/>
                </a:moveTo>
                <a:lnTo>
                  <a:pt x="2667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7511033" y="4465319"/>
            <a:ext cx="24384" cy="12192"/>
          </a:xfrm>
          <a:custGeom>
            <a:avLst/>
            <a:gdLst/>
            <a:ahLst/>
            <a:cxnLst/>
            <a:rect l="l" t="t" r="r" b="b"/>
            <a:pathLst>
              <a:path w="24383" h="12191">
                <a:moveTo>
                  <a:pt x="0" y="12191"/>
                </a:moveTo>
                <a:lnTo>
                  <a:pt x="24384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7535417" y="4451604"/>
            <a:ext cx="23622" cy="13716"/>
          </a:xfrm>
          <a:custGeom>
            <a:avLst/>
            <a:gdLst/>
            <a:ahLst/>
            <a:cxnLst/>
            <a:rect l="l" t="t" r="r" b="b"/>
            <a:pathLst>
              <a:path w="23622" h="13715">
                <a:moveTo>
                  <a:pt x="0" y="13715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7559039" y="4436364"/>
            <a:ext cx="21336" cy="15240"/>
          </a:xfrm>
          <a:custGeom>
            <a:avLst/>
            <a:gdLst/>
            <a:ahLst/>
            <a:cxnLst/>
            <a:rect l="l" t="t" r="r" b="b"/>
            <a:pathLst>
              <a:path w="21335" h="15239">
                <a:moveTo>
                  <a:pt x="0" y="15239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7580376" y="4421124"/>
            <a:ext cx="19812" cy="15240"/>
          </a:xfrm>
          <a:custGeom>
            <a:avLst/>
            <a:gdLst/>
            <a:ahLst/>
            <a:cxnLst/>
            <a:rect l="l" t="t" r="r" b="b"/>
            <a:pathLst>
              <a:path w="19811" h="15239">
                <a:moveTo>
                  <a:pt x="0" y="15239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7600188" y="4403597"/>
            <a:ext cx="17526" cy="17526"/>
          </a:xfrm>
          <a:custGeom>
            <a:avLst/>
            <a:gdLst/>
            <a:ahLst/>
            <a:cxnLst/>
            <a:rect l="l" t="t" r="r" b="b"/>
            <a:pathLst>
              <a:path w="17525" h="17525">
                <a:moveTo>
                  <a:pt x="0" y="17525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4198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7617714" y="4394454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0" y="9144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7626095" y="4385310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0" y="9143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7634477" y="4366260"/>
            <a:ext cx="13716" cy="19050"/>
          </a:xfrm>
          <a:custGeom>
            <a:avLst/>
            <a:gdLst/>
            <a:ahLst/>
            <a:cxnLst/>
            <a:rect l="l" t="t" r="r" b="b"/>
            <a:pathLst>
              <a:path w="13716" h="19050">
                <a:moveTo>
                  <a:pt x="0" y="19050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7648195" y="4347210"/>
            <a:ext cx="12191" cy="19050"/>
          </a:xfrm>
          <a:custGeom>
            <a:avLst/>
            <a:gdLst/>
            <a:ahLst/>
            <a:cxnLst/>
            <a:rect l="l" t="t" r="r" b="b"/>
            <a:pathLst>
              <a:path w="12192" h="19050">
                <a:moveTo>
                  <a:pt x="0" y="19050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7660386" y="4327398"/>
            <a:ext cx="10667" cy="19812"/>
          </a:xfrm>
          <a:custGeom>
            <a:avLst/>
            <a:gdLst/>
            <a:ahLst/>
            <a:cxnLst/>
            <a:rect l="l" t="t" r="r" b="b"/>
            <a:pathLst>
              <a:path w="10668" h="19812">
                <a:moveTo>
                  <a:pt x="0" y="19812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7671055" y="4306824"/>
            <a:ext cx="8381" cy="20574"/>
          </a:xfrm>
          <a:custGeom>
            <a:avLst/>
            <a:gdLst/>
            <a:ahLst/>
            <a:cxnLst/>
            <a:rect l="l" t="t" r="r" b="b"/>
            <a:pathLst>
              <a:path w="8381" h="20574">
                <a:moveTo>
                  <a:pt x="0" y="20574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7679436" y="4286249"/>
            <a:ext cx="6857" cy="20574"/>
          </a:xfrm>
          <a:custGeom>
            <a:avLst/>
            <a:gdLst/>
            <a:ahLst/>
            <a:cxnLst/>
            <a:rect l="l" t="t" r="r" b="b"/>
            <a:pathLst>
              <a:path w="6857" h="20574">
                <a:moveTo>
                  <a:pt x="0" y="20574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7686295" y="4264913"/>
            <a:ext cx="4571" cy="21336"/>
          </a:xfrm>
          <a:custGeom>
            <a:avLst/>
            <a:gdLst/>
            <a:ahLst/>
            <a:cxnLst/>
            <a:rect l="l" t="t" r="r" b="b"/>
            <a:pathLst>
              <a:path w="4572" h="21336">
                <a:moveTo>
                  <a:pt x="0" y="2133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7690867" y="4242816"/>
            <a:ext cx="3047" cy="22098"/>
          </a:xfrm>
          <a:custGeom>
            <a:avLst/>
            <a:gdLst/>
            <a:ahLst/>
            <a:cxnLst/>
            <a:rect l="l" t="t" r="r" b="b"/>
            <a:pathLst>
              <a:path w="3048" h="22098">
                <a:moveTo>
                  <a:pt x="0" y="22098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7693914" y="4199382"/>
            <a:ext cx="762" cy="43434"/>
          </a:xfrm>
          <a:custGeom>
            <a:avLst/>
            <a:gdLst/>
            <a:ahLst/>
            <a:cxnLst/>
            <a:rect l="l" t="t" r="r" b="b"/>
            <a:pathLst>
              <a:path w="761" h="43434">
                <a:moveTo>
                  <a:pt x="0" y="43434"/>
                </a:moveTo>
                <a:lnTo>
                  <a:pt x="761" y="21336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7690866" y="4178808"/>
            <a:ext cx="3048" cy="20574"/>
          </a:xfrm>
          <a:custGeom>
            <a:avLst/>
            <a:gdLst/>
            <a:ahLst/>
            <a:cxnLst/>
            <a:rect l="l" t="t" r="r" b="b"/>
            <a:pathLst>
              <a:path w="3048" h="20574">
                <a:moveTo>
                  <a:pt x="3048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7686294" y="4158995"/>
            <a:ext cx="4572" cy="19812"/>
          </a:xfrm>
          <a:custGeom>
            <a:avLst/>
            <a:gdLst/>
            <a:ahLst/>
            <a:cxnLst/>
            <a:rect l="l" t="t" r="r" b="b"/>
            <a:pathLst>
              <a:path w="4572" h="19812">
                <a:moveTo>
                  <a:pt x="4572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7679436" y="4139183"/>
            <a:ext cx="6858" cy="19812"/>
          </a:xfrm>
          <a:custGeom>
            <a:avLst/>
            <a:gdLst/>
            <a:ahLst/>
            <a:cxnLst/>
            <a:rect l="l" t="t" r="r" b="b"/>
            <a:pathLst>
              <a:path w="6857" h="19812">
                <a:moveTo>
                  <a:pt x="6857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7671053" y="4120133"/>
            <a:ext cx="8382" cy="19050"/>
          </a:xfrm>
          <a:custGeom>
            <a:avLst/>
            <a:gdLst/>
            <a:ahLst/>
            <a:cxnLst/>
            <a:rect l="l" t="t" r="r" b="b"/>
            <a:pathLst>
              <a:path w="8381" h="19050">
                <a:moveTo>
                  <a:pt x="8381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7661148" y="4100321"/>
            <a:ext cx="9906" cy="19812"/>
          </a:xfrm>
          <a:custGeom>
            <a:avLst/>
            <a:gdLst/>
            <a:ahLst/>
            <a:cxnLst/>
            <a:rect l="l" t="t" r="r" b="b"/>
            <a:pathLst>
              <a:path w="9905" h="19812">
                <a:moveTo>
                  <a:pt x="9905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7648956" y="4082034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7">
                <a:moveTo>
                  <a:pt x="12192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7636001" y="4062983"/>
            <a:ext cx="12954" cy="19050"/>
          </a:xfrm>
          <a:custGeom>
            <a:avLst/>
            <a:gdLst/>
            <a:ahLst/>
            <a:cxnLst/>
            <a:rect l="l" t="t" r="r" b="b"/>
            <a:pathLst>
              <a:path w="12953" h="19050">
                <a:moveTo>
                  <a:pt x="12953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7628381" y="4053839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7620000" y="4045457"/>
            <a:ext cx="8382" cy="8382"/>
          </a:xfrm>
          <a:custGeom>
            <a:avLst/>
            <a:gdLst/>
            <a:ahLst/>
            <a:cxnLst/>
            <a:rect l="l" t="t" r="r" b="b"/>
            <a:pathLst>
              <a:path w="8381" h="8382">
                <a:moveTo>
                  <a:pt x="8381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7603235" y="4028693"/>
            <a:ext cx="16764" cy="16764"/>
          </a:xfrm>
          <a:custGeom>
            <a:avLst/>
            <a:gdLst/>
            <a:ahLst/>
            <a:cxnLst/>
            <a:rect l="l" t="t" r="r" b="b"/>
            <a:pathLst>
              <a:path w="16764" h="16763">
                <a:moveTo>
                  <a:pt x="16764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7584185" y="4012692"/>
            <a:ext cx="19050" cy="16002"/>
          </a:xfrm>
          <a:custGeom>
            <a:avLst/>
            <a:gdLst/>
            <a:ahLst/>
            <a:cxnLst/>
            <a:rect l="l" t="t" r="r" b="b"/>
            <a:pathLst>
              <a:path w="19050" h="16001">
                <a:moveTo>
                  <a:pt x="19050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7563611" y="3998214"/>
            <a:ext cx="20574" cy="14478"/>
          </a:xfrm>
          <a:custGeom>
            <a:avLst/>
            <a:gdLst/>
            <a:ahLst/>
            <a:cxnLst/>
            <a:rect l="l" t="t" r="r" b="b"/>
            <a:pathLst>
              <a:path w="20574" h="14477">
                <a:moveTo>
                  <a:pt x="20574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7540751" y="3984498"/>
            <a:ext cx="22860" cy="13716"/>
          </a:xfrm>
          <a:custGeom>
            <a:avLst/>
            <a:gdLst/>
            <a:ahLst/>
            <a:cxnLst/>
            <a:rect l="l" t="t" r="r" b="b"/>
            <a:pathLst>
              <a:path w="22859" h="13715">
                <a:moveTo>
                  <a:pt x="22859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7516367" y="3971545"/>
            <a:ext cx="24384" cy="12953"/>
          </a:xfrm>
          <a:custGeom>
            <a:avLst/>
            <a:gdLst/>
            <a:ahLst/>
            <a:cxnLst/>
            <a:rect l="l" t="t" r="r" b="b"/>
            <a:pathLst>
              <a:path w="24383" h="12953">
                <a:moveTo>
                  <a:pt x="24383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7491221" y="3960115"/>
            <a:ext cx="25146" cy="11429"/>
          </a:xfrm>
          <a:custGeom>
            <a:avLst/>
            <a:gdLst/>
            <a:ahLst/>
            <a:cxnLst/>
            <a:rect l="l" t="t" r="r" b="b"/>
            <a:pathLst>
              <a:path w="25146" h="11429">
                <a:moveTo>
                  <a:pt x="2514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7463790" y="3949447"/>
            <a:ext cx="27432" cy="10667"/>
          </a:xfrm>
          <a:custGeom>
            <a:avLst/>
            <a:gdLst/>
            <a:ahLst/>
            <a:cxnLst/>
            <a:rect l="l" t="t" r="r" b="b"/>
            <a:pathLst>
              <a:path w="27431" h="10667">
                <a:moveTo>
                  <a:pt x="27431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7434833" y="3939540"/>
            <a:ext cx="28956" cy="9905"/>
          </a:xfrm>
          <a:custGeom>
            <a:avLst/>
            <a:gdLst/>
            <a:ahLst/>
            <a:cxnLst/>
            <a:rect l="l" t="t" r="r" b="b"/>
            <a:pathLst>
              <a:path w="28955" h="9905">
                <a:moveTo>
                  <a:pt x="28955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7405115" y="3931158"/>
            <a:ext cx="29718" cy="8381"/>
          </a:xfrm>
          <a:custGeom>
            <a:avLst/>
            <a:gdLst/>
            <a:ahLst/>
            <a:cxnLst/>
            <a:rect l="l" t="t" r="r" b="b"/>
            <a:pathLst>
              <a:path w="29718" h="8382">
                <a:moveTo>
                  <a:pt x="29718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7374636" y="3923538"/>
            <a:ext cx="30480" cy="7619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7343393" y="3918205"/>
            <a:ext cx="31242" cy="5333"/>
          </a:xfrm>
          <a:custGeom>
            <a:avLst/>
            <a:gdLst/>
            <a:ahLst/>
            <a:cxnLst/>
            <a:rect l="l" t="t" r="r" b="b"/>
            <a:pathLst>
              <a:path w="31242" h="5334">
                <a:moveTo>
                  <a:pt x="31242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7311390" y="3913633"/>
            <a:ext cx="32004" cy="4571"/>
          </a:xfrm>
          <a:custGeom>
            <a:avLst/>
            <a:gdLst/>
            <a:ahLst/>
            <a:cxnLst/>
            <a:rect l="l" t="t" r="r" b="b"/>
            <a:pathLst>
              <a:path w="32003" h="4572">
                <a:moveTo>
                  <a:pt x="32003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7278623" y="3910585"/>
            <a:ext cx="32766" cy="3047"/>
          </a:xfrm>
          <a:custGeom>
            <a:avLst/>
            <a:gdLst/>
            <a:ahLst/>
            <a:cxnLst/>
            <a:rect l="l" t="t" r="r" b="b"/>
            <a:pathLst>
              <a:path w="32766" h="3048">
                <a:moveTo>
                  <a:pt x="3276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7245095" y="3908298"/>
            <a:ext cx="33528" cy="2285"/>
          </a:xfrm>
          <a:custGeom>
            <a:avLst/>
            <a:gdLst/>
            <a:ahLst/>
            <a:cxnLst/>
            <a:rect l="l" t="t" r="r" b="b"/>
            <a:pathLst>
              <a:path w="33527" h="2286">
                <a:moveTo>
                  <a:pt x="3352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7210805" y="3907537"/>
            <a:ext cx="34290" cy="761"/>
          </a:xfrm>
          <a:custGeom>
            <a:avLst/>
            <a:gdLst/>
            <a:ahLst/>
            <a:cxnLst/>
            <a:rect l="l" t="t" r="r" b="b"/>
            <a:pathLst>
              <a:path w="34290" h="762">
                <a:moveTo>
                  <a:pt x="34290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7182611" y="3907535"/>
            <a:ext cx="28194" cy="762"/>
          </a:xfrm>
          <a:custGeom>
            <a:avLst/>
            <a:gdLst/>
            <a:ahLst/>
            <a:cxnLst/>
            <a:rect l="l" t="t" r="r" b="b"/>
            <a:pathLst>
              <a:path w="28194" h="762">
                <a:moveTo>
                  <a:pt x="28194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7154417" y="3908298"/>
            <a:ext cx="28194" cy="1524"/>
          </a:xfrm>
          <a:custGeom>
            <a:avLst/>
            <a:gdLst/>
            <a:ahLst/>
            <a:cxnLst/>
            <a:rect l="l" t="t" r="r" b="b"/>
            <a:pathLst>
              <a:path w="28194" h="1524">
                <a:moveTo>
                  <a:pt x="2819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7126985" y="3909822"/>
            <a:ext cx="27432" cy="2286"/>
          </a:xfrm>
          <a:custGeom>
            <a:avLst/>
            <a:gdLst/>
            <a:ahLst/>
            <a:cxnLst/>
            <a:rect l="l" t="t" r="r" b="b"/>
            <a:pathLst>
              <a:path w="27431" h="2286">
                <a:moveTo>
                  <a:pt x="2743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7099553" y="3912107"/>
            <a:ext cx="27432" cy="3048"/>
          </a:xfrm>
          <a:custGeom>
            <a:avLst/>
            <a:gdLst/>
            <a:ahLst/>
            <a:cxnLst/>
            <a:rect l="l" t="t" r="r" b="b"/>
            <a:pathLst>
              <a:path w="27431" h="3048">
                <a:moveTo>
                  <a:pt x="27431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7073646" y="3915155"/>
            <a:ext cx="25908" cy="4572"/>
          </a:xfrm>
          <a:custGeom>
            <a:avLst/>
            <a:gdLst/>
            <a:ahLst/>
            <a:cxnLst/>
            <a:rect l="l" t="t" r="r" b="b"/>
            <a:pathLst>
              <a:path w="25907" h="4572">
                <a:moveTo>
                  <a:pt x="2590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7046975" y="3919727"/>
            <a:ext cx="26670" cy="4572"/>
          </a:xfrm>
          <a:custGeom>
            <a:avLst/>
            <a:gdLst/>
            <a:ahLst/>
            <a:cxnLst/>
            <a:rect l="l" t="t" r="r" b="b"/>
            <a:pathLst>
              <a:path w="26670" h="4572">
                <a:moveTo>
                  <a:pt x="2667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7021830" y="3924299"/>
            <a:ext cx="25146" cy="6096"/>
          </a:xfrm>
          <a:custGeom>
            <a:avLst/>
            <a:gdLst/>
            <a:ahLst/>
            <a:cxnLst/>
            <a:rect l="l" t="t" r="r" b="b"/>
            <a:pathLst>
              <a:path w="25146" h="6096">
                <a:moveTo>
                  <a:pt x="25146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6996683" y="3930395"/>
            <a:ext cx="25146" cy="7620"/>
          </a:xfrm>
          <a:custGeom>
            <a:avLst/>
            <a:gdLst/>
            <a:ahLst/>
            <a:cxnLst/>
            <a:rect l="l" t="t" r="r" b="b"/>
            <a:pathLst>
              <a:path w="25146" h="7620">
                <a:moveTo>
                  <a:pt x="25146" y="0"/>
                </a:moveTo>
                <a:lnTo>
                  <a:pt x="0" y="7620"/>
                </a:lnTo>
              </a:path>
            </a:pathLst>
          </a:custGeom>
          <a:ln w="12953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6979919" y="3938016"/>
            <a:ext cx="16764" cy="5334"/>
          </a:xfrm>
          <a:custGeom>
            <a:avLst/>
            <a:gdLst/>
            <a:ahLst/>
            <a:cxnLst/>
            <a:rect l="l" t="t" r="r" b="b"/>
            <a:pathLst>
              <a:path w="16764" h="5334">
                <a:moveTo>
                  <a:pt x="1676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6963156" y="3943349"/>
            <a:ext cx="16764" cy="6096"/>
          </a:xfrm>
          <a:custGeom>
            <a:avLst/>
            <a:gdLst/>
            <a:ahLst/>
            <a:cxnLst/>
            <a:rect l="l" t="t" r="r" b="b"/>
            <a:pathLst>
              <a:path w="16764" h="6096">
                <a:moveTo>
                  <a:pt x="16764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6946391" y="3949445"/>
            <a:ext cx="16764" cy="6858"/>
          </a:xfrm>
          <a:custGeom>
            <a:avLst/>
            <a:gdLst/>
            <a:ahLst/>
            <a:cxnLst/>
            <a:rect l="l" t="t" r="r" b="b"/>
            <a:pathLst>
              <a:path w="16764" h="6858">
                <a:moveTo>
                  <a:pt x="16764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6928866" y="3956304"/>
            <a:ext cx="17526" cy="7620"/>
          </a:xfrm>
          <a:custGeom>
            <a:avLst/>
            <a:gdLst/>
            <a:ahLst/>
            <a:cxnLst/>
            <a:rect l="l" t="t" r="r" b="b"/>
            <a:pathLst>
              <a:path w="17525" h="7620">
                <a:moveTo>
                  <a:pt x="1752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6912102" y="3963923"/>
            <a:ext cx="16764" cy="9144"/>
          </a:xfrm>
          <a:custGeom>
            <a:avLst/>
            <a:gdLst/>
            <a:ahLst/>
            <a:cxnLst/>
            <a:rect l="l" t="t" r="r" b="b"/>
            <a:pathLst>
              <a:path w="16764" h="9144">
                <a:moveTo>
                  <a:pt x="1676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6896099" y="3973067"/>
            <a:ext cx="16002" cy="9144"/>
          </a:xfrm>
          <a:custGeom>
            <a:avLst/>
            <a:gdLst/>
            <a:ahLst/>
            <a:cxnLst/>
            <a:rect l="l" t="t" r="r" b="b"/>
            <a:pathLst>
              <a:path w="16001" h="9144">
                <a:moveTo>
                  <a:pt x="16001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6879336" y="3982211"/>
            <a:ext cx="16764" cy="10668"/>
          </a:xfrm>
          <a:custGeom>
            <a:avLst/>
            <a:gdLst/>
            <a:ahLst/>
            <a:cxnLst/>
            <a:rect l="l" t="t" r="r" b="b"/>
            <a:pathLst>
              <a:path w="16763" h="10667">
                <a:moveTo>
                  <a:pt x="16763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6862571" y="3992879"/>
            <a:ext cx="16764" cy="11430"/>
          </a:xfrm>
          <a:custGeom>
            <a:avLst/>
            <a:gdLst/>
            <a:ahLst/>
            <a:cxnLst/>
            <a:rect l="l" t="t" r="r" b="b"/>
            <a:pathLst>
              <a:path w="16763" h="11429">
                <a:moveTo>
                  <a:pt x="16763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6862572" y="3925824"/>
            <a:ext cx="0" cy="78486"/>
          </a:xfrm>
          <a:custGeom>
            <a:avLst/>
            <a:gdLst/>
            <a:ahLst/>
            <a:cxnLst/>
            <a:rect l="l" t="t" r="r" b="b"/>
            <a:pathLst>
              <a:path h="78486">
                <a:moveTo>
                  <a:pt x="0" y="7848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6335268" y="3925823"/>
            <a:ext cx="527304" cy="0"/>
          </a:xfrm>
          <a:custGeom>
            <a:avLst/>
            <a:gdLst/>
            <a:ahLst/>
            <a:cxnLst/>
            <a:rect l="l" t="t" r="r" b="b"/>
            <a:pathLst>
              <a:path w="527303">
                <a:moveTo>
                  <a:pt x="52730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6335267" y="3925823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6335267" y="3949446"/>
            <a:ext cx="41148" cy="2285"/>
          </a:xfrm>
          <a:custGeom>
            <a:avLst/>
            <a:gdLst/>
            <a:ahLst/>
            <a:cxnLst/>
            <a:rect l="l" t="t" r="r" b="b"/>
            <a:pathLst>
              <a:path w="41148" h="2286">
                <a:moveTo>
                  <a:pt x="0" y="0"/>
                </a:moveTo>
                <a:lnTo>
                  <a:pt x="41148" y="2285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6376416" y="3951733"/>
            <a:ext cx="17526" cy="1523"/>
          </a:xfrm>
          <a:custGeom>
            <a:avLst/>
            <a:gdLst/>
            <a:ahLst/>
            <a:cxnLst/>
            <a:rect l="l" t="t" r="r" b="b"/>
            <a:pathLst>
              <a:path w="17525" h="1524">
                <a:moveTo>
                  <a:pt x="0" y="0"/>
                </a:moveTo>
                <a:lnTo>
                  <a:pt x="17526" y="1523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6393942" y="3953256"/>
            <a:ext cx="16002" cy="2285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0"/>
                </a:moveTo>
                <a:lnTo>
                  <a:pt x="16002" y="2285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6409944" y="3955543"/>
            <a:ext cx="14478" cy="2285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0" y="0"/>
                </a:moveTo>
                <a:lnTo>
                  <a:pt x="14478" y="2285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6424422" y="3957828"/>
            <a:ext cx="12192" cy="3047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0" y="0"/>
                </a:moveTo>
                <a:lnTo>
                  <a:pt x="12192" y="3047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6436614" y="3960877"/>
            <a:ext cx="9906" cy="3809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0" y="0"/>
                </a:moveTo>
                <a:lnTo>
                  <a:pt x="9906" y="3809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6446520" y="3964686"/>
            <a:ext cx="8382" cy="4571"/>
          </a:xfrm>
          <a:custGeom>
            <a:avLst/>
            <a:gdLst/>
            <a:ahLst/>
            <a:cxnLst/>
            <a:rect l="l" t="t" r="r" b="b"/>
            <a:pathLst>
              <a:path w="8382" h="4572">
                <a:moveTo>
                  <a:pt x="0" y="0"/>
                </a:moveTo>
                <a:lnTo>
                  <a:pt x="8382" y="4571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6454901" y="3969258"/>
            <a:ext cx="7620" cy="4571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0" y="0"/>
                </a:moveTo>
                <a:lnTo>
                  <a:pt x="7620" y="4571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6462522" y="3973829"/>
            <a:ext cx="6096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0" y="0"/>
                </a:moveTo>
                <a:lnTo>
                  <a:pt x="6096" y="685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6468617" y="3980688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0" y="0"/>
                </a:moveTo>
                <a:lnTo>
                  <a:pt x="5334" y="8382"/>
                </a:lnTo>
              </a:path>
            </a:pathLst>
          </a:custGeom>
          <a:ln w="12953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6473951" y="3989070"/>
            <a:ext cx="4572" cy="9144"/>
          </a:xfrm>
          <a:custGeom>
            <a:avLst/>
            <a:gdLst/>
            <a:ahLst/>
            <a:cxnLst/>
            <a:rect l="l" t="t" r="r" b="b"/>
            <a:pathLst>
              <a:path w="4572" h="9144">
                <a:moveTo>
                  <a:pt x="0" y="0"/>
                </a:moveTo>
                <a:lnTo>
                  <a:pt x="4572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6478523" y="3998214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0" y="0"/>
                </a:moveTo>
                <a:lnTo>
                  <a:pt x="3048" y="106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6481572" y="4008882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6483857" y="4021073"/>
            <a:ext cx="2286" cy="685038"/>
          </a:xfrm>
          <a:custGeom>
            <a:avLst/>
            <a:gdLst/>
            <a:ahLst/>
            <a:cxnLst/>
            <a:rect l="l" t="t" r="r" b="b"/>
            <a:pathLst>
              <a:path w="2286" h="685038">
                <a:moveTo>
                  <a:pt x="0" y="0"/>
                </a:moveTo>
                <a:lnTo>
                  <a:pt x="1524" y="13716"/>
                </a:lnTo>
                <a:lnTo>
                  <a:pt x="2286" y="28956"/>
                </a:lnTo>
                <a:lnTo>
                  <a:pt x="2286" y="656844"/>
                </a:lnTo>
                <a:lnTo>
                  <a:pt x="1524" y="672084"/>
                </a:lnTo>
                <a:lnTo>
                  <a:pt x="762" y="68503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6482335" y="4706111"/>
            <a:ext cx="2285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6479286" y="4717542"/>
            <a:ext cx="3047" cy="9906"/>
          </a:xfrm>
          <a:custGeom>
            <a:avLst/>
            <a:gdLst/>
            <a:ahLst/>
            <a:cxnLst/>
            <a:rect l="l" t="t" r="r" b="b"/>
            <a:pathLst>
              <a:path w="3048" h="9905">
                <a:moveTo>
                  <a:pt x="3048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6475476" y="4727448"/>
            <a:ext cx="3809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381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6470905" y="4736592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6465571" y="4743449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6459474" y="4749545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609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6448805" y="4754117"/>
            <a:ext cx="10668" cy="5334"/>
          </a:xfrm>
          <a:custGeom>
            <a:avLst/>
            <a:gdLst/>
            <a:ahLst/>
            <a:cxnLst/>
            <a:rect l="l" t="t" r="r" b="b"/>
            <a:pathLst>
              <a:path w="10667" h="5334">
                <a:moveTo>
                  <a:pt x="10667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6436613" y="4759451"/>
            <a:ext cx="12192" cy="3810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12191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6422898" y="4763261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13715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6407658" y="4767072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39" h="3048">
                <a:moveTo>
                  <a:pt x="15239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6391655" y="4770120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1600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6374129" y="4772405"/>
            <a:ext cx="17526" cy="2286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1752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6355841" y="4774692"/>
            <a:ext cx="18288" cy="762"/>
          </a:xfrm>
          <a:custGeom>
            <a:avLst/>
            <a:gdLst/>
            <a:ahLst/>
            <a:cxnLst/>
            <a:rect l="l" t="t" r="r" b="b"/>
            <a:pathLst>
              <a:path w="18287" h="762">
                <a:moveTo>
                  <a:pt x="18287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6335268" y="4775454"/>
            <a:ext cx="20574" cy="762"/>
          </a:xfrm>
          <a:custGeom>
            <a:avLst/>
            <a:gdLst/>
            <a:ahLst/>
            <a:cxnLst/>
            <a:rect l="l" t="t" r="r" b="b"/>
            <a:pathLst>
              <a:path w="20574" h="762">
                <a:moveTo>
                  <a:pt x="20574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6335267" y="47762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6335267" y="4799838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1">
                <a:moveTo>
                  <a:pt x="0" y="0"/>
                </a:moveTo>
                <a:lnTo>
                  <a:pt x="71704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7052310" y="4776216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7008876" y="4776216"/>
            <a:ext cx="43434" cy="0"/>
          </a:xfrm>
          <a:custGeom>
            <a:avLst/>
            <a:gdLst/>
            <a:ahLst/>
            <a:cxnLst/>
            <a:rect l="l" t="t" r="r" b="b"/>
            <a:pathLst>
              <a:path w="43433">
                <a:moveTo>
                  <a:pt x="4343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6973062" y="4774693"/>
            <a:ext cx="35814" cy="1523"/>
          </a:xfrm>
          <a:custGeom>
            <a:avLst/>
            <a:gdLst/>
            <a:ahLst/>
            <a:cxnLst/>
            <a:rect l="l" t="t" r="r" b="b"/>
            <a:pathLst>
              <a:path w="35814" h="1524">
                <a:moveTo>
                  <a:pt x="3581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6945629" y="4772407"/>
            <a:ext cx="27432" cy="2285"/>
          </a:xfrm>
          <a:custGeom>
            <a:avLst/>
            <a:gdLst/>
            <a:ahLst/>
            <a:cxnLst/>
            <a:rect l="l" t="t" r="r" b="b"/>
            <a:pathLst>
              <a:path w="27431" h="2286">
                <a:moveTo>
                  <a:pt x="27431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6934961" y="4770120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10668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6925817" y="4768597"/>
            <a:ext cx="9144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6910577" y="4764024"/>
            <a:ext cx="15240" cy="4571"/>
          </a:xfrm>
          <a:custGeom>
            <a:avLst/>
            <a:gdLst/>
            <a:ahLst/>
            <a:cxnLst/>
            <a:rect l="l" t="t" r="r" b="b"/>
            <a:pathLst>
              <a:path w="15240" h="4572">
                <a:moveTo>
                  <a:pt x="1524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6897623" y="4758690"/>
            <a:ext cx="12954" cy="5333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12953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6892289" y="4755642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6886955" y="475183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6882383" y="4748785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6878573" y="4744211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6874763" y="4739639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6871716" y="4734305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6868668" y="4728209"/>
            <a:ext cx="3048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6866381" y="4720590"/>
            <a:ext cx="2286" cy="7620"/>
          </a:xfrm>
          <a:custGeom>
            <a:avLst/>
            <a:gdLst/>
            <a:ahLst/>
            <a:cxnLst/>
            <a:rect l="l" t="t" r="r" b="b"/>
            <a:pathLst>
              <a:path w="2286" h="7620">
                <a:moveTo>
                  <a:pt x="2286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6864858" y="4712207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6863333" y="4703063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6862571" y="4460749"/>
            <a:ext cx="762" cy="242315"/>
          </a:xfrm>
          <a:custGeom>
            <a:avLst/>
            <a:gdLst/>
            <a:ahLst/>
            <a:cxnLst/>
            <a:rect l="l" t="t" r="r" b="b"/>
            <a:pathLst>
              <a:path w="762" h="242315">
                <a:moveTo>
                  <a:pt x="762" y="242315"/>
                </a:moveTo>
                <a:lnTo>
                  <a:pt x="0" y="232409"/>
                </a:lnTo>
                <a:lnTo>
                  <a:pt x="0" y="220979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6862572" y="4078223"/>
            <a:ext cx="0" cy="317754"/>
          </a:xfrm>
          <a:custGeom>
            <a:avLst/>
            <a:gdLst/>
            <a:ahLst/>
            <a:cxnLst/>
            <a:rect l="l" t="t" r="r" b="b"/>
            <a:pathLst>
              <a:path h="317753">
                <a:moveTo>
                  <a:pt x="0" y="3177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6862572" y="4066793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0" y="11430"/>
                </a:moveTo>
                <a:lnTo>
                  <a:pt x="10668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6873239" y="4056126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0" y="10668"/>
                </a:moveTo>
                <a:lnTo>
                  <a:pt x="11430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6884670" y="4046982"/>
            <a:ext cx="12192" cy="9144"/>
          </a:xfrm>
          <a:custGeom>
            <a:avLst/>
            <a:gdLst/>
            <a:ahLst/>
            <a:cxnLst/>
            <a:rect l="l" t="t" r="r" b="b"/>
            <a:pathLst>
              <a:path w="12192" h="9144">
                <a:moveTo>
                  <a:pt x="0" y="9143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6896861" y="4037838"/>
            <a:ext cx="12192" cy="9144"/>
          </a:xfrm>
          <a:custGeom>
            <a:avLst/>
            <a:gdLst/>
            <a:ahLst/>
            <a:cxnLst/>
            <a:rect l="l" t="t" r="r" b="b"/>
            <a:pathLst>
              <a:path w="12192" h="9144">
                <a:moveTo>
                  <a:pt x="0" y="9144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6909054" y="4029456"/>
            <a:ext cx="12192" cy="8382"/>
          </a:xfrm>
          <a:custGeom>
            <a:avLst/>
            <a:gdLst/>
            <a:ahLst/>
            <a:cxnLst/>
            <a:rect l="l" t="t" r="r" b="b"/>
            <a:pathLst>
              <a:path w="12192" h="8382">
                <a:moveTo>
                  <a:pt x="0" y="8382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6921245" y="4021835"/>
            <a:ext cx="12954" cy="7620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0" y="7620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6934200" y="4014977"/>
            <a:ext cx="13716" cy="6858"/>
          </a:xfrm>
          <a:custGeom>
            <a:avLst/>
            <a:gdLst/>
            <a:ahLst/>
            <a:cxnLst/>
            <a:rect l="l" t="t" r="r" b="b"/>
            <a:pathLst>
              <a:path w="13716" h="6858">
                <a:moveTo>
                  <a:pt x="0" y="6857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6947916" y="4008881"/>
            <a:ext cx="13716" cy="6096"/>
          </a:xfrm>
          <a:custGeom>
            <a:avLst/>
            <a:gdLst/>
            <a:ahLst/>
            <a:cxnLst/>
            <a:rect l="l" t="t" r="r" b="b"/>
            <a:pathLst>
              <a:path w="13716" h="6096">
                <a:moveTo>
                  <a:pt x="0" y="6096"/>
                </a:moveTo>
                <a:lnTo>
                  <a:pt x="13716" y="0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6961632" y="4002786"/>
            <a:ext cx="14478" cy="6096"/>
          </a:xfrm>
          <a:custGeom>
            <a:avLst/>
            <a:gdLst/>
            <a:ahLst/>
            <a:cxnLst/>
            <a:rect l="l" t="t" r="r" b="b"/>
            <a:pathLst>
              <a:path w="14477" h="6096">
                <a:moveTo>
                  <a:pt x="0" y="6096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6976110" y="3998213"/>
            <a:ext cx="14478" cy="4572"/>
          </a:xfrm>
          <a:custGeom>
            <a:avLst/>
            <a:gdLst/>
            <a:ahLst/>
            <a:cxnLst/>
            <a:rect l="l" t="t" r="r" b="b"/>
            <a:pathLst>
              <a:path w="14477" h="4572">
                <a:moveTo>
                  <a:pt x="0" y="4572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6990588" y="3994404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40" h="3810">
                <a:moveTo>
                  <a:pt x="0" y="381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7005827" y="3991356"/>
            <a:ext cx="15240" cy="3048"/>
          </a:xfrm>
          <a:custGeom>
            <a:avLst/>
            <a:gdLst/>
            <a:ahLst/>
            <a:cxnLst/>
            <a:rect l="l" t="t" r="r" b="b"/>
            <a:pathLst>
              <a:path w="15240" h="3048">
                <a:moveTo>
                  <a:pt x="0" y="3048"/>
                </a:moveTo>
                <a:lnTo>
                  <a:pt x="15240" y="0"/>
                </a:lnTo>
              </a:path>
            </a:pathLst>
          </a:custGeom>
          <a:ln w="12953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7021067" y="3989069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40" h="2286">
                <a:moveTo>
                  <a:pt x="0" y="2286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7036307" y="3986784"/>
            <a:ext cx="16002" cy="2286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0" y="2286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7052310" y="3986021"/>
            <a:ext cx="16764" cy="762"/>
          </a:xfrm>
          <a:custGeom>
            <a:avLst/>
            <a:gdLst/>
            <a:ahLst/>
            <a:cxnLst/>
            <a:rect l="l" t="t" r="r" b="b"/>
            <a:pathLst>
              <a:path w="16764" h="762">
                <a:moveTo>
                  <a:pt x="0" y="762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7069073" y="3985260"/>
            <a:ext cx="16764" cy="762"/>
          </a:xfrm>
          <a:custGeom>
            <a:avLst/>
            <a:gdLst/>
            <a:ahLst/>
            <a:cxnLst/>
            <a:rect l="l" t="t" r="r" b="b"/>
            <a:pathLst>
              <a:path w="16764" h="762">
                <a:moveTo>
                  <a:pt x="0" y="762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7085838" y="3985261"/>
            <a:ext cx="21336" cy="761"/>
          </a:xfrm>
          <a:custGeom>
            <a:avLst/>
            <a:gdLst/>
            <a:ahLst/>
            <a:cxnLst/>
            <a:rect l="l" t="t" r="r" b="b"/>
            <a:pathLst>
              <a:path w="21335" h="762">
                <a:moveTo>
                  <a:pt x="0" y="0"/>
                </a:moveTo>
                <a:lnTo>
                  <a:pt x="21336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7107173" y="3986023"/>
            <a:ext cx="19812" cy="1523"/>
          </a:xfrm>
          <a:custGeom>
            <a:avLst/>
            <a:gdLst/>
            <a:ahLst/>
            <a:cxnLst/>
            <a:rect l="l" t="t" r="r" b="b"/>
            <a:pathLst>
              <a:path w="19811" h="1524">
                <a:moveTo>
                  <a:pt x="0" y="0"/>
                </a:moveTo>
                <a:lnTo>
                  <a:pt x="19812" y="1523"/>
                </a:lnTo>
              </a:path>
            </a:pathLst>
          </a:custGeom>
          <a:ln w="12953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7126985" y="3987546"/>
            <a:ext cx="19050" cy="3047"/>
          </a:xfrm>
          <a:custGeom>
            <a:avLst/>
            <a:gdLst/>
            <a:ahLst/>
            <a:cxnLst/>
            <a:rect l="l" t="t" r="r" b="b"/>
            <a:pathLst>
              <a:path w="19050" h="3048">
                <a:moveTo>
                  <a:pt x="0" y="0"/>
                </a:moveTo>
                <a:lnTo>
                  <a:pt x="19050" y="3047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7146035" y="3990595"/>
            <a:ext cx="17526" cy="4571"/>
          </a:xfrm>
          <a:custGeom>
            <a:avLst/>
            <a:gdLst/>
            <a:ahLst/>
            <a:cxnLst/>
            <a:rect l="l" t="t" r="r" b="b"/>
            <a:pathLst>
              <a:path w="17525" h="4572">
                <a:moveTo>
                  <a:pt x="0" y="0"/>
                </a:moveTo>
                <a:lnTo>
                  <a:pt x="17526" y="4571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7163561" y="3995167"/>
            <a:ext cx="16764" cy="4571"/>
          </a:xfrm>
          <a:custGeom>
            <a:avLst/>
            <a:gdLst/>
            <a:ahLst/>
            <a:cxnLst/>
            <a:rect l="l" t="t" r="r" b="b"/>
            <a:pathLst>
              <a:path w="16764" h="4572">
                <a:moveTo>
                  <a:pt x="0" y="0"/>
                </a:moveTo>
                <a:lnTo>
                  <a:pt x="16764" y="457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7180326" y="3999739"/>
            <a:ext cx="15240" cy="6857"/>
          </a:xfrm>
          <a:custGeom>
            <a:avLst/>
            <a:gdLst/>
            <a:ahLst/>
            <a:cxnLst/>
            <a:rect l="l" t="t" r="r" b="b"/>
            <a:pathLst>
              <a:path w="15240" h="6858">
                <a:moveTo>
                  <a:pt x="0" y="0"/>
                </a:moveTo>
                <a:lnTo>
                  <a:pt x="15240" y="6857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7195566" y="4006596"/>
            <a:ext cx="14478" cy="7619"/>
          </a:xfrm>
          <a:custGeom>
            <a:avLst/>
            <a:gdLst/>
            <a:ahLst/>
            <a:cxnLst/>
            <a:rect l="l" t="t" r="r" b="b"/>
            <a:pathLst>
              <a:path w="14477" h="7620">
                <a:moveTo>
                  <a:pt x="0" y="0"/>
                </a:moveTo>
                <a:lnTo>
                  <a:pt x="14478" y="7619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7210044" y="4014217"/>
            <a:ext cx="12954" cy="9143"/>
          </a:xfrm>
          <a:custGeom>
            <a:avLst/>
            <a:gdLst/>
            <a:ahLst/>
            <a:cxnLst/>
            <a:rect l="l" t="t" r="r" b="b"/>
            <a:pathLst>
              <a:path w="12953" h="9144">
                <a:moveTo>
                  <a:pt x="0" y="0"/>
                </a:moveTo>
                <a:lnTo>
                  <a:pt x="12954" y="9143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7222998" y="4023360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0" y="0"/>
                </a:moveTo>
                <a:lnTo>
                  <a:pt x="9144" y="6858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7232142" y="4030217"/>
            <a:ext cx="8382" cy="8382"/>
          </a:xfrm>
          <a:custGeom>
            <a:avLst/>
            <a:gdLst/>
            <a:ahLst/>
            <a:cxnLst/>
            <a:rect l="l" t="t" r="r" b="b"/>
            <a:pathLst>
              <a:path w="8381" h="8382">
                <a:moveTo>
                  <a:pt x="0" y="0"/>
                </a:moveTo>
                <a:lnTo>
                  <a:pt x="8382" y="8382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7240523" y="4038599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0" y="0"/>
                </a:moveTo>
                <a:lnTo>
                  <a:pt x="8382" y="914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7248905" y="4047744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0" y="0"/>
                </a:moveTo>
                <a:lnTo>
                  <a:pt x="7620" y="9906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7256526" y="4057649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7" h="10667">
                <a:moveTo>
                  <a:pt x="0" y="0"/>
                </a:moveTo>
                <a:lnTo>
                  <a:pt x="6858" y="10668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7263383" y="4068317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0"/>
                </a:moveTo>
                <a:lnTo>
                  <a:pt x="6096" y="1143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7269479" y="4079748"/>
            <a:ext cx="5334" cy="11430"/>
          </a:xfrm>
          <a:custGeom>
            <a:avLst/>
            <a:gdLst/>
            <a:ahLst/>
            <a:cxnLst/>
            <a:rect l="l" t="t" r="r" b="b"/>
            <a:pathLst>
              <a:path w="5333" h="11429">
                <a:moveTo>
                  <a:pt x="0" y="0"/>
                </a:moveTo>
                <a:lnTo>
                  <a:pt x="5334" y="1143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7274814" y="4091177"/>
            <a:ext cx="5334" cy="12954"/>
          </a:xfrm>
          <a:custGeom>
            <a:avLst/>
            <a:gdLst/>
            <a:ahLst/>
            <a:cxnLst/>
            <a:rect l="l" t="t" r="r" b="b"/>
            <a:pathLst>
              <a:path w="5333" h="12953">
                <a:moveTo>
                  <a:pt x="0" y="0"/>
                </a:moveTo>
                <a:lnTo>
                  <a:pt x="5334" y="1295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7280148" y="4104132"/>
            <a:ext cx="8382" cy="28194"/>
          </a:xfrm>
          <a:custGeom>
            <a:avLst/>
            <a:gdLst/>
            <a:ahLst/>
            <a:cxnLst/>
            <a:rect l="l" t="t" r="r" b="b"/>
            <a:pathLst>
              <a:path w="8381" h="28194">
                <a:moveTo>
                  <a:pt x="0" y="0"/>
                </a:moveTo>
                <a:lnTo>
                  <a:pt x="4572" y="13716"/>
                </a:lnTo>
                <a:lnTo>
                  <a:pt x="8382" y="2819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7288529" y="4132326"/>
            <a:ext cx="3048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0" y="0"/>
                </a:moveTo>
                <a:lnTo>
                  <a:pt x="3048" y="14478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7291577" y="4146804"/>
            <a:ext cx="5334" cy="32766"/>
          </a:xfrm>
          <a:custGeom>
            <a:avLst/>
            <a:gdLst/>
            <a:ahLst/>
            <a:cxnLst/>
            <a:rect l="l" t="t" r="r" b="b"/>
            <a:pathLst>
              <a:path w="5333" h="32765">
                <a:moveTo>
                  <a:pt x="0" y="0"/>
                </a:moveTo>
                <a:lnTo>
                  <a:pt x="3048" y="16002"/>
                </a:lnTo>
                <a:lnTo>
                  <a:pt x="5334" y="3276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7296911" y="4179570"/>
            <a:ext cx="2286" cy="107442"/>
          </a:xfrm>
          <a:custGeom>
            <a:avLst/>
            <a:gdLst/>
            <a:ahLst/>
            <a:cxnLst/>
            <a:rect l="l" t="t" r="r" b="b"/>
            <a:pathLst>
              <a:path w="2285" h="107441">
                <a:moveTo>
                  <a:pt x="0" y="0"/>
                </a:moveTo>
                <a:lnTo>
                  <a:pt x="1524" y="17526"/>
                </a:lnTo>
                <a:lnTo>
                  <a:pt x="2286" y="35052"/>
                </a:lnTo>
                <a:lnTo>
                  <a:pt x="2286" y="54102"/>
                </a:lnTo>
                <a:lnTo>
                  <a:pt x="2286" y="72390"/>
                </a:lnTo>
                <a:lnTo>
                  <a:pt x="1524" y="89916"/>
                </a:lnTo>
                <a:lnTo>
                  <a:pt x="0" y="10744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7292340" y="4287011"/>
            <a:ext cx="4571" cy="31242"/>
          </a:xfrm>
          <a:custGeom>
            <a:avLst/>
            <a:gdLst/>
            <a:ahLst/>
            <a:cxnLst/>
            <a:rect l="l" t="t" r="r" b="b"/>
            <a:pathLst>
              <a:path w="4572" h="31241">
                <a:moveTo>
                  <a:pt x="4572" y="0"/>
                </a:moveTo>
                <a:lnTo>
                  <a:pt x="3048" y="16002"/>
                </a:lnTo>
                <a:lnTo>
                  <a:pt x="0" y="3124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7289292" y="4318254"/>
            <a:ext cx="3047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3048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7281673" y="4332732"/>
            <a:ext cx="7619" cy="26670"/>
          </a:xfrm>
          <a:custGeom>
            <a:avLst/>
            <a:gdLst/>
            <a:ahLst/>
            <a:cxnLst/>
            <a:rect l="l" t="t" r="r" b="b"/>
            <a:pathLst>
              <a:path w="7620" h="26670">
                <a:moveTo>
                  <a:pt x="7620" y="0"/>
                </a:moveTo>
                <a:lnTo>
                  <a:pt x="4572" y="13716"/>
                </a:lnTo>
                <a:lnTo>
                  <a:pt x="0" y="2667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7277101" y="4359401"/>
            <a:ext cx="4571" cy="12954"/>
          </a:xfrm>
          <a:custGeom>
            <a:avLst/>
            <a:gdLst/>
            <a:ahLst/>
            <a:cxnLst/>
            <a:rect l="l" t="t" r="r" b="b"/>
            <a:pathLst>
              <a:path w="4572" h="12953">
                <a:moveTo>
                  <a:pt x="4572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7272529" y="4372355"/>
            <a:ext cx="4571" cy="11430"/>
          </a:xfrm>
          <a:custGeom>
            <a:avLst/>
            <a:gdLst/>
            <a:ahLst/>
            <a:cxnLst/>
            <a:rect l="l" t="t" r="r" b="b"/>
            <a:pathLst>
              <a:path w="4572" h="11429">
                <a:moveTo>
                  <a:pt x="4572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7266432" y="4383785"/>
            <a:ext cx="6095" cy="10668"/>
          </a:xfrm>
          <a:custGeom>
            <a:avLst/>
            <a:gdLst/>
            <a:ahLst/>
            <a:cxnLst/>
            <a:rect l="l" t="t" r="r" b="b"/>
            <a:pathLst>
              <a:path w="6096" h="10667">
                <a:moveTo>
                  <a:pt x="6096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7260337" y="4394454"/>
            <a:ext cx="6095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7253477" y="4404360"/>
            <a:ext cx="6858" cy="9906"/>
          </a:xfrm>
          <a:custGeom>
            <a:avLst/>
            <a:gdLst/>
            <a:ahLst/>
            <a:cxnLst/>
            <a:rect l="l" t="t" r="r" b="b"/>
            <a:pathLst>
              <a:path w="6857" h="9905">
                <a:moveTo>
                  <a:pt x="6857" y="0"/>
                </a:moveTo>
                <a:lnTo>
                  <a:pt x="0" y="9906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7245857" y="4414266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7238237" y="442264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2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7229856" y="4430267"/>
            <a:ext cx="8382" cy="7620"/>
          </a:xfrm>
          <a:custGeom>
            <a:avLst/>
            <a:gdLst/>
            <a:ahLst/>
            <a:cxnLst/>
            <a:rect l="l" t="t" r="r" b="b"/>
            <a:pathLst>
              <a:path w="8381" h="7620">
                <a:moveTo>
                  <a:pt x="8381" y="0"/>
                </a:moveTo>
                <a:lnTo>
                  <a:pt x="0" y="7620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7217663" y="4437888"/>
            <a:ext cx="12192" cy="8382"/>
          </a:xfrm>
          <a:custGeom>
            <a:avLst/>
            <a:gdLst/>
            <a:ahLst/>
            <a:cxnLst/>
            <a:rect l="l" t="t" r="r" b="b"/>
            <a:pathLst>
              <a:path w="12192" h="8382">
                <a:moveTo>
                  <a:pt x="1219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7204710" y="4446270"/>
            <a:ext cx="12954" cy="7620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12953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7190994" y="4453889"/>
            <a:ext cx="13716" cy="6096"/>
          </a:xfrm>
          <a:custGeom>
            <a:avLst/>
            <a:gdLst/>
            <a:ahLst/>
            <a:cxnLst/>
            <a:rect l="l" t="t" r="r" b="b"/>
            <a:pathLst>
              <a:path w="13716" h="6096">
                <a:moveTo>
                  <a:pt x="13716" y="0"/>
                </a:moveTo>
                <a:lnTo>
                  <a:pt x="0" y="6096"/>
                </a:lnTo>
              </a:path>
            </a:pathLst>
          </a:custGeom>
          <a:ln w="12953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7176516" y="4459985"/>
            <a:ext cx="14478" cy="4572"/>
          </a:xfrm>
          <a:custGeom>
            <a:avLst/>
            <a:gdLst/>
            <a:ahLst/>
            <a:cxnLst/>
            <a:rect l="l" t="t" r="r" b="b"/>
            <a:pathLst>
              <a:path w="14477" h="4572">
                <a:moveTo>
                  <a:pt x="14477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7161276" y="4464557"/>
            <a:ext cx="15240" cy="4572"/>
          </a:xfrm>
          <a:custGeom>
            <a:avLst/>
            <a:gdLst/>
            <a:ahLst/>
            <a:cxnLst/>
            <a:rect l="l" t="t" r="r" b="b"/>
            <a:pathLst>
              <a:path w="15240" h="4572">
                <a:moveTo>
                  <a:pt x="1524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7144512" y="4469129"/>
            <a:ext cx="16764" cy="2286"/>
          </a:xfrm>
          <a:custGeom>
            <a:avLst/>
            <a:gdLst/>
            <a:ahLst/>
            <a:cxnLst/>
            <a:rect l="l" t="t" r="r" b="b"/>
            <a:pathLst>
              <a:path w="16764" h="2286">
                <a:moveTo>
                  <a:pt x="1676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7127747" y="4471416"/>
            <a:ext cx="16764" cy="2286"/>
          </a:xfrm>
          <a:custGeom>
            <a:avLst/>
            <a:gdLst/>
            <a:ahLst/>
            <a:cxnLst/>
            <a:rect l="l" t="t" r="r" b="b"/>
            <a:pathLst>
              <a:path w="16764" h="2286">
                <a:moveTo>
                  <a:pt x="1676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7110222" y="4473701"/>
            <a:ext cx="17526" cy="0"/>
          </a:xfrm>
          <a:custGeom>
            <a:avLst/>
            <a:gdLst/>
            <a:ahLst/>
            <a:cxnLst/>
            <a:rect l="l" t="t" r="r" b="b"/>
            <a:pathLst>
              <a:path w="17525">
                <a:moveTo>
                  <a:pt x="1752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7093458" y="4473701"/>
            <a:ext cx="16764" cy="0"/>
          </a:xfrm>
          <a:custGeom>
            <a:avLst/>
            <a:gdLst/>
            <a:ahLst/>
            <a:cxnLst/>
            <a:rect l="l" t="t" r="r" b="b"/>
            <a:pathLst>
              <a:path w="16764">
                <a:moveTo>
                  <a:pt x="1676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7077455" y="4472940"/>
            <a:ext cx="16002" cy="761"/>
          </a:xfrm>
          <a:custGeom>
            <a:avLst/>
            <a:gdLst/>
            <a:ahLst/>
            <a:cxnLst/>
            <a:rect l="l" t="t" r="r" b="b"/>
            <a:pathLst>
              <a:path w="16001" h="762">
                <a:moveTo>
                  <a:pt x="16001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7061453" y="4471416"/>
            <a:ext cx="16002" cy="1523"/>
          </a:xfrm>
          <a:custGeom>
            <a:avLst/>
            <a:gdLst/>
            <a:ahLst/>
            <a:cxnLst/>
            <a:rect l="l" t="t" r="r" b="b"/>
            <a:pathLst>
              <a:path w="16001" h="1524">
                <a:moveTo>
                  <a:pt x="16001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7045452" y="4469131"/>
            <a:ext cx="16002" cy="2285"/>
          </a:xfrm>
          <a:custGeom>
            <a:avLst/>
            <a:gdLst/>
            <a:ahLst/>
            <a:cxnLst/>
            <a:rect l="l" t="t" r="r" b="b"/>
            <a:pathLst>
              <a:path w="16001" h="2286">
                <a:moveTo>
                  <a:pt x="16001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7029449" y="4466082"/>
            <a:ext cx="16002" cy="3047"/>
          </a:xfrm>
          <a:custGeom>
            <a:avLst/>
            <a:gdLst/>
            <a:ahLst/>
            <a:cxnLst/>
            <a:rect l="l" t="t" r="r" b="b"/>
            <a:pathLst>
              <a:path w="16001" h="3048">
                <a:moveTo>
                  <a:pt x="16001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7013448" y="4463035"/>
            <a:ext cx="16002" cy="3047"/>
          </a:xfrm>
          <a:custGeom>
            <a:avLst/>
            <a:gdLst/>
            <a:ahLst/>
            <a:cxnLst/>
            <a:rect l="l" t="t" r="r" b="b"/>
            <a:pathLst>
              <a:path w="16001" h="3048">
                <a:moveTo>
                  <a:pt x="16001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6997446" y="4459224"/>
            <a:ext cx="16002" cy="3809"/>
          </a:xfrm>
          <a:custGeom>
            <a:avLst/>
            <a:gdLst/>
            <a:ahLst/>
            <a:cxnLst/>
            <a:rect l="l" t="t" r="r" b="b"/>
            <a:pathLst>
              <a:path w="16001" h="3810">
                <a:moveTo>
                  <a:pt x="16001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6982205" y="4454652"/>
            <a:ext cx="15240" cy="4571"/>
          </a:xfrm>
          <a:custGeom>
            <a:avLst/>
            <a:gdLst/>
            <a:ahLst/>
            <a:cxnLst/>
            <a:rect l="l" t="t" r="r" b="b"/>
            <a:pathLst>
              <a:path w="15240" h="4572">
                <a:moveTo>
                  <a:pt x="1524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6966203" y="4449318"/>
            <a:ext cx="16002" cy="5333"/>
          </a:xfrm>
          <a:custGeom>
            <a:avLst/>
            <a:gdLst/>
            <a:ahLst/>
            <a:cxnLst/>
            <a:rect l="l" t="t" r="r" b="b"/>
            <a:pathLst>
              <a:path w="16001" h="5334">
                <a:moveTo>
                  <a:pt x="16001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6950964" y="4443984"/>
            <a:ext cx="15240" cy="5333"/>
          </a:xfrm>
          <a:custGeom>
            <a:avLst/>
            <a:gdLst/>
            <a:ahLst/>
            <a:cxnLst/>
            <a:rect l="l" t="t" r="r" b="b"/>
            <a:pathLst>
              <a:path w="15240" h="5334">
                <a:moveTo>
                  <a:pt x="15240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6935724" y="4437126"/>
            <a:ext cx="15240" cy="6857"/>
          </a:xfrm>
          <a:custGeom>
            <a:avLst/>
            <a:gdLst/>
            <a:ahLst/>
            <a:cxnLst/>
            <a:rect l="l" t="t" r="r" b="b"/>
            <a:pathLst>
              <a:path w="15240" h="6858">
                <a:moveTo>
                  <a:pt x="15240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6921245" y="4430269"/>
            <a:ext cx="14478" cy="6857"/>
          </a:xfrm>
          <a:custGeom>
            <a:avLst/>
            <a:gdLst/>
            <a:ahLst/>
            <a:cxnLst/>
            <a:rect l="l" t="t" r="r" b="b"/>
            <a:pathLst>
              <a:path w="14477" h="6858">
                <a:moveTo>
                  <a:pt x="14477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6906005" y="4422648"/>
            <a:ext cx="15240" cy="7619"/>
          </a:xfrm>
          <a:custGeom>
            <a:avLst/>
            <a:gdLst/>
            <a:ahLst/>
            <a:cxnLst/>
            <a:rect l="l" t="t" r="r" b="b"/>
            <a:pathLst>
              <a:path w="15240" h="7620">
                <a:moveTo>
                  <a:pt x="15240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6891527" y="4414267"/>
            <a:ext cx="14478" cy="8381"/>
          </a:xfrm>
          <a:custGeom>
            <a:avLst/>
            <a:gdLst/>
            <a:ahLst/>
            <a:cxnLst/>
            <a:rect l="l" t="t" r="r" b="b"/>
            <a:pathLst>
              <a:path w="14477" h="8382">
                <a:moveTo>
                  <a:pt x="14477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6877049" y="4405885"/>
            <a:ext cx="14478" cy="8381"/>
          </a:xfrm>
          <a:custGeom>
            <a:avLst/>
            <a:gdLst/>
            <a:ahLst/>
            <a:cxnLst/>
            <a:rect l="l" t="t" r="r" b="b"/>
            <a:pathLst>
              <a:path w="14477" h="8382">
                <a:moveTo>
                  <a:pt x="14477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6862572" y="4395978"/>
            <a:ext cx="14478" cy="9905"/>
          </a:xfrm>
          <a:custGeom>
            <a:avLst/>
            <a:gdLst/>
            <a:ahLst/>
            <a:cxnLst/>
            <a:rect l="l" t="t" r="r" b="b"/>
            <a:pathLst>
              <a:path w="14477" h="9905">
                <a:moveTo>
                  <a:pt x="14477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40685" y="578343"/>
            <a:ext cx="3972452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dirty="0">
                <a:solidFill>
                  <a:schemeClr val="accent1"/>
                </a:solidFill>
                <a:latin typeface="Cooper Black"/>
                <a:cs typeface="Cooper Black"/>
              </a:rPr>
              <a:t>STRUKTUR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27814" y="578343"/>
            <a:ext cx="2124790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dirty="0">
                <a:solidFill>
                  <a:schemeClr val="accent1"/>
                </a:solidFill>
                <a:latin typeface="Cooper Black"/>
                <a:cs typeface="Cooper Black"/>
              </a:rPr>
              <a:t>DATA</a:t>
            </a:r>
            <a:endParaRPr sz="5000">
              <a:solidFill>
                <a:schemeClr val="accent1"/>
              </a:solidFill>
              <a:latin typeface="Cooper Black"/>
              <a:cs typeface="Cooper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5267" y="4799838"/>
            <a:ext cx="71704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0200" y="4520945"/>
            <a:ext cx="95326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2240" y="4520945"/>
            <a:ext cx="89306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5303" y="4520945"/>
            <a:ext cx="5943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5267" y="3925823"/>
            <a:ext cx="527304" cy="78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8"/>
              </a:spcBef>
            </a:pPr>
            <a:endParaRPr sz="600"/>
          </a:p>
        </p:txBody>
      </p:sp>
      <p:sp>
        <p:nvSpPr>
          <p:cNvPr id="5" name="object 5"/>
          <p:cNvSpPr txBox="1"/>
          <p:nvPr/>
        </p:nvSpPr>
        <p:spPr>
          <a:xfrm>
            <a:off x="1600201" y="3657600"/>
            <a:ext cx="953261" cy="23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2239" y="3657600"/>
            <a:ext cx="952500" cy="23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171945" y="4398772"/>
            <a:ext cx="609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62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711281"/>
            <a:ext cx="2240093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Definisi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702" y="1621473"/>
            <a:ext cx="7045500" cy="396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349"/>
              </a:spcBef>
            </a:pPr>
            <a:r>
              <a:rPr sz="2800" dirty="0">
                <a:solidFill>
                  <a:srgbClr val="FE3200"/>
                </a:solidFill>
                <a:latin typeface="Arial"/>
                <a:cs typeface="Arial"/>
              </a:rPr>
              <a:t>Heap adalah suatu Binary Tree dimana nilai setiap simpul lebih besar atau sama dengan nilai anaknya </a:t>
            </a:r>
            <a:r>
              <a:rPr sz="2800" spc="4" dirty="0">
                <a:solidFill>
                  <a:srgbClr val="FE32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E3200"/>
                </a:solidFill>
                <a:latin typeface="Arial"/>
                <a:cs typeface="Arial"/>
              </a:rPr>
              <a:t>MaxHea</a:t>
            </a:r>
            <a:r>
              <a:rPr sz="2800" i="1" spc="4" dirty="0">
                <a:solidFill>
                  <a:srgbClr val="FE32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E3200"/>
                </a:solidFill>
                <a:latin typeface="Arial"/>
                <a:cs typeface="Arial"/>
              </a:rPr>
              <a:t>) ATAU lebih kecil atau sama dengan anaknya </a:t>
            </a:r>
            <a:r>
              <a:rPr sz="2800" spc="9" dirty="0">
                <a:solidFill>
                  <a:srgbClr val="FE3200"/>
                </a:solidFill>
                <a:latin typeface="Arial"/>
                <a:cs typeface="Arial"/>
              </a:rPr>
              <a:t>(</a:t>
            </a:r>
            <a:r>
              <a:rPr sz="2800" i="1" spc="4" dirty="0">
                <a:solidFill>
                  <a:srgbClr val="FE3200"/>
                </a:solidFill>
                <a:latin typeface="Arial"/>
                <a:cs typeface="Arial"/>
              </a:rPr>
              <a:t>MinHeap</a:t>
            </a:r>
            <a:r>
              <a:rPr sz="2800" dirty="0">
                <a:solidFill>
                  <a:srgbClr val="FE32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58573">
              <a:lnSpc>
                <a:spcPts val="3219"/>
              </a:lnSpc>
              <a:spcBef>
                <a:spcPts val="505"/>
              </a:spcBef>
            </a:pP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Heap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adalah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Binary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Tree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dimana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elemen </a:t>
            </a:r>
            <a:endParaRPr sz="2800">
              <a:latin typeface="Arial"/>
              <a:cs typeface="Arial"/>
            </a:endParaRPr>
          </a:p>
          <a:p>
            <a:pPr marL="12700" marR="58573">
              <a:lnSpc>
                <a:spcPts val="3219"/>
              </a:lnSpc>
            </a:pP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Root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pada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Tree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(sub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tree)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dan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elemen</a:t>
            </a:r>
            <a:r>
              <a:rPr sz="2800" spc="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Left </a:t>
            </a:r>
            <a:endParaRPr sz="2800">
              <a:latin typeface="Arial"/>
              <a:cs typeface="Arial"/>
            </a:endParaRPr>
          </a:p>
          <a:p>
            <a:pPr marL="12700" marR="58573">
              <a:lnSpc>
                <a:spcPts val="3219"/>
              </a:lnSpc>
            </a:pP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selalu lebih kecil atau sama dengan elemen </a:t>
            </a:r>
            <a:endParaRPr sz="2800">
              <a:latin typeface="Arial"/>
              <a:cs typeface="Arial"/>
            </a:endParaRPr>
          </a:p>
          <a:p>
            <a:pPr marL="12700" marR="58573">
              <a:lnSpc>
                <a:spcPts val="3219"/>
              </a:lnSpc>
            </a:pPr>
            <a:r>
              <a:rPr sz="2800" dirty="0">
                <a:solidFill>
                  <a:srgbClr val="009900"/>
                </a:solidFill>
                <a:latin typeface="Arial"/>
                <a:cs typeface="Arial"/>
              </a:rPr>
              <a:t>Right.</a:t>
            </a:r>
            <a:endParaRPr sz="2800">
              <a:latin typeface="Arial"/>
              <a:cs typeface="Arial"/>
            </a:endParaRPr>
          </a:p>
          <a:p>
            <a:pPr marL="12700" marR="453678">
              <a:lnSpc>
                <a:spcPts val="2690"/>
              </a:lnSpc>
              <a:spcBef>
                <a:spcPts val="321"/>
              </a:spcBef>
            </a:pP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Heap</a:t>
            </a:r>
            <a:r>
              <a:rPr sz="2800" spc="9" dirty="0">
                <a:solidFill>
                  <a:srgbClr val="6464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adalah</a:t>
            </a:r>
            <a:r>
              <a:rPr sz="2800" spc="9" dirty="0">
                <a:solidFill>
                  <a:srgbClr val="6464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sebuah</a:t>
            </a:r>
            <a:r>
              <a:rPr sz="2800" spc="9" dirty="0">
                <a:solidFill>
                  <a:srgbClr val="6464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Binary</a:t>
            </a:r>
            <a:r>
              <a:rPr sz="2800" spc="9" dirty="0">
                <a:solidFill>
                  <a:srgbClr val="6464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Tree</a:t>
            </a:r>
            <a:r>
              <a:rPr sz="2800" spc="9" dirty="0">
                <a:solidFill>
                  <a:srgbClr val="6464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yang </a:t>
            </a:r>
            <a:r>
              <a:rPr sz="2800" spc="4" dirty="0">
                <a:solidFill>
                  <a:srgbClr val="6464CC"/>
                </a:solidFill>
                <a:latin typeface="Arial"/>
                <a:cs typeface="Arial"/>
              </a:rPr>
              <a:t>lengka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p </a:t>
            </a:r>
            <a:r>
              <a:rPr sz="2800" spc="4" dirty="0">
                <a:solidFill>
                  <a:srgbClr val="6464CC"/>
                </a:solidFill>
                <a:latin typeface="Arial"/>
                <a:cs typeface="Arial"/>
              </a:rPr>
              <a:t>(setia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p </a:t>
            </a:r>
            <a:r>
              <a:rPr sz="2800" spc="4" dirty="0">
                <a:solidFill>
                  <a:srgbClr val="6464CC"/>
                </a:solidFill>
                <a:latin typeface="Arial"/>
                <a:cs typeface="Arial"/>
              </a:rPr>
              <a:t>simpu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l </a:t>
            </a:r>
            <a:r>
              <a:rPr sz="2800" spc="4" dirty="0">
                <a:solidFill>
                  <a:srgbClr val="6464CC"/>
                </a:solidFill>
                <a:latin typeface="Arial"/>
                <a:cs typeface="Arial"/>
              </a:rPr>
              <a:t>lengka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p </a:t>
            </a:r>
            <a:r>
              <a:rPr sz="2800" spc="4" dirty="0">
                <a:solidFill>
                  <a:srgbClr val="6464CC"/>
                </a:solidFill>
                <a:latin typeface="Arial"/>
                <a:cs typeface="Arial"/>
              </a:rPr>
              <a:t>da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n </a:t>
            </a:r>
            <a:r>
              <a:rPr sz="2800" spc="4" dirty="0">
                <a:solidFill>
                  <a:srgbClr val="6464CC"/>
                </a:solidFill>
                <a:latin typeface="Arial"/>
                <a:cs typeface="Arial"/>
              </a:rPr>
              <a:t>sekiri </a:t>
            </a:r>
            <a:r>
              <a:rPr sz="2800" dirty="0">
                <a:solidFill>
                  <a:srgbClr val="6464CC"/>
                </a:solidFill>
                <a:latin typeface="Arial"/>
                <a:cs typeface="Arial"/>
              </a:rPr>
              <a:t>mungkin)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03" y="1683323"/>
            <a:ext cx="276249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solidFill>
                  <a:srgbClr val="9A6464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3" y="3134933"/>
            <a:ext cx="276249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solidFill>
                  <a:srgbClr val="9A6464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0103" y="4585780"/>
            <a:ext cx="276249" cy="305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solidFill>
                  <a:srgbClr val="9A6464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62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7780" y="765145"/>
            <a:ext cx="3416025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Syarat Lain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0" y="765145"/>
            <a:ext cx="1525272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Heap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02" y="1699591"/>
            <a:ext cx="723817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2600" dirty="0">
                <a:solidFill>
                  <a:srgbClr val="9A6464"/>
                </a:solidFill>
                <a:latin typeface="Wingdings"/>
                <a:cs typeface="Wingdings"/>
              </a:rPr>
              <a:t></a:t>
            </a:r>
            <a:r>
              <a:rPr sz="2600" spc="109" dirty="0">
                <a:solidFill>
                  <a:srgbClr val="9A646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Binary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Tree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harus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lengkap</a:t>
            </a:r>
            <a:r>
              <a:rPr sz="3200" spc="-11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(Insert dan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2187373"/>
            <a:ext cx="6291370" cy="2477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599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delete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dimulai</a:t>
            </a:r>
            <a:r>
              <a:rPr sz="3200" spc="-101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dari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bawah</a:t>
            </a:r>
            <a:r>
              <a:rPr sz="3200" spc="-9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Binary</a:t>
            </a:r>
            <a:endParaRPr sz="3200">
              <a:latin typeface="Arial"/>
              <a:cs typeface="Arial"/>
            </a:endParaRPr>
          </a:p>
          <a:p>
            <a:pPr marL="355599" marR="47143">
              <a:lnSpc>
                <a:spcPct val="100041"/>
              </a:lnSpc>
            </a:pPr>
            <a:r>
              <a:rPr sz="3200" dirty="0">
                <a:latin typeface="Arial"/>
                <a:cs typeface="Arial"/>
              </a:rPr>
              <a:t>dengan</a:t>
            </a:r>
            <a:r>
              <a:rPr sz="3200" spc="-10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dasar</a:t>
            </a:r>
            <a:r>
              <a:rPr sz="3200" spc="-7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Binary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Tree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harus </a:t>
            </a:r>
            <a:r>
              <a:rPr sz="3200" spc="-4" dirty="0">
                <a:latin typeface="Arial"/>
                <a:cs typeface="Arial"/>
              </a:rPr>
              <a:t>lengkap).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757"/>
              </a:spcBef>
            </a:pPr>
            <a:r>
              <a:rPr sz="2600" dirty="0">
                <a:solidFill>
                  <a:srgbClr val="9A6464"/>
                </a:solidFill>
                <a:latin typeface="Wingdings"/>
                <a:cs typeface="Wingdings"/>
              </a:rPr>
              <a:t></a:t>
            </a:r>
            <a:r>
              <a:rPr sz="2600" spc="109" dirty="0">
                <a:solidFill>
                  <a:srgbClr val="9A646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Searching</a:t>
            </a:r>
            <a:r>
              <a:rPr sz="3200" spc="-14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 Root, Left, Right</a:t>
            </a:r>
            <a:r>
              <a:rPr sz="3200" spc="-7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</a:t>
            </a:r>
            <a:endParaRPr sz="3200">
              <a:latin typeface="Arial"/>
              <a:cs typeface="Arial"/>
            </a:endParaRPr>
          </a:p>
          <a:p>
            <a:pPr marL="355600" marR="60921">
              <a:lnSpc>
                <a:spcPct val="95825"/>
              </a:lnSpc>
              <a:spcBef>
                <a:spcPts val="160"/>
              </a:spcBef>
            </a:pPr>
            <a:r>
              <a:rPr sz="3200" dirty="0">
                <a:latin typeface="Arial"/>
                <a:cs typeface="Arial"/>
              </a:rPr>
              <a:t>Levelnya.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8101" y="2187373"/>
            <a:ext cx="92038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Tree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62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7029" y="697015"/>
            <a:ext cx="2815971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Algoritma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3665" y="697015"/>
            <a:ext cx="1949915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Delete</a:t>
            </a:r>
            <a:endParaRPr sz="46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702" y="1699592"/>
            <a:ext cx="4506774" cy="919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Assign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elemen</a:t>
            </a:r>
            <a:r>
              <a:rPr sz="3200" spc="-10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Root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dan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</a:pPr>
            <a:r>
              <a:rPr sz="3200" dirty="0">
                <a:latin typeface="Arial"/>
                <a:cs typeface="Arial"/>
              </a:rPr>
              <a:t>akhir</a:t>
            </a:r>
            <a:r>
              <a:rPr sz="3200" spc="-6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dari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981" y="1699591"/>
            <a:ext cx="261206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elemen</a:t>
            </a:r>
            <a:r>
              <a:rPr sz="3200" spc="-10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paling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02" y="1761337"/>
            <a:ext cx="35184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702" y="2770963"/>
            <a:ext cx="6219938" cy="150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Replace</a:t>
            </a:r>
            <a:r>
              <a:rPr sz="3200" spc="-11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Root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dengan</a:t>
            </a:r>
            <a:r>
              <a:rPr sz="3200" spc="-10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elemen</a:t>
            </a:r>
            <a:r>
              <a:rPr sz="3200" spc="-10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tadi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</a:pPr>
            <a:r>
              <a:rPr sz="3200" dirty="0">
                <a:latin typeface="Arial"/>
                <a:cs typeface="Arial"/>
              </a:rPr>
              <a:t>(paling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akhir)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921"/>
              </a:spcBef>
            </a:pPr>
            <a:r>
              <a:rPr sz="3200" dirty="0">
                <a:latin typeface="Arial"/>
                <a:cs typeface="Arial"/>
              </a:rPr>
              <a:t>Re-Heap</a:t>
            </a:r>
            <a:r>
              <a:rPr sz="3200" spc="-128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(Bangun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Heap</a:t>
            </a:r>
            <a:r>
              <a:rPr sz="3200" spc="-7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lagi)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102" y="2832709"/>
            <a:ext cx="35184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0102" y="3904844"/>
            <a:ext cx="351848" cy="35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3.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62000" y="1523239"/>
            <a:ext cx="8305800" cy="4725160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6039" y="3352039"/>
            <a:ext cx="839723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6800" y="33528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84702" y="885"/>
                </a:lnTo>
                <a:lnTo>
                  <a:pt x="351074" y="3496"/>
                </a:lnTo>
                <a:lnTo>
                  <a:pt x="318325" y="7764"/>
                </a:lnTo>
                <a:lnTo>
                  <a:pt x="286560" y="13618"/>
                </a:lnTo>
                <a:lnTo>
                  <a:pt x="255889" y="20990"/>
                </a:lnTo>
                <a:lnTo>
                  <a:pt x="226417" y="29811"/>
                </a:lnTo>
                <a:lnTo>
                  <a:pt x="198253" y="40012"/>
                </a:lnTo>
                <a:lnTo>
                  <a:pt x="171504" y="51523"/>
                </a:lnTo>
                <a:lnTo>
                  <a:pt x="146278" y="64275"/>
                </a:lnTo>
                <a:lnTo>
                  <a:pt x="100822" y="93227"/>
                </a:lnTo>
                <a:lnTo>
                  <a:pt x="62746" y="126315"/>
                </a:lnTo>
                <a:lnTo>
                  <a:pt x="32908" y="162984"/>
                </a:lnTo>
                <a:lnTo>
                  <a:pt x="12169" y="202683"/>
                </a:lnTo>
                <a:lnTo>
                  <a:pt x="1387" y="244857"/>
                </a:lnTo>
                <a:lnTo>
                  <a:pt x="0" y="266700"/>
                </a:lnTo>
                <a:lnTo>
                  <a:pt x="1387" y="288542"/>
                </a:lnTo>
                <a:lnTo>
                  <a:pt x="12169" y="330716"/>
                </a:lnTo>
                <a:lnTo>
                  <a:pt x="32908" y="370415"/>
                </a:lnTo>
                <a:lnTo>
                  <a:pt x="62746" y="407084"/>
                </a:lnTo>
                <a:lnTo>
                  <a:pt x="100822" y="440172"/>
                </a:lnTo>
                <a:lnTo>
                  <a:pt x="146278" y="469124"/>
                </a:lnTo>
                <a:lnTo>
                  <a:pt x="171504" y="481876"/>
                </a:lnTo>
                <a:lnTo>
                  <a:pt x="198253" y="493387"/>
                </a:lnTo>
                <a:lnTo>
                  <a:pt x="226417" y="503588"/>
                </a:lnTo>
                <a:lnTo>
                  <a:pt x="255889" y="512409"/>
                </a:lnTo>
                <a:lnTo>
                  <a:pt x="286560" y="519781"/>
                </a:lnTo>
                <a:lnTo>
                  <a:pt x="318325" y="525635"/>
                </a:lnTo>
                <a:lnTo>
                  <a:pt x="351074" y="529903"/>
                </a:lnTo>
                <a:lnTo>
                  <a:pt x="384702" y="532514"/>
                </a:lnTo>
                <a:lnTo>
                  <a:pt x="419100" y="533400"/>
                </a:lnTo>
                <a:lnTo>
                  <a:pt x="453497" y="532514"/>
                </a:lnTo>
                <a:lnTo>
                  <a:pt x="487125" y="529903"/>
                </a:lnTo>
                <a:lnTo>
                  <a:pt x="519874" y="525635"/>
                </a:lnTo>
                <a:lnTo>
                  <a:pt x="551639" y="519781"/>
                </a:lnTo>
                <a:lnTo>
                  <a:pt x="582310" y="512409"/>
                </a:lnTo>
                <a:lnTo>
                  <a:pt x="611782" y="503588"/>
                </a:lnTo>
                <a:lnTo>
                  <a:pt x="639946" y="493387"/>
                </a:lnTo>
                <a:lnTo>
                  <a:pt x="666695" y="481876"/>
                </a:lnTo>
                <a:lnTo>
                  <a:pt x="691921" y="469124"/>
                </a:lnTo>
                <a:lnTo>
                  <a:pt x="737377" y="440172"/>
                </a:lnTo>
                <a:lnTo>
                  <a:pt x="775453" y="407084"/>
                </a:lnTo>
                <a:lnTo>
                  <a:pt x="805291" y="370415"/>
                </a:lnTo>
                <a:lnTo>
                  <a:pt x="826030" y="330716"/>
                </a:lnTo>
                <a:lnTo>
                  <a:pt x="836812" y="288542"/>
                </a:lnTo>
                <a:lnTo>
                  <a:pt x="838200" y="266699"/>
                </a:lnTo>
                <a:lnTo>
                  <a:pt x="836812" y="244857"/>
                </a:lnTo>
                <a:lnTo>
                  <a:pt x="826030" y="202683"/>
                </a:lnTo>
                <a:lnTo>
                  <a:pt x="805291" y="162984"/>
                </a:lnTo>
                <a:lnTo>
                  <a:pt x="775453" y="126315"/>
                </a:lnTo>
                <a:lnTo>
                  <a:pt x="737377" y="93227"/>
                </a:lnTo>
                <a:lnTo>
                  <a:pt x="691921" y="64275"/>
                </a:lnTo>
                <a:lnTo>
                  <a:pt x="666695" y="51523"/>
                </a:lnTo>
                <a:lnTo>
                  <a:pt x="639946" y="40012"/>
                </a:lnTo>
                <a:lnTo>
                  <a:pt x="611782" y="29811"/>
                </a:lnTo>
                <a:lnTo>
                  <a:pt x="582310" y="20990"/>
                </a:lnTo>
                <a:lnTo>
                  <a:pt x="551639" y="13618"/>
                </a:lnTo>
                <a:lnTo>
                  <a:pt x="519874" y="7764"/>
                </a:lnTo>
                <a:lnTo>
                  <a:pt x="487125" y="3496"/>
                </a:lnTo>
                <a:lnTo>
                  <a:pt x="453497" y="885"/>
                </a:lnTo>
                <a:lnTo>
                  <a:pt x="419100" y="0"/>
                </a:lnTo>
                <a:close/>
              </a:path>
            </a:pathLst>
          </a:custGeom>
          <a:ln w="19050">
            <a:solidFill>
              <a:srgbClr val="FE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1639" y="3352039"/>
            <a:ext cx="839723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400" y="33528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84702" y="885"/>
                </a:lnTo>
                <a:lnTo>
                  <a:pt x="351074" y="3496"/>
                </a:lnTo>
                <a:lnTo>
                  <a:pt x="318325" y="7764"/>
                </a:lnTo>
                <a:lnTo>
                  <a:pt x="286560" y="13618"/>
                </a:lnTo>
                <a:lnTo>
                  <a:pt x="255889" y="20990"/>
                </a:lnTo>
                <a:lnTo>
                  <a:pt x="226417" y="29811"/>
                </a:lnTo>
                <a:lnTo>
                  <a:pt x="198253" y="40012"/>
                </a:lnTo>
                <a:lnTo>
                  <a:pt x="171504" y="51523"/>
                </a:lnTo>
                <a:lnTo>
                  <a:pt x="146278" y="64275"/>
                </a:lnTo>
                <a:lnTo>
                  <a:pt x="100822" y="93227"/>
                </a:lnTo>
                <a:lnTo>
                  <a:pt x="62746" y="126315"/>
                </a:lnTo>
                <a:lnTo>
                  <a:pt x="32908" y="162984"/>
                </a:lnTo>
                <a:lnTo>
                  <a:pt x="12169" y="202683"/>
                </a:lnTo>
                <a:lnTo>
                  <a:pt x="1387" y="244857"/>
                </a:lnTo>
                <a:lnTo>
                  <a:pt x="0" y="266700"/>
                </a:lnTo>
                <a:lnTo>
                  <a:pt x="1387" y="288542"/>
                </a:lnTo>
                <a:lnTo>
                  <a:pt x="12169" y="330716"/>
                </a:lnTo>
                <a:lnTo>
                  <a:pt x="32908" y="370415"/>
                </a:lnTo>
                <a:lnTo>
                  <a:pt x="62746" y="407084"/>
                </a:lnTo>
                <a:lnTo>
                  <a:pt x="100822" y="440172"/>
                </a:lnTo>
                <a:lnTo>
                  <a:pt x="146278" y="469124"/>
                </a:lnTo>
                <a:lnTo>
                  <a:pt x="171504" y="481876"/>
                </a:lnTo>
                <a:lnTo>
                  <a:pt x="198253" y="493387"/>
                </a:lnTo>
                <a:lnTo>
                  <a:pt x="226417" y="503588"/>
                </a:lnTo>
                <a:lnTo>
                  <a:pt x="255889" y="512409"/>
                </a:lnTo>
                <a:lnTo>
                  <a:pt x="286560" y="519781"/>
                </a:lnTo>
                <a:lnTo>
                  <a:pt x="318325" y="525635"/>
                </a:lnTo>
                <a:lnTo>
                  <a:pt x="351074" y="529903"/>
                </a:lnTo>
                <a:lnTo>
                  <a:pt x="384702" y="532514"/>
                </a:lnTo>
                <a:lnTo>
                  <a:pt x="419100" y="533400"/>
                </a:lnTo>
                <a:lnTo>
                  <a:pt x="453497" y="532514"/>
                </a:lnTo>
                <a:lnTo>
                  <a:pt x="487125" y="529903"/>
                </a:lnTo>
                <a:lnTo>
                  <a:pt x="519874" y="525635"/>
                </a:lnTo>
                <a:lnTo>
                  <a:pt x="551639" y="519781"/>
                </a:lnTo>
                <a:lnTo>
                  <a:pt x="582310" y="512409"/>
                </a:lnTo>
                <a:lnTo>
                  <a:pt x="611782" y="503588"/>
                </a:lnTo>
                <a:lnTo>
                  <a:pt x="639946" y="493387"/>
                </a:lnTo>
                <a:lnTo>
                  <a:pt x="666695" y="481876"/>
                </a:lnTo>
                <a:lnTo>
                  <a:pt x="691921" y="469124"/>
                </a:lnTo>
                <a:lnTo>
                  <a:pt x="737377" y="440172"/>
                </a:lnTo>
                <a:lnTo>
                  <a:pt x="775453" y="407084"/>
                </a:lnTo>
                <a:lnTo>
                  <a:pt x="805291" y="370415"/>
                </a:lnTo>
                <a:lnTo>
                  <a:pt x="826030" y="330716"/>
                </a:lnTo>
                <a:lnTo>
                  <a:pt x="836812" y="288542"/>
                </a:lnTo>
                <a:lnTo>
                  <a:pt x="838200" y="266699"/>
                </a:lnTo>
                <a:lnTo>
                  <a:pt x="836812" y="244857"/>
                </a:lnTo>
                <a:lnTo>
                  <a:pt x="826030" y="202683"/>
                </a:lnTo>
                <a:lnTo>
                  <a:pt x="805291" y="162984"/>
                </a:lnTo>
                <a:lnTo>
                  <a:pt x="775453" y="126315"/>
                </a:lnTo>
                <a:lnTo>
                  <a:pt x="737377" y="93227"/>
                </a:lnTo>
                <a:lnTo>
                  <a:pt x="691921" y="64275"/>
                </a:lnTo>
                <a:lnTo>
                  <a:pt x="666695" y="51523"/>
                </a:lnTo>
                <a:lnTo>
                  <a:pt x="639946" y="40012"/>
                </a:lnTo>
                <a:lnTo>
                  <a:pt x="611782" y="29811"/>
                </a:lnTo>
                <a:lnTo>
                  <a:pt x="582310" y="20990"/>
                </a:lnTo>
                <a:lnTo>
                  <a:pt x="551639" y="13618"/>
                </a:lnTo>
                <a:lnTo>
                  <a:pt x="519874" y="7764"/>
                </a:lnTo>
                <a:lnTo>
                  <a:pt x="487125" y="3496"/>
                </a:lnTo>
                <a:lnTo>
                  <a:pt x="453497" y="885"/>
                </a:lnTo>
                <a:lnTo>
                  <a:pt x="419100" y="0"/>
                </a:lnTo>
                <a:close/>
              </a:path>
            </a:pathLst>
          </a:custGeom>
          <a:ln w="19050">
            <a:solidFill>
              <a:srgbClr val="FE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6639" y="3428239"/>
            <a:ext cx="839723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7400" y="3429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84702" y="885"/>
                </a:lnTo>
                <a:lnTo>
                  <a:pt x="351074" y="3496"/>
                </a:lnTo>
                <a:lnTo>
                  <a:pt x="318325" y="7764"/>
                </a:lnTo>
                <a:lnTo>
                  <a:pt x="286560" y="13618"/>
                </a:lnTo>
                <a:lnTo>
                  <a:pt x="255889" y="20990"/>
                </a:lnTo>
                <a:lnTo>
                  <a:pt x="226417" y="29811"/>
                </a:lnTo>
                <a:lnTo>
                  <a:pt x="198253" y="40012"/>
                </a:lnTo>
                <a:lnTo>
                  <a:pt x="171504" y="51523"/>
                </a:lnTo>
                <a:lnTo>
                  <a:pt x="146278" y="64275"/>
                </a:lnTo>
                <a:lnTo>
                  <a:pt x="100822" y="93227"/>
                </a:lnTo>
                <a:lnTo>
                  <a:pt x="62746" y="126315"/>
                </a:lnTo>
                <a:lnTo>
                  <a:pt x="32908" y="162984"/>
                </a:lnTo>
                <a:lnTo>
                  <a:pt x="12169" y="202683"/>
                </a:lnTo>
                <a:lnTo>
                  <a:pt x="1387" y="244857"/>
                </a:lnTo>
                <a:lnTo>
                  <a:pt x="0" y="266700"/>
                </a:lnTo>
                <a:lnTo>
                  <a:pt x="1387" y="288542"/>
                </a:lnTo>
                <a:lnTo>
                  <a:pt x="12169" y="330716"/>
                </a:lnTo>
                <a:lnTo>
                  <a:pt x="32908" y="370415"/>
                </a:lnTo>
                <a:lnTo>
                  <a:pt x="62746" y="407084"/>
                </a:lnTo>
                <a:lnTo>
                  <a:pt x="100822" y="440172"/>
                </a:lnTo>
                <a:lnTo>
                  <a:pt x="146278" y="469124"/>
                </a:lnTo>
                <a:lnTo>
                  <a:pt x="171504" y="481876"/>
                </a:lnTo>
                <a:lnTo>
                  <a:pt x="198253" y="493387"/>
                </a:lnTo>
                <a:lnTo>
                  <a:pt x="226417" y="503588"/>
                </a:lnTo>
                <a:lnTo>
                  <a:pt x="255889" y="512409"/>
                </a:lnTo>
                <a:lnTo>
                  <a:pt x="286560" y="519781"/>
                </a:lnTo>
                <a:lnTo>
                  <a:pt x="318325" y="525635"/>
                </a:lnTo>
                <a:lnTo>
                  <a:pt x="351074" y="529903"/>
                </a:lnTo>
                <a:lnTo>
                  <a:pt x="384702" y="532514"/>
                </a:lnTo>
                <a:lnTo>
                  <a:pt x="419100" y="533400"/>
                </a:lnTo>
                <a:lnTo>
                  <a:pt x="453497" y="532514"/>
                </a:lnTo>
                <a:lnTo>
                  <a:pt x="487125" y="529903"/>
                </a:lnTo>
                <a:lnTo>
                  <a:pt x="519874" y="525635"/>
                </a:lnTo>
                <a:lnTo>
                  <a:pt x="551639" y="519781"/>
                </a:lnTo>
                <a:lnTo>
                  <a:pt x="582310" y="512409"/>
                </a:lnTo>
                <a:lnTo>
                  <a:pt x="611782" y="503588"/>
                </a:lnTo>
                <a:lnTo>
                  <a:pt x="639946" y="493387"/>
                </a:lnTo>
                <a:lnTo>
                  <a:pt x="666695" y="481876"/>
                </a:lnTo>
                <a:lnTo>
                  <a:pt x="691921" y="469124"/>
                </a:lnTo>
                <a:lnTo>
                  <a:pt x="737377" y="440172"/>
                </a:lnTo>
                <a:lnTo>
                  <a:pt x="775453" y="407084"/>
                </a:lnTo>
                <a:lnTo>
                  <a:pt x="805291" y="370415"/>
                </a:lnTo>
                <a:lnTo>
                  <a:pt x="826030" y="330716"/>
                </a:lnTo>
                <a:lnTo>
                  <a:pt x="836812" y="288542"/>
                </a:lnTo>
                <a:lnTo>
                  <a:pt x="838200" y="266699"/>
                </a:lnTo>
                <a:lnTo>
                  <a:pt x="836812" y="244857"/>
                </a:lnTo>
                <a:lnTo>
                  <a:pt x="826030" y="202683"/>
                </a:lnTo>
                <a:lnTo>
                  <a:pt x="805291" y="162984"/>
                </a:lnTo>
                <a:lnTo>
                  <a:pt x="775453" y="126315"/>
                </a:lnTo>
                <a:lnTo>
                  <a:pt x="737377" y="93227"/>
                </a:lnTo>
                <a:lnTo>
                  <a:pt x="691921" y="64275"/>
                </a:lnTo>
                <a:lnTo>
                  <a:pt x="666695" y="51523"/>
                </a:lnTo>
                <a:lnTo>
                  <a:pt x="639946" y="40012"/>
                </a:lnTo>
                <a:lnTo>
                  <a:pt x="611782" y="29811"/>
                </a:lnTo>
                <a:lnTo>
                  <a:pt x="582310" y="20990"/>
                </a:lnTo>
                <a:lnTo>
                  <a:pt x="551639" y="13618"/>
                </a:lnTo>
                <a:lnTo>
                  <a:pt x="519874" y="7764"/>
                </a:lnTo>
                <a:lnTo>
                  <a:pt x="487125" y="3496"/>
                </a:lnTo>
                <a:lnTo>
                  <a:pt x="453497" y="885"/>
                </a:lnTo>
                <a:lnTo>
                  <a:pt x="419100" y="0"/>
                </a:lnTo>
                <a:close/>
              </a:path>
            </a:pathLst>
          </a:custGeom>
          <a:ln w="19050">
            <a:solidFill>
              <a:srgbClr val="FE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8039" y="2437639"/>
            <a:ext cx="839723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8800" y="24384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84702" y="885"/>
                </a:lnTo>
                <a:lnTo>
                  <a:pt x="351074" y="3496"/>
                </a:lnTo>
                <a:lnTo>
                  <a:pt x="318325" y="7764"/>
                </a:lnTo>
                <a:lnTo>
                  <a:pt x="286560" y="13618"/>
                </a:lnTo>
                <a:lnTo>
                  <a:pt x="255889" y="20990"/>
                </a:lnTo>
                <a:lnTo>
                  <a:pt x="226417" y="29811"/>
                </a:lnTo>
                <a:lnTo>
                  <a:pt x="198253" y="40012"/>
                </a:lnTo>
                <a:lnTo>
                  <a:pt x="171504" y="51523"/>
                </a:lnTo>
                <a:lnTo>
                  <a:pt x="146278" y="64275"/>
                </a:lnTo>
                <a:lnTo>
                  <a:pt x="100822" y="93227"/>
                </a:lnTo>
                <a:lnTo>
                  <a:pt x="62746" y="126315"/>
                </a:lnTo>
                <a:lnTo>
                  <a:pt x="32908" y="162984"/>
                </a:lnTo>
                <a:lnTo>
                  <a:pt x="12169" y="202683"/>
                </a:lnTo>
                <a:lnTo>
                  <a:pt x="1387" y="244857"/>
                </a:lnTo>
                <a:lnTo>
                  <a:pt x="0" y="266700"/>
                </a:lnTo>
                <a:lnTo>
                  <a:pt x="1387" y="288542"/>
                </a:lnTo>
                <a:lnTo>
                  <a:pt x="12169" y="330716"/>
                </a:lnTo>
                <a:lnTo>
                  <a:pt x="32908" y="370415"/>
                </a:lnTo>
                <a:lnTo>
                  <a:pt x="62746" y="407084"/>
                </a:lnTo>
                <a:lnTo>
                  <a:pt x="100822" y="440172"/>
                </a:lnTo>
                <a:lnTo>
                  <a:pt x="146278" y="469124"/>
                </a:lnTo>
                <a:lnTo>
                  <a:pt x="171504" y="481876"/>
                </a:lnTo>
                <a:lnTo>
                  <a:pt x="198253" y="493387"/>
                </a:lnTo>
                <a:lnTo>
                  <a:pt x="226417" y="503588"/>
                </a:lnTo>
                <a:lnTo>
                  <a:pt x="255889" y="512409"/>
                </a:lnTo>
                <a:lnTo>
                  <a:pt x="286560" y="519781"/>
                </a:lnTo>
                <a:lnTo>
                  <a:pt x="318325" y="525635"/>
                </a:lnTo>
                <a:lnTo>
                  <a:pt x="351074" y="529903"/>
                </a:lnTo>
                <a:lnTo>
                  <a:pt x="384702" y="532514"/>
                </a:lnTo>
                <a:lnTo>
                  <a:pt x="419100" y="533400"/>
                </a:lnTo>
                <a:lnTo>
                  <a:pt x="453497" y="532514"/>
                </a:lnTo>
                <a:lnTo>
                  <a:pt x="487125" y="529903"/>
                </a:lnTo>
                <a:lnTo>
                  <a:pt x="519874" y="525635"/>
                </a:lnTo>
                <a:lnTo>
                  <a:pt x="551639" y="519781"/>
                </a:lnTo>
                <a:lnTo>
                  <a:pt x="582310" y="512409"/>
                </a:lnTo>
                <a:lnTo>
                  <a:pt x="611782" y="503588"/>
                </a:lnTo>
                <a:lnTo>
                  <a:pt x="639946" y="493387"/>
                </a:lnTo>
                <a:lnTo>
                  <a:pt x="666695" y="481876"/>
                </a:lnTo>
                <a:lnTo>
                  <a:pt x="691921" y="469124"/>
                </a:lnTo>
                <a:lnTo>
                  <a:pt x="737377" y="440172"/>
                </a:lnTo>
                <a:lnTo>
                  <a:pt x="775453" y="407084"/>
                </a:lnTo>
                <a:lnTo>
                  <a:pt x="805291" y="370415"/>
                </a:lnTo>
                <a:lnTo>
                  <a:pt x="826030" y="330716"/>
                </a:lnTo>
                <a:lnTo>
                  <a:pt x="836812" y="288542"/>
                </a:lnTo>
                <a:lnTo>
                  <a:pt x="838200" y="266699"/>
                </a:lnTo>
                <a:lnTo>
                  <a:pt x="836812" y="244857"/>
                </a:lnTo>
                <a:lnTo>
                  <a:pt x="826030" y="202683"/>
                </a:lnTo>
                <a:lnTo>
                  <a:pt x="805291" y="162984"/>
                </a:lnTo>
                <a:lnTo>
                  <a:pt x="775453" y="126315"/>
                </a:lnTo>
                <a:lnTo>
                  <a:pt x="737377" y="93227"/>
                </a:lnTo>
                <a:lnTo>
                  <a:pt x="691921" y="64275"/>
                </a:lnTo>
                <a:lnTo>
                  <a:pt x="666695" y="51523"/>
                </a:lnTo>
                <a:lnTo>
                  <a:pt x="639946" y="40012"/>
                </a:lnTo>
                <a:lnTo>
                  <a:pt x="611782" y="29811"/>
                </a:lnTo>
                <a:lnTo>
                  <a:pt x="582310" y="20990"/>
                </a:lnTo>
                <a:lnTo>
                  <a:pt x="551639" y="13618"/>
                </a:lnTo>
                <a:lnTo>
                  <a:pt x="519874" y="7764"/>
                </a:lnTo>
                <a:lnTo>
                  <a:pt x="487125" y="3496"/>
                </a:lnTo>
                <a:lnTo>
                  <a:pt x="453497" y="885"/>
                </a:lnTo>
                <a:lnTo>
                  <a:pt x="419100" y="0"/>
                </a:lnTo>
                <a:close/>
              </a:path>
            </a:pathLst>
          </a:custGeom>
          <a:ln w="19050">
            <a:solidFill>
              <a:srgbClr val="FE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7239" y="2361439"/>
            <a:ext cx="839723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000" y="2362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84702" y="885"/>
                </a:lnTo>
                <a:lnTo>
                  <a:pt x="351074" y="3496"/>
                </a:lnTo>
                <a:lnTo>
                  <a:pt x="318325" y="7764"/>
                </a:lnTo>
                <a:lnTo>
                  <a:pt x="286560" y="13618"/>
                </a:lnTo>
                <a:lnTo>
                  <a:pt x="255889" y="20990"/>
                </a:lnTo>
                <a:lnTo>
                  <a:pt x="226417" y="29811"/>
                </a:lnTo>
                <a:lnTo>
                  <a:pt x="198253" y="40012"/>
                </a:lnTo>
                <a:lnTo>
                  <a:pt x="171504" y="51523"/>
                </a:lnTo>
                <a:lnTo>
                  <a:pt x="146278" y="64275"/>
                </a:lnTo>
                <a:lnTo>
                  <a:pt x="100822" y="93227"/>
                </a:lnTo>
                <a:lnTo>
                  <a:pt x="62746" y="126315"/>
                </a:lnTo>
                <a:lnTo>
                  <a:pt x="32908" y="162984"/>
                </a:lnTo>
                <a:lnTo>
                  <a:pt x="12169" y="202683"/>
                </a:lnTo>
                <a:lnTo>
                  <a:pt x="1387" y="244857"/>
                </a:lnTo>
                <a:lnTo>
                  <a:pt x="0" y="266700"/>
                </a:lnTo>
                <a:lnTo>
                  <a:pt x="1387" y="288542"/>
                </a:lnTo>
                <a:lnTo>
                  <a:pt x="12169" y="330716"/>
                </a:lnTo>
                <a:lnTo>
                  <a:pt x="32908" y="370415"/>
                </a:lnTo>
                <a:lnTo>
                  <a:pt x="62746" y="407084"/>
                </a:lnTo>
                <a:lnTo>
                  <a:pt x="100822" y="440172"/>
                </a:lnTo>
                <a:lnTo>
                  <a:pt x="146278" y="469124"/>
                </a:lnTo>
                <a:lnTo>
                  <a:pt x="171504" y="481876"/>
                </a:lnTo>
                <a:lnTo>
                  <a:pt x="198253" y="493387"/>
                </a:lnTo>
                <a:lnTo>
                  <a:pt x="226417" y="503588"/>
                </a:lnTo>
                <a:lnTo>
                  <a:pt x="255889" y="512409"/>
                </a:lnTo>
                <a:lnTo>
                  <a:pt x="286560" y="519781"/>
                </a:lnTo>
                <a:lnTo>
                  <a:pt x="318325" y="525635"/>
                </a:lnTo>
                <a:lnTo>
                  <a:pt x="351074" y="529903"/>
                </a:lnTo>
                <a:lnTo>
                  <a:pt x="384702" y="532514"/>
                </a:lnTo>
                <a:lnTo>
                  <a:pt x="419100" y="533400"/>
                </a:lnTo>
                <a:lnTo>
                  <a:pt x="453497" y="532514"/>
                </a:lnTo>
                <a:lnTo>
                  <a:pt x="487125" y="529903"/>
                </a:lnTo>
                <a:lnTo>
                  <a:pt x="519874" y="525635"/>
                </a:lnTo>
                <a:lnTo>
                  <a:pt x="551639" y="519781"/>
                </a:lnTo>
                <a:lnTo>
                  <a:pt x="582310" y="512409"/>
                </a:lnTo>
                <a:lnTo>
                  <a:pt x="611782" y="503588"/>
                </a:lnTo>
                <a:lnTo>
                  <a:pt x="639946" y="493387"/>
                </a:lnTo>
                <a:lnTo>
                  <a:pt x="666695" y="481876"/>
                </a:lnTo>
                <a:lnTo>
                  <a:pt x="691921" y="469124"/>
                </a:lnTo>
                <a:lnTo>
                  <a:pt x="737377" y="440172"/>
                </a:lnTo>
                <a:lnTo>
                  <a:pt x="775453" y="407084"/>
                </a:lnTo>
                <a:lnTo>
                  <a:pt x="805291" y="370415"/>
                </a:lnTo>
                <a:lnTo>
                  <a:pt x="826030" y="330716"/>
                </a:lnTo>
                <a:lnTo>
                  <a:pt x="836812" y="288542"/>
                </a:lnTo>
                <a:lnTo>
                  <a:pt x="838200" y="266699"/>
                </a:lnTo>
                <a:lnTo>
                  <a:pt x="836812" y="244857"/>
                </a:lnTo>
                <a:lnTo>
                  <a:pt x="826030" y="202683"/>
                </a:lnTo>
                <a:lnTo>
                  <a:pt x="805291" y="162984"/>
                </a:lnTo>
                <a:lnTo>
                  <a:pt x="775453" y="126315"/>
                </a:lnTo>
                <a:lnTo>
                  <a:pt x="737377" y="93227"/>
                </a:lnTo>
                <a:lnTo>
                  <a:pt x="691921" y="64275"/>
                </a:lnTo>
                <a:lnTo>
                  <a:pt x="666695" y="51523"/>
                </a:lnTo>
                <a:lnTo>
                  <a:pt x="639946" y="40012"/>
                </a:lnTo>
                <a:lnTo>
                  <a:pt x="611782" y="29811"/>
                </a:lnTo>
                <a:lnTo>
                  <a:pt x="582310" y="20990"/>
                </a:lnTo>
                <a:lnTo>
                  <a:pt x="551639" y="13618"/>
                </a:lnTo>
                <a:lnTo>
                  <a:pt x="519874" y="7764"/>
                </a:lnTo>
                <a:lnTo>
                  <a:pt x="487125" y="3496"/>
                </a:lnTo>
                <a:lnTo>
                  <a:pt x="453497" y="885"/>
                </a:lnTo>
                <a:lnTo>
                  <a:pt x="419100" y="0"/>
                </a:lnTo>
                <a:close/>
              </a:path>
            </a:pathLst>
          </a:custGeom>
          <a:ln w="19050">
            <a:solidFill>
              <a:srgbClr val="FE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6439" y="1523239"/>
            <a:ext cx="839723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7200" y="15240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84702" y="885"/>
                </a:lnTo>
                <a:lnTo>
                  <a:pt x="351074" y="3496"/>
                </a:lnTo>
                <a:lnTo>
                  <a:pt x="318325" y="7764"/>
                </a:lnTo>
                <a:lnTo>
                  <a:pt x="286560" y="13618"/>
                </a:lnTo>
                <a:lnTo>
                  <a:pt x="255889" y="20990"/>
                </a:lnTo>
                <a:lnTo>
                  <a:pt x="226417" y="29811"/>
                </a:lnTo>
                <a:lnTo>
                  <a:pt x="198253" y="40012"/>
                </a:lnTo>
                <a:lnTo>
                  <a:pt x="171504" y="51523"/>
                </a:lnTo>
                <a:lnTo>
                  <a:pt x="146278" y="64275"/>
                </a:lnTo>
                <a:lnTo>
                  <a:pt x="100822" y="93227"/>
                </a:lnTo>
                <a:lnTo>
                  <a:pt x="62746" y="126315"/>
                </a:lnTo>
                <a:lnTo>
                  <a:pt x="32908" y="162984"/>
                </a:lnTo>
                <a:lnTo>
                  <a:pt x="12169" y="202683"/>
                </a:lnTo>
                <a:lnTo>
                  <a:pt x="1387" y="244857"/>
                </a:lnTo>
                <a:lnTo>
                  <a:pt x="0" y="266700"/>
                </a:lnTo>
                <a:lnTo>
                  <a:pt x="1387" y="288542"/>
                </a:lnTo>
                <a:lnTo>
                  <a:pt x="12169" y="330716"/>
                </a:lnTo>
                <a:lnTo>
                  <a:pt x="32908" y="370415"/>
                </a:lnTo>
                <a:lnTo>
                  <a:pt x="62746" y="407084"/>
                </a:lnTo>
                <a:lnTo>
                  <a:pt x="100822" y="440172"/>
                </a:lnTo>
                <a:lnTo>
                  <a:pt x="146278" y="469124"/>
                </a:lnTo>
                <a:lnTo>
                  <a:pt x="171504" y="481876"/>
                </a:lnTo>
                <a:lnTo>
                  <a:pt x="198253" y="493387"/>
                </a:lnTo>
                <a:lnTo>
                  <a:pt x="226417" y="503588"/>
                </a:lnTo>
                <a:lnTo>
                  <a:pt x="255889" y="512409"/>
                </a:lnTo>
                <a:lnTo>
                  <a:pt x="286560" y="519781"/>
                </a:lnTo>
                <a:lnTo>
                  <a:pt x="318325" y="525635"/>
                </a:lnTo>
                <a:lnTo>
                  <a:pt x="351074" y="529903"/>
                </a:lnTo>
                <a:lnTo>
                  <a:pt x="384702" y="532514"/>
                </a:lnTo>
                <a:lnTo>
                  <a:pt x="419100" y="533400"/>
                </a:lnTo>
                <a:lnTo>
                  <a:pt x="453497" y="532514"/>
                </a:lnTo>
                <a:lnTo>
                  <a:pt x="487125" y="529903"/>
                </a:lnTo>
                <a:lnTo>
                  <a:pt x="519874" y="525635"/>
                </a:lnTo>
                <a:lnTo>
                  <a:pt x="551639" y="519781"/>
                </a:lnTo>
                <a:lnTo>
                  <a:pt x="582310" y="512409"/>
                </a:lnTo>
                <a:lnTo>
                  <a:pt x="611782" y="503588"/>
                </a:lnTo>
                <a:lnTo>
                  <a:pt x="639946" y="493387"/>
                </a:lnTo>
                <a:lnTo>
                  <a:pt x="666695" y="481876"/>
                </a:lnTo>
                <a:lnTo>
                  <a:pt x="691921" y="469124"/>
                </a:lnTo>
                <a:lnTo>
                  <a:pt x="737377" y="440172"/>
                </a:lnTo>
                <a:lnTo>
                  <a:pt x="775453" y="407084"/>
                </a:lnTo>
                <a:lnTo>
                  <a:pt x="805291" y="370415"/>
                </a:lnTo>
                <a:lnTo>
                  <a:pt x="826030" y="330716"/>
                </a:lnTo>
                <a:lnTo>
                  <a:pt x="836812" y="288542"/>
                </a:lnTo>
                <a:lnTo>
                  <a:pt x="838200" y="266699"/>
                </a:lnTo>
                <a:lnTo>
                  <a:pt x="836812" y="244857"/>
                </a:lnTo>
                <a:lnTo>
                  <a:pt x="826030" y="202683"/>
                </a:lnTo>
                <a:lnTo>
                  <a:pt x="805291" y="162984"/>
                </a:lnTo>
                <a:lnTo>
                  <a:pt x="775453" y="126315"/>
                </a:lnTo>
                <a:lnTo>
                  <a:pt x="737377" y="93227"/>
                </a:lnTo>
                <a:lnTo>
                  <a:pt x="691921" y="64275"/>
                </a:lnTo>
                <a:lnTo>
                  <a:pt x="666695" y="51523"/>
                </a:lnTo>
                <a:lnTo>
                  <a:pt x="639946" y="40012"/>
                </a:lnTo>
                <a:lnTo>
                  <a:pt x="611782" y="29811"/>
                </a:lnTo>
                <a:lnTo>
                  <a:pt x="582310" y="20990"/>
                </a:lnTo>
                <a:lnTo>
                  <a:pt x="551639" y="13618"/>
                </a:lnTo>
                <a:lnTo>
                  <a:pt x="519874" y="7764"/>
                </a:lnTo>
                <a:lnTo>
                  <a:pt x="487125" y="3496"/>
                </a:lnTo>
                <a:lnTo>
                  <a:pt x="453497" y="885"/>
                </a:lnTo>
                <a:lnTo>
                  <a:pt x="419100" y="0"/>
                </a:lnTo>
                <a:close/>
              </a:path>
            </a:pathLst>
          </a:custGeom>
          <a:ln w="19050">
            <a:solidFill>
              <a:srgbClr val="FE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7239" y="3275839"/>
            <a:ext cx="839723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000" y="3276599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84702" y="885"/>
                </a:lnTo>
                <a:lnTo>
                  <a:pt x="351074" y="3496"/>
                </a:lnTo>
                <a:lnTo>
                  <a:pt x="318325" y="7764"/>
                </a:lnTo>
                <a:lnTo>
                  <a:pt x="286560" y="13618"/>
                </a:lnTo>
                <a:lnTo>
                  <a:pt x="255889" y="20990"/>
                </a:lnTo>
                <a:lnTo>
                  <a:pt x="226417" y="29811"/>
                </a:lnTo>
                <a:lnTo>
                  <a:pt x="198253" y="40012"/>
                </a:lnTo>
                <a:lnTo>
                  <a:pt x="171504" y="51523"/>
                </a:lnTo>
                <a:lnTo>
                  <a:pt x="146278" y="64275"/>
                </a:lnTo>
                <a:lnTo>
                  <a:pt x="100822" y="93227"/>
                </a:lnTo>
                <a:lnTo>
                  <a:pt x="62746" y="126315"/>
                </a:lnTo>
                <a:lnTo>
                  <a:pt x="32908" y="162984"/>
                </a:lnTo>
                <a:lnTo>
                  <a:pt x="12169" y="202683"/>
                </a:lnTo>
                <a:lnTo>
                  <a:pt x="1387" y="244857"/>
                </a:lnTo>
                <a:lnTo>
                  <a:pt x="0" y="266700"/>
                </a:lnTo>
                <a:lnTo>
                  <a:pt x="1387" y="288542"/>
                </a:lnTo>
                <a:lnTo>
                  <a:pt x="12169" y="330716"/>
                </a:lnTo>
                <a:lnTo>
                  <a:pt x="32908" y="370415"/>
                </a:lnTo>
                <a:lnTo>
                  <a:pt x="62746" y="407084"/>
                </a:lnTo>
                <a:lnTo>
                  <a:pt x="100822" y="440172"/>
                </a:lnTo>
                <a:lnTo>
                  <a:pt x="146278" y="469124"/>
                </a:lnTo>
                <a:lnTo>
                  <a:pt x="171504" y="481876"/>
                </a:lnTo>
                <a:lnTo>
                  <a:pt x="198253" y="493387"/>
                </a:lnTo>
                <a:lnTo>
                  <a:pt x="226417" y="503588"/>
                </a:lnTo>
                <a:lnTo>
                  <a:pt x="255889" y="512409"/>
                </a:lnTo>
                <a:lnTo>
                  <a:pt x="286560" y="519781"/>
                </a:lnTo>
                <a:lnTo>
                  <a:pt x="318325" y="525635"/>
                </a:lnTo>
                <a:lnTo>
                  <a:pt x="351074" y="529903"/>
                </a:lnTo>
                <a:lnTo>
                  <a:pt x="384702" y="532514"/>
                </a:lnTo>
                <a:lnTo>
                  <a:pt x="419100" y="533400"/>
                </a:lnTo>
                <a:lnTo>
                  <a:pt x="453497" y="532514"/>
                </a:lnTo>
                <a:lnTo>
                  <a:pt x="487125" y="529903"/>
                </a:lnTo>
                <a:lnTo>
                  <a:pt x="519874" y="525635"/>
                </a:lnTo>
                <a:lnTo>
                  <a:pt x="551639" y="519781"/>
                </a:lnTo>
                <a:lnTo>
                  <a:pt x="582310" y="512409"/>
                </a:lnTo>
                <a:lnTo>
                  <a:pt x="611782" y="503588"/>
                </a:lnTo>
                <a:lnTo>
                  <a:pt x="639946" y="493387"/>
                </a:lnTo>
                <a:lnTo>
                  <a:pt x="666695" y="481876"/>
                </a:lnTo>
                <a:lnTo>
                  <a:pt x="691921" y="469124"/>
                </a:lnTo>
                <a:lnTo>
                  <a:pt x="737377" y="440172"/>
                </a:lnTo>
                <a:lnTo>
                  <a:pt x="775453" y="407084"/>
                </a:lnTo>
                <a:lnTo>
                  <a:pt x="805291" y="370415"/>
                </a:lnTo>
                <a:lnTo>
                  <a:pt x="826030" y="330716"/>
                </a:lnTo>
                <a:lnTo>
                  <a:pt x="836812" y="288542"/>
                </a:lnTo>
                <a:lnTo>
                  <a:pt x="838200" y="266699"/>
                </a:lnTo>
                <a:lnTo>
                  <a:pt x="836812" y="244857"/>
                </a:lnTo>
                <a:lnTo>
                  <a:pt x="826030" y="202683"/>
                </a:lnTo>
                <a:lnTo>
                  <a:pt x="805291" y="162984"/>
                </a:lnTo>
                <a:lnTo>
                  <a:pt x="775453" y="126315"/>
                </a:lnTo>
                <a:lnTo>
                  <a:pt x="737377" y="93227"/>
                </a:lnTo>
                <a:lnTo>
                  <a:pt x="691921" y="64275"/>
                </a:lnTo>
                <a:lnTo>
                  <a:pt x="666695" y="51523"/>
                </a:lnTo>
                <a:lnTo>
                  <a:pt x="639946" y="40012"/>
                </a:lnTo>
                <a:lnTo>
                  <a:pt x="611782" y="29811"/>
                </a:lnTo>
                <a:lnTo>
                  <a:pt x="582310" y="20990"/>
                </a:lnTo>
                <a:lnTo>
                  <a:pt x="551639" y="13618"/>
                </a:lnTo>
                <a:lnTo>
                  <a:pt x="519874" y="7764"/>
                </a:lnTo>
                <a:lnTo>
                  <a:pt x="487125" y="3496"/>
                </a:lnTo>
                <a:lnTo>
                  <a:pt x="453497" y="885"/>
                </a:lnTo>
                <a:lnTo>
                  <a:pt x="419100" y="0"/>
                </a:lnTo>
                <a:close/>
              </a:path>
            </a:pathLst>
          </a:custGeom>
          <a:ln w="19050">
            <a:solidFill>
              <a:srgbClr val="FEC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57600" y="182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67000" y="2895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5200" y="2895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1981201"/>
            <a:ext cx="762000" cy="533399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0800" y="2895599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0"/>
                </a:moveTo>
                <a:lnTo>
                  <a:pt x="6858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0201" y="2895600"/>
            <a:ext cx="380999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71592" y="684150"/>
            <a:ext cx="2010016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Contoh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6347" y="1676582"/>
            <a:ext cx="3141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90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27147" y="2514782"/>
            <a:ext cx="3141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80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7947" y="2590982"/>
            <a:ext cx="3141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85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7147" y="3429183"/>
            <a:ext cx="31412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97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1547" y="3505383"/>
            <a:ext cx="31412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85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947" y="3505383"/>
            <a:ext cx="31412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92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6547" y="3581583"/>
            <a:ext cx="31412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75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1" y="4611193"/>
            <a:ext cx="177617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Traversal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180" y="4611194"/>
            <a:ext cx="875463" cy="431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: 90,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11148" y="4611193"/>
            <a:ext cx="358149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80, 85, 75,85,92,97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62000" y="1523999"/>
            <a:ext cx="8305800" cy="47243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9800" y="761238"/>
            <a:ext cx="1921340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Soal 1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595" y="2235454"/>
            <a:ext cx="647020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Data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 44, 30, 50, 22, 60, 55, 77, 55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4195" y="2819908"/>
            <a:ext cx="4461813" cy="1599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21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Bentuk suatu</a:t>
            </a:r>
            <a:r>
              <a:rPr sz="3200" spc="-78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47"/>
              </a:spcBef>
            </a:pPr>
            <a:r>
              <a:rPr sz="3200" dirty="0">
                <a:latin typeface="Arial"/>
                <a:cs typeface="Arial"/>
              </a:rPr>
              <a:t>Insert elemen</a:t>
            </a:r>
            <a:r>
              <a:rPr sz="3200" spc="-10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25, 65, 95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922"/>
              </a:spcBef>
            </a:pPr>
            <a:r>
              <a:rPr sz="3200" dirty="0">
                <a:latin typeface="Arial"/>
                <a:cs typeface="Arial"/>
              </a:rPr>
              <a:t>Delete</a:t>
            </a:r>
            <a:r>
              <a:rPr sz="3200" spc="-9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Root,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4594" y="2881654"/>
            <a:ext cx="351848" cy="1523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68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12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3.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62000" y="1447799"/>
            <a:ext cx="8305800" cy="4800599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19820" y="2600"/>
                </a:lnTo>
                <a:lnTo>
                  <a:pt x="656968" y="10268"/>
                </a:lnTo>
                <a:lnTo>
                  <a:pt x="595744" y="22801"/>
                </a:lnTo>
                <a:lnTo>
                  <a:pt x="536350" y="39995"/>
                </a:lnTo>
                <a:lnTo>
                  <a:pt x="478988" y="61650"/>
                </a:lnTo>
                <a:lnTo>
                  <a:pt x="423860" y="87562"/>
                </a:lnTo>
                <a:lnTo>
                  <a:pt x="371170" y="117530"/>
                </a:lnTo>
                <a:lnTo>
                  <a:pt x="321118" y="151351"/>
                </a:lnTo>
                <a:lnTo>
                  <a:pt x="273909" y="188823"/>
                </a:lnTo>
                <a:lnTo>
                  <a:pt x="229743" y="229743"/>
                </a:lnTo>
                <a:lnTo>
                  <a:pt x="188823" y="273909"/>
                </a:lnTo>
                <a:lnTo>
                  <a:pt x="151351" y="321118"/>
                </a:lnTo>
                <a:lnTo>
                  <a:pt x="117530" y="371170"/>
                </a:lnTo>
                <a:lnTo>
                  <a:pt x="87562" y="423860"/>
                </a:lnTo>
                <a:lnTo>
                  <a:pt x="61650" y="478988"/>
                </a:lnTo>
                <a:lnTo>
                  <a:pt x="39995" y="536350"/>
                </a:lnTo>
                <a:lnTo>
                  <a:pt x="22801" y="595744"/>
                </a:lnTo>
                <a:lnTo>
                  <a:pt x="10268" y="656968"/>
                </a:lnTo>
                <a:lnTo>
                  <a:pt x="2600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600" y="4994525"/>
                </a:lnTo>
                <a:lnTo>
                  <a:pt x="10268" y="5057475"/>
                </a:lnTo>
                <a:lnTo>
                  <a:pt x="22801" y="5118787"/>
                </a:lnTo>
                <a:lnTo>
                  <a:pt x="39995" y="5178259"/>
                </a:lnTo>
                <a:lnTo>
                  <a:pt x="61650" y="5235690"/>
                </a:lnTo>
                <a:lnTo>
                  <a:pt x="87562" y="5290877"/>
                </a:lnTo>
                <a:lnTo>
                  <a:pt x="117530" y="5343620"/>
                </a:lnTo>
                <a:lnTo>
                  <a:pt x="151351" y="5393716"/>
                </a:lnTo>
                <a:lnTo>
                  <a:pt x="188823" y="5440964"/>
                </a:lnTo>
                <a:lnTo>
                  <a:pt x="229743" y="5485161"/>
                </a:lnTo>
                <a:lnTo>
                  <a:pt x="273909" y="5526107"/>
                </a:lnTo>
                <a:lnTo>
                  <a:pt x="321118" y="5563599"/>
                </a:lnTo>
                <a:lnTo>
                  <a:pt x="371170" y="5597436"/>
                </a:lnTo>
                <a:lnTo>
                  <a:pt x="423860" y="5627416"/>
                </a:lnTo>
                <a:lnTo>
                  <a:pt x="478988" y="5653337"/>
                </a:lnTo>
                <a:lnTo>
                  <a:pt x="536350" y="5674998"/>
                </a:lnTo>
                <a:lnTo>
                  <a:pt x="595744" y="5692196"/>
                </a:lnTo>
                <a:lnTo>
                  <a:pt x="656968" y="5704730"/>
                </a:lnTo>
                <a:lnTo>
                  <a:pt x="719820" y="5712399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85325" y="5712399"/>
                </a:lnTo>
                <a:lnTo>
                  <a:pt x="7648275" y="5704730"/>
                </a:lnTo>
                <a:lnTo>
                  <a:pt x="7709587" y="5692196"/>
                </a:lnTo>
                <a:lnTo>
                  <a:pt x="7769059" y="5674998"/>
                </a:lnTo>
                <a:lnTo>
                  <a:pt x="7826490" y="5653337"/>
                </a:lnTo>
                <a:lnTo>
                  <a:pt x="7881677" y="5627416"/>
                </a:lnTo>
                <a:lnTo>
                  <a:pt x="7934420" y="5597436"/>
                </a:lnTo>
                <a:lnTo>
                  <a:pt x="7984516" y="5563599"/>
                </a:lnTo>
                <a:lnTo>
                  <a:pt x="8031764" y="5526107"/>
                </a:lnTo>
                <a:lnTo>
                  <a:pt x="8075961" y="5485161"/>
                </a:lnTo>
                <a:lnTo>
                  <a:pt x="8116907" y="5440964"/>
                </a:lnTo>
                <a:lnTo>
                  <a:pt x="8154399" y="5393716"/>
                </a:lnTo>
                <a:lnTo>
                  <a:pt x="8188236" y="5343620"/>
                </a:lnTo>
                <a:lnTo>
                  <a:pt x="8218216" y="5290877"/>
                </a:lnTo>
                <a:lnTo>
                  <a:pt x="8244137" y="5235690"/>
                </a:lnTo>
                <a:lnTo>
                  <a:pt x="8265798" y="5178259"/>
                </a:lnTo>
                <a:lnTo>
                  <a:pt x="8282996" y="5118787"/>
                </a:lnTo>
                <a:lnTo>
                  <a:pt x="8295530" y="5057475"/>
                </a:lnTo>
                <a:lnTo>
                  <a:pt x="8303199" y="4994525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3199" y="719820"/>
                </a:lnTo>
                <a:lnTo>
                  <a:pt x="8295530" y="656968"/>
                </a:lnTo>
                <a:lnTo>
                  <a:pt x="8282996" y="595744"/>
                </a:lnTo>
                <a:lnTo>
                  <a:pt x="8265798" y="536350"/>
                </a:lnTo>
                <a:lnTo>
                  <a:pt x="8244137" y="478988"/>
                </a:lnTo>
                <a:lnTo>
                  <a:pt x="8218216" y="423860"/>
                </a:lnTo>
                <a:lnTo>
                  <a:pt x="8188236" y="371170"/>
                </a:lnTo>
                <a:lnTo>
                  <a:pt x="8154399" y="321118"/>
                </a:lnTo>
                <a:lnTo>
                  <a:pt x="8116907" y="273909"/>
                </a:lnTo>
                <a:lnTo>
                  <a:pt x="8075961" y="229743"/>
                </a:lnTo>
                <a:lnTo>
                  <a:pt x="8031764" y="188823"/>
                </a:lnTo>
                <a:lnTo>
                  <a:pt x="7984516" y="151351"/>
                </a:lnTo>
                <a:lnTo>
                  <a:pt x="7934420" y="117530"/>
                </a:lnTo>
                <a:lnTo>
                  <a:pt x="7881677" y="87562"/>
                </a:lnTo>
                <a:lnTo>
                  <a:pt x="7826490" y="61650"/>
                </a:lnTo>
                <a:lnTo>
                  <a:pt x="7769059" y="39995"/>
                </a:lnTo>
                <a:lnTo>
                  <a:pt x="7709587" y="22801"/>
                </a:lnTo>
                <a:lnTo>
                  <a:pt x="7648275" y="10268"/>
                </a:lnTo>
                <a:lnTo>
                  <a:pt x="7585325" y="2600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0107" y="712050"/>
            <a:ext cx="1921340" cy="60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6900" b="1" baseline="1039" dirty="0">
                <a:solidFill>
                  <a:schemeClr val="accent1"/>
                </a:solidFill>
                <a:latin typeface="Comic Sans MS"/>
                <a:cs typeface="Comic Sans MS"/>
              </a:rPr>
              <a:t>Soal 2</a:t>
            </a:r>
            <a:endParaRPr sz="46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03" y="1699591"/>
            <a:ext cx="624459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Data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 8, 22, 33, 25, 44, 40, 55, 33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9702" y="2284045"/>
            <a:ext cx="4957230" cy="1599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Susunlah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sebuah</a:t>
            </a:r>
            <a:r>
              <a:rPr sz="3200" spc="-10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MinHeap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747"/>
              </a:spcBef>
            </a:pPr>
            <a:r>
              <a:rPr sz="3200" dirty="0">
                <a:latin typeface="Arial"/>
                <a:cs typeface="Arial"/>
              </a:rPr>
              <a:t>Insert 11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922"/>
              </a:spcBef>
            </a:pPr>
            <a:r>
              <a:rPr sz="3200" dirty="0">
                <a:latin typeface="Arial"/>
                <a:cs typeface="Arial"/>
              </a:rPr>
              <a:t>Delete</a:t>
            </a:r>
            <a:r>
              <a:rPr sz="3200" spc="-9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70102" y="2345791"/>
            <a:ext cx="351848" cy="1523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68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2.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12"/>
              </a:spcBef>
            </a:pPr>
            <a:r>
              <a:rPr sz="2600" spc="4" dirty="0">
                <a:solidFill>
                  <a:srgbClr val="9A6464"/>
                </a:solidFill>
                <a:latin typeface="Arial"/>
                <a:cs typeface="Arial"/>
              </a:rPr>
              <a:t>3.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i PowerPoint Template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Slide.pptx" id="{1C493E32-1203-4DAB-ADD2-48CFC5D4619B}" vid="{6359BE23-987B-4B46-9C46-4AAC442CAC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 PowerPoint Template2018</Template>
  <TotalTime>119</TotalTime>
  <Words>231</Words>
  <Application>Microsoft Office PowerPoint</Application>
  <PresentationFormat>A4 Paper (210x297 mm)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Comic Sans MS</vt:lpstr>
      <vt:lpstr>Cooper Black</vt:lpstr>
      <vt:lpstr>Times New Roman</vt:lpstr>
      <vt:lpstr>Wingdings</vt:lpstr>
      <vt:lpstr>Ari PowerPoint Template2018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Siti Sauda</cp:lastModifiedBy>
  <cp:revision>9</cp:revision>
  <dcterms:modified xsi:type="dcterms:W3CDTF">2020-04-20T05:27:03Z</dcterms:modified>
</cp:coreProperties>
</file>