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fa5245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fa5245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fa5245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fa52459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fa52459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fa52459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a92feec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a92feec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fa52459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fa52459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709700"/>
            <a:ext cx="85206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 Project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935275" y="2182050"/>
            <a:ext cx="5514000" cy="2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Progjar 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 dirty="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Kelompok 1</a:t>
            </a:r>
            <a:endParaRPr sz="1200" dirty="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50" dirty="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Moh. Adam Rahmatullah			05111740000032</a:t>
            </a:r>
            <a:endParaRPr sz="1250" dirty="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50" dirty="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Vinsensius Yuda P			05111740000156</a:t>
            </a:r>
            <a:endParaRPr sz="1250" dirty="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50" dirty="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Adzra Zaky Haura			05111740000037</a:t>
            </a:r>
            <a:endParaRPr sz="1250" dirty="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50" dirty="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Paksi Ario Pamungkas		</a:t>
            </a:r>
            <a:r>
              <a:rPr lang="en-US" sz="1250" dirty="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id" sz="1250" dirty="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05111740000076</a:t>
            </a:r>
            <a:endParaRPr sz="1250" dirty="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50" dirty="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Bagas Yanuar Sudrajad			05111740000074</a:t>
            </a:r>
            <a:endParaRPr sz="1250" dirty="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50" dirty="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Yovi Agustian			05111740000125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Game : Bingo with Friends!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461775" y="1800200"/>
            <a:ext cx="4260300" cy="27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Bingo with Friends! adalah permainan bingo dimana pemain akan mengisi tabel sebesar 5x5 dengan angka 1-25 secara acak dan tidak boleh sama. Setelah itu setiap pemain akan bergantian menyebutkan angka yang mereka inginkan.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500"/>
              <a:t>Jika ada pemain yang berhasil mendapatkan 5 baris angka horizontal, vertical, atau diagonal maka pemain tersebut akan menjadi pemenang</a:t>
            </a:r>
            <a:endParaRPr sz="15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75" y="1665150"/>
            <a:ext cx="3358798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 descr="1-25 BIN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5305">
            <a:off x="1391692" y="1993359"/>
            <a:ext cx="2052264" cy="2455882"/>
          </a:xfrm>
          <a:prstGeom prst="rect">
            <a:avLst/>
          </a:prstGeom>
          <a:noFill/>
          <a:ln>
            <a:noFill/>
          </a:ln>
          <a:effectLst>
            <a:outerShdw blurRad="57150" dist="38100" dir="72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 Flow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975" y="221800"/>
            <a:ext cx="2096975" cy="46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 Materi yang Digunakan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d" sz="2000"/>
              <a:t>Socket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d" sz="2000"/>
              <a:t>TCP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d" sz="2000"/>
              <a:t>Select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d" sz="2000"/>
              <a:t>Thread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d" sz="2000"/>
              <a:t>Queue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d" sz="2000"/>
              <a:t>Chat (Broadcast Pemain)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528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Pembagian Tugas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318575" y="1544425"/>
            <a:ext cx="8146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 b="1">
                <a:solidFill>
                  <a:srgbClr val="52606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Moh. Adam Rahmatullah</a:t>
            </a:r>
            <a:r>
              <a:rPr lang="id" sz="1600">
                <a:solidFill>
                  <a:srgbClr val="52606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id" sz="1600">
                <a:solidFill>
                  <a:srgbClr val="526069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Mengkoneksikan GUI dan Backend (Pilih Angka, “Bingo”)</a:t>
            </a:r>
            <a:endParaRPr sz="1600">
              <a:solidFill>
                <a:srgbClr val="52606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52606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 b="1">
                <a:solidFill>
                  <a:srgbClr val="52606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Vinsensius Yuda P.</a:t>
            </a:r>
            <a:r>
              <a:rPr lang="id" sz="1600">
                <a:solidFill>
                  <a:srgbClr val="52606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id" sz="1600">
                <a:solidFill>
                  <a:srgbClr val="526069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Mengkoneksikan GUI dan Backend (Pengeluaran Angka, Poin)</a:t>
            </a:r>
            <a:endParaRPr sz="1600">
              <a:solidFill>
                <a:srgbClr val="52606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318575" y="3868425"/>
            <a:ext cx="8146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 b="1">
                <a:solidFill>
                  <a:srgbClr val="52606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Bagas Yanuar Sudrajad</a:t>
            </a:r>
            <a:r>
              <a:rPr lang="id" sz="1600">
                <a:solidFill>
                  <a:srgbClr val="52606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id" sz="1600">
                <a:solidFill>
                  <a:srgbClr val="526069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Design Kebutuhan (Fungsi” yg dibutuhkan) + Client Basic</a:t>
            </a:r>
            <a:endParaRPr sz="1600">
              <a:solidFill>
                <a:srgbClr val="52606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52606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 b="1">
                <a:solidFill>
                  <a:srgbClr val="52606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Yovi Agustian</a:t>
            </a:r>
            <a:r>
              <a:rPr lang="id" sz="1600">
                <a:solidFill>
                  <a:srgbClr val="52606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id" sz="1600">
                <a:solidFill>
                  <a:srgbClr val="526069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Mengimplementasikan fungsi pada client</a:t>
            </a:r>
            <a:endParaRPr sz="1600"/>
          </a:p>
        </p:txBody>
      </p:sp>
      <p:sp>
        <p:nvSpPr>
          <p:cNvPr id="158" name="Google Shape;158;p17"/>
          <p:cNvSpPr txBox="1"/>
          <p:nvPr/>
        </p:nvSpPr>
        <p:spPr>
          <a:xfrm>
            <a:off x="2377900" y="2622800"/>
            <a:ext cx="6467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526069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Adzra Zaky Haura</a:t>
            </a:r>
            <a:r>
              <a:rPr lang="id" sz="1600">
                <a:solidFill>
                  <a:srgbClr val="526069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- Design Game Workflow + Server Basic</a:t>
            </a:r>
            <a:endParaRPr sz="1600">
              <a:solidFill>
                <a:srgbClr val="526069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26069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526069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Paksi Ario Pamungkas</a:t>
            </a:r>
            <a:r>
              <a:rPr lang="id" sz="1600">
                <a:solidFill>
                  <a:srgbClr val="526069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- Mengimplementasikan fungsi pada server </a:t>
            </a:r>
            <a:endParaRPr sz="1600">
              <a:solidFill>
                <a:srgbClr val="526069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 flipH="1">
            <a:off x="6190275" y="975625"/>
            <a:ext cx="2366100" cy="1697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Finishing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Penggabungan unsur-unsur utama, debugging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rot="10800000" flipH="1">
            <a:off x="3605700" y="3123474"/>
            <a:ext cx="2343600" cy="1665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17500" y="275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TimeLine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19150" y="3053150"/>
            <a:ext cx="1144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b="1"/>
              <a:t>15 Mei 2020</a:t>
            </a:r>
            <a:endParaRPr b="1"/>
          </a:p>
        </p:txBody>
      </p:sp>
      <p:sp>
        <p:nvSpPr>
          <p:cNvPr id="167" name="Google Shape;167;p18"/>
          <p:cNvSpPr/>
          <p:nvPr/>
        </p:nvSpPr>
        <p:spPr>
          <a:xfrm>
            <a:off x="590550" y="1026175"/>
            <a:ext cx="2343600" cy="1697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GUI</a:t>
            </a:r>
            <a:r>
              <a:rPr lang="id" sz="1100"/>
              <a:t>: Perkenalan dengan UI Python dan implementasi sederhana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Jaringan</a:t>
            </a:r>
            <a:r>
              <a:rPr lang="id" sz="1100"/>
              <a:t>: Membuat kerangka komunikasi client dan server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Game</a:t>
            </a:r>
            <a:r>
              <a:rPr lang="id" sz="1100"/>
              <a:t>: Membuat kerangka logika game</a:t>
            </a:r>
            <a:endParaRPr sz="11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3724850" y="2341350"/>
            <a:ext cx="1144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b="1"/>
              <a:t>20 Mei 2020</a:t>
            </a:r>
            <a:endParaRPr b="1"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7369250" y="3053150"/>
            <a:ext cx="1018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b="1"/>
              <a:t>2 Juni 2020</a:t>
            </a:r>
            <a:endParaRPr b="1"/>
          </a:p>
        </p:txBody>
      </p:sp>
      <p:cxnSp>
        <p:nvCxnSpPr>
          <p:cNvPr id="170" name="Google Shape;170;p18"/>
          <p:cNvCxnSpPr>
            <a:stCxn id="167" idx="4"/>
          </p:cNvCxnSpPr>
          <p:nvPr/>
        </p:nvCxnSpPr>
        <p:spPr>
          <a:xfrm>
            <a:off x="1274108" y="2935750"/>
            <a:ext cx="6592500" cy="8100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245800" y="2851075"/>
            <a:ext cx="102600" cy="100500"/>
          </a:xfrm>
          <a:prstGeom prst="ellipse">
            <a:avLst/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7827200" y="2851075"/>
            <a:ext cx="102600" cy="100500"/>
          </a:xfrm>
          <a:prstGeom prst="ellipse">
            <a:avLst/>
          </a:prstGeom>
          <a:solidFill>
            <a:srgbClr val="7F6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3716450" y="3565825"/>
            <a:ext cx="21366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Halaman depan selesai dan dapat terintegrasi dengan Jaringan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Nunito</vt:lpstr>
      <vt:lpstr>Shift</vt:lpstr>
      <vt:lpstr>Final Project</vt:lpstr>
      <vt:lpstr>App Game : Bingo with Friends!</vt:lpstr>
      <vt:lpstr>Work Flow</vt:lpstr>
      <vt:lpstr>4 Materi yang Digunakan</vt:lpstr>
      <vt:lpstr>Pembagian Tugas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cp:lastModifiedBy>Zaky</cp:lastModifiedBy>
  <cp:revision>1</cp:revision>
  <dcterms:modified xsi:type="dcterms:W3CDTF">2020-05-11T05:34:00Z</dcterms:modified>
</cp:coreProperties>
</file>