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Nuni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boldItalic.fntdata"/><Relationship Id="rId10" Type="http://schemas.openxmlformats.org/officeDocument/2006/relationships/font" Target="fonts/Nunito-italic.fntdata"/><Relationship Id="rId9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540da7b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540da7b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973100" y="606625"/>
            <a:ext cx="71325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Progress 2 - </a:t>
            </a:r>
            <a:r>
              <a:rPr lang="en"/>
              <a:t>Final Project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2054730"/>
            <a:ext cx="5361300" cy="17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Progjar 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26069"/>
                </a:solidFill>
                <a:latin typeface="Nunito"/>
                <a:ea typeface="Nunito"/>
                <a:cs typeface="Nunito"/>
                <a:sym typeface="Nunito"/>
              </a:rPr>
              <a:t>Kelompok 1</a:t>
            </a:r>
            <a:endParaRPr sz="1200">
              <a:solidFill>
                <a:srgbClr val="52606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526069"/>
                </a:solidFill>
                <a:latin typeface="Nunito"/>
                <a:ea typeface="Nunito"/>
                <a:cs typeface="Nunito"/>
                <a:sym typeface="Nunito"/>
              </a:rPr>
              <a:t>Moh. Adam Rahmatullah				05111740000032</a:t>
            </a:r>
            <a:endParaRPr sz="1250">
              <a:solidFill>
                <a:srgbClr val="52606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526069"/>
                </a:solidFill>
                <a:latin typeface="Nunito"/>
                <a:ea typeface="Nunito"/>
                <a:cs typeface="Nunito"/>
                <a:sym typeface="Nunito"/>
              </a:rPr>
              <a:t>Vinsensius Yuda P					05111740000156</a:t>
            </a:r>
            <a:endParaRPr sz="1250">
              <a:solidFill>
                <a:srgbClr val="52606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526069"/>
                </a:solidFill>
                <a:latin typeface="Nunito"/>
                <a:ea typeface="Nunito"/>
                <a:cs typeface="Nunito"/>
                <a:sym typeface="Nunito"/>
              </a:rPr>
              <a:t>Adzra Zaky Haura					05111740000037</a:t>
            </a:r>
            <a:endParaRPr sz="1250">
              <a:solidFill>
                <a:srgbClr val="52606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526069"/>
                </a:solidFill>
                <a:latin typeface="Nunito"/>
                <a:ea typeface="Nunito"/>
                <a:cs typeface="Nunito"/>
                <a:sym typeface="Nunito"/>
              </a:rPr>
              <a:t>Paksi Ario Pamungkas				05111740000076</a:t>
            </a:r>
            <a:endParaRPr sz="1250">
              <a:solidFill>
                <a:srgbClr val="52606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526069"/>
                </a:solidFill>
                <a:latin typeface="Nunito"/>
                <a:ea typeface="Nunito"/>
                <a:cs typeface="Nunito"/>
                <a:sym typeface="Nunito"/>
              </a:rPr>
              <a:t>Bagas Yanuar Sudrajad				05111740000074</a:t>
            </a:r>
            <a:endParaRPr sz="1250">
              <a:solidFill>
                <a:srgbClr val="52606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526069"/>
                </a:solidFill>
                <a:latin typeface="Nunito"/>
                <a:ea typeface="Nunito"/>
                <a:cs typeface="Nunito"/>
                <a:sym typeface="Nunito"/>
              </a:rPr>
              <a:t>Yovi Agustian					05111740000125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Checklist Progress: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472225" y="1990725"/>
            <a:ext cx="8206500" cy="21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Halaman depan selesai dan dapat terintegrasi dengan Jaringan</a:t>
            </a:r>
            <a:r>
              <a:rPr lang="en" sz="1800"/>
              <a:t>	-	</a:t>
            </a:r>
            <a:r>
              <a:rPr b="1" lang="en" sz="1800"/>
              <a:t>Tidak tercapai (belum terintegrasi dengan jaringan)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----------------------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Player berhasil mengirim tabel miliknya ke server</a:t>
            </a:r>
            <a:r>
              <a:rPr lang="en" sz="1800"/>
              <a:t>	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Membuat single player bingo sebagai template untuk fungsi-fungsi logika game</a:t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