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8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F2DD-41E1-4EAB-90E0-47B11A20A7C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5C196-729C-4F4E-B91D-F854AF8E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550" y="1133698"/>
            <a:ext cx="8839200" cy="50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5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Bagchi</dc:creator>
  <cp:lastModifiedBy>Saurabh Bagchi</cp:lastModifiedBy>
  <cp:revision>2</cp:revision>
  <dcterms:created xsi:type="dcterms:W3CDTF">2017-06-08T21:33:21Z</dcterms:created>
  <dcterms:modified xsi:type="dcterms:W3CDTF">2017-06-12T20:01:55Z</dcterms:modified>
</cp:coreProperties>
</file>