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5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2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4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9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D3C0-2394-42EB-85D6-71EC9551D8F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ECC5-0F78-454E-8652-C02D50D35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1.wp.com/www.purdue.edu/gradschool/admissions/internal/wp-content/uploads/2016/01/aer-belltowerfall_HDR3.jpeg?fit=2400%2C1733&amp;ssl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9" y="748166"/>
            <a:ext cx="759801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4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Purdue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Bagchi</dc:creator>
  <cp:lastModifiedBy>Saurabh Bagchi</cp:lastModifiedBy>
  <cp:revision>1</cp:revision>
  <dcterms:created xsi:type="dcterms:W3CDTF">2017-01-10T11:11:25Z</dcterms:created>
  <dcterms:modified xsi:type="dcterms:W3CDTF">2017-01-10T11:13:08Z</dcterms:modified>
</cp:coreProperties>
</file>