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A0D9C-C241-4A85-BF97-2E58E070B39D}" type="datetimeFigureOut">
              <a:rPr lang="en-US" smtClean="0"/>
              <a:t>8/11/2019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AF9F6D2E-E471-42E0-BE1F-762F48CAA35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179299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A0D9C-C241-4A85-BF97-2E58E070B39D}" type="datetimeFigureOut">
              <a:rPr lang="en-US" smtClean="0"/>
              <a:t>8/11/2019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F6D2E-E471-42E0-BE1F-762F48CAA352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9544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A0D9C-C241-4A85-BF97-2E58E070B39D}" type="datetimeFigureOut">
              <a:rPr lang="en-US" smtClean="0"/>
              <a:t>8/11/2019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F6D2E-E471-42E0-BE1F-762F48CAA35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9541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A0D9C-C241-4A85-BF97-2E58E070B39D}" type="datetimeFigureOut">
              <a:rPr lang="en-US" smtClean="0"/>
              <a:t>8/11/2019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F6D2E-E471-42E0-BE1F-762F48CAA352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1542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A0D9C-C241-4A85-BF97-2E58E070B39D}" type="datetimeFigureOut">
              <a:rPr lang="en-US" smtClean="0"/>
              <a:t>8/11/2019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F6D2E-E471-42E0-BE1F-762F48CAA35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7781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A0D9C-C241-4A85-BF97-2E58E070B39D}" type="datetimeFigureOut">
              <a:rPr lang="en-US" smtClean="0"/>
              <a:t>8/11/2019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F6D2E-E471-42E0-BE1F-762F48CAA352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0207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A0D9C-C241-4A85-BF97-2E58E070B39D}" type="datetimeFigureOut">
              <a:rPr lang="en-US" smtClean="0"/>
              <a:t>8/11/2019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F6D2E-E471-42E0-BE1F-762F48CAA352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0810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A0D9C-C241-4A85-BF97-2E58E070B39D}" type="datetimeFigureOut">
              <a:rPr lang="en-US" smtClean="0"/>
              <a:t>8/11/2019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F6D2E-E471-42E0-BE1F-762F48CAA352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7092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A0D9C-C241-4A85-BF97-2E58E070B39D}" type="datetimeFigureOut">
              <a:rPr lang="en-US" smtClean="0"/>
              <a:t>8/11/2019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F6D2E-E471-42E0-BE1F-762F48CAA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56034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A0D9C-C241-4A85-BF97-2E58E070B39D}" type="datetimeFigureOut">
              <a:rPr lang="en-US" smtClean="0"/>
              <a:t>8/11/2019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F6D2E-E471-42E0-BE1F-762F48CAA352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2213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A20A0D9C-C241-4A85-BF97-2E58E070B39D}" type="datetimeFigureOut">
              <a:rPr lang="en-US" smtClean="0"/>
              <a:t>8/11/2019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F6D2E-E471-42E0-BE1F-762F48CAA352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261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0A0D9C-C241-4A85-BF97-2E58E070B39D}" type="datetimeFigureOut">
              <a:rPr lang="en-US" smtClean="0"/>
              <a:t>8/11/2019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AF9F6D2E-E471-42E0-BE1F-762F48CAA35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5309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6" r:id="rId1"/>
    <p:sldLayoutId id="2147483887" r:id="rId2"/>
    <p:sldLayoutId id="2147483888" r:id="rId3"/>
    <p:sldLayoutId id="2147483889" r:id="rId4"/>
    <p:sldLayoutId id="2147483890" r:id="rId5"/>
    <p:sldLayoutId id="2147483891" r:id="rId6"/>
    <p:sldLayoutId id="2147483892" r:id="rId7"/>
    <p:sldLayoutId id="2147483893" r:id="rId8"/>
    <p:sldLayoutId id="2147483894" r:id="rId9"/>
    <p:sldLayoutId id="2147483895" r:id="rId10"/>
    <p:sldLayoutId id="214748389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65235-1328-41F0-942C-ED646E1F75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Kelompok</a:t>
            </a:r>
            <a:r>
              <a:rPr lang="en-US" dirty="0"/>
              <a:t> 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AC3BD5-BA59-4930-86F9-F233D22A59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531203"/>
            <a:ext cx="4381053" cy="2234895"/>
          </a:xfrm>
        </p:spPr>
        <p:txBody>
          <a:bodyPr>
            <a:normAutofit lnSpcReduction="10000"/>
          </a:bodyPr>
          <a:lstStyle/>
          <a:p>
            <a:r>
              <a:rPr lang="en-GB" dirty="0" err="1"/>
              <a:t>Aliffessa</a:t>
            </a:r>
            <a:r>
              <a:rPr lang="en-GB" dirty="0"/>
              <a:t> </a:t>
            </a:r>
            <a:r>
              <a:rPr lang="en-GB" dirty="0" err="1"/>
              <a:t>Torik</a:t>
            </a:r>
            <a:r>
              <a:rPr lang="en-GB" dirty="0"/>
              <a:t> R.</a:t>
            </a:r>
          </a:p>
          <a:p>
            <a:r>
              <a:rPr lang="en-GB" dirty="0"/>
              <a:t>Ahmad Alvin </a:t>
            </a:r>
            <a:r>
              <a:rPr lang="en-GB" dirty="0" err="1"/>
              <a:t>Eka</a:t>
            </a:r>
            <a:r>
              <a:rPr lang="en-GB" dirty="0"/>
              <a:t> T.</a:t>
            </a:r>
          </a:p>
          <a:p>
            <a:r>
              <a:rPr lang="en-GB" dirty="0" err="1"/>
              <a:t>Aryando</a:t>
            </a:r>
            <a:r>
              <a:rPr lang="en-GB" dirty="0"/>
              <a:t> M.A</a:t>
            </a:r>
          </a:p>
          <a:p>
            <a:r>
              <a:rPr lang="en-GB" dirty="0"/>
              <a:t>M. </a:t>
            </a:r>
            <a:r>
              <a:rPr lang="en-GB" dirty="0" err="1"/>
              <a:t>Rojil</a:t>
            </a:r>
            <a:r>
              <a:rPr lang="en-GB" dirty="0"/>
              <a:t> G.</a:t>
            </a:r>
          </a:p>
          <a:p>
            <a:r>
              <a:rPr lang="en-GB" dirty="0"/>
              <a:t>Nanda Wijaya 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3437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DCA6A-E633-4636-9037-6FB41A2ED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solidFill>
                  <a:srgbClr val="333333"/>
                </a:solidFill>
                <a:latin typeface="Georgia" panose="02040502050405020303" pitchFamily="18" charset="0"/>
              </a:rPr>
              <a:t>Suggestion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53D2E2-9F06-4D01-B524-F95E56A369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Giving Suggestion</a:t>
            </a:r>
          </a:p>
          <a:p>
            <a:r>
              <a:rPr lang="en-US" dirty="0"/>
              <a:t>You should … </a:t>
            </a:r>
          </a:p>
          <a:p>
            <a:r>
              <a:rPr lang="en-US" dirty="0"/>
              <a:t> I suggest you to …</a:t>
            </a:r>
          </a:p>
          <a:p>
            <a:r>
              <a:rPr lang="en-US" dirty="0"/>
              <a:t>Why don’t you …</a:t>
            </a:r>
          </a:p>
          <a:p>
            <a:r>
              <a:rPr lang="en-US" dirty="0"/>
              <a:t> How about …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5853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C1BBD-D8E2-45E5-B350-C29813846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solidFill>
                  <a:srgbClr val="333333"/>
                </a:solidFill>
                <a:latin typeface="Georgia" panose="02040502050405020303" pitchFamily="18" charset="0"/>
              </a:rPr>
              <a:t>Suggestion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B60B3-F30B-4C73-BFB9-21EA4E4A2A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 </a:t>
            </a:r>
            <a:r>
              <a:rPr lang="en-US" b="1" dirty="0"/>
              <a:t>Accepting Suggestion </a:t>
            </a:r>
          </a:p>
          <a:p>
            <a:r>
              <a:rPr lang="en-US" dirty="0"/>
              <a:t>Sure</a:t>
            </a:r>
          </a:p>
          <a:p>
            <a:r>
              <a:rPr lang="en-US" dirty="0"/>
              <a:t>What a good idea!</a:t>
            </a:r>
          </a:p>
          <a:p>
            <a:r>
              <a:rPr lang="en-US" dirty="0"/>
              <a:t>Yes, with pleasure.</a:t>
            </a:r>
          </a:p>
          <a:p>
            <a:r>
              <a:rPr lang="en-US" dirty="0"/>
              <a:t>Why not?</a:t>
            </a:r>
          </a:p>
        </p:txBody>
      </p:sp>
    </p:spTree>
    <p:extLst>
      <p:ext uri="{BB962C8B-B14F-4D97-AF65-F5344CB8AC3E}">
        <p14:creationId xmlns:p14="http://schemas.microsoft.com/office/powerpoint/2010/main" val="26504044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A7D92-6181-493B-98A7-A0F2FEDD8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solidFill>
                  <a:srgbClr val="333333"/>
                </a:solidFill>
                <a:latin typeface="Georgia" panose="02040502050405020303" pitchFamily="18" charset="0"/>
              </a:rPr>
              <a:t>Suggestion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14CC1-A1FD-41EC-B7BB-91F63BCE61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Refusing Suggestion</a:t>
            </a:r>
          </a:p>
          <a:p>
            <a:r>
              <a:rPr lang="en-US" dirty="0"/>
              <a:t> It’s a bad idea.</a:t>
            </a:r>
          </a:p>
          <a:p>
            <a:r>
              <a:rPr lang="en-US" dirty="0"/>
              <a:t>I don't feel like it.</a:t>
            </a:r>
          </a:p>
          <a:p>
            <a:r>
              <a:rPr lang="en-US" dirty="0"/>
              <a:t>I dislike your suggestion.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4544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C3EF2-08D0-46C8-A452-EB8212D2F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FF84F-14A5-4F1D-9F4C-7D717B2922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1"/>
            <a:ext cx="9865466" cy="3944005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2700" b="1" dirty="0"/>
              <a:t>Offer</a:t>
            </a:r>
          </a:p>
          <a:p>
            <a:pPr marL="0" indent="0">
              <a:buNone/>
            </a:pPr>
            <a:r>
              <a:rPr lang="en-US" sz="2700" dirty="0"/>
              <a:t>Alfin : Excuse me ! We from Badminton Club would like to invite you to join </a:t>
            </a:r>
          </a:p>
          <a:p>
            <a:pPr marL="0" indent="0">
              <a:buNone/>
            </a:pPr>
            <a:r>
              <a:rPr lang="en-US" sz="2700" dirty="0" err="1"/>
              <a:t>Aryando</a:t>
            </a:r>
            <a:r>
              <a:rPr lang="en-US" sz="2700" dirty="0"/>
              <a:t> : We practice on Monday and Friday after school </a:t>
            </a:r>
          </a:p>
          <a:p>
            <a:pPr marL="0" indent="0">
              <a:buNone/>
            </a:pPr>
            <a:r>
              <a:rPr lang="en-US" sz="2700" dirty="0" err="1"/>
              <a:t>Rojil</a:t>
            </a:r>
            <a:r>
              <a:rPr lang="en-US" sz="2700" dirty="0"/>
              <a:t> : Any questions? </a:t>
            </a:r>
          </a:p>
          <a:p>
            <a:pPr marL="0" indent="0">
              <a:buNone/>
            </a:pPr>
            <a:r>
              <a:rPr lang="en-US" sz="2700" dirty="0"/>
              <a:t>Nanda : Where is the training? </a:t>
            </a:r>
          </a:p>
          <a:p>
            <a:pPr marL="0" indent="0">
              <a:buNone/>
            </a:pPr>
            <a:r>
              <a:rPr lang="en-US" sz="2700" dirty="0" err="1"/>
              <a:t>Aryando</a:t>
            </a:r>
            <a:r>
              <a:rPr lang="en-US" sz="2700" dirty="0"/>
              <a:t> : We training at school</a:t>
            </a:r>
          </a:p>
          <a:p>
            <a:pPr marL="0" indent="0">
              <a:buNone/>
            </a:pPr>
            <a:r>
              <a:rPr lang="en-US" sz="2700" dirty="0" err="1"/>
              <a:t>Fesa</a:t>
            </a:r>
            <a:r>
              <a:rPr lang="en-US" sz="2700" dirty="0"/>
              <a:t> : What if only on Friday? </a:t>
            </a:r>
          </a:p>
          <a:p>
            <a:pPr marL="0" indent="0">
              <a:buNone/>
            </a:pPr>
            <a:r>
              <a:rPr lang="en-US" sz="2700" dirty="0"/>
              <a:t>Alfin : It doesn't matter</a:t>
            </a:r>
          </a:p>
          <a:p>
            <a:pPr marL="0" indent="0">
              <a:buNone/>
            </a:pPr>
            <a:r>
              <a:rPr lang="en-US" sz="2700" dirty="0"/>
              <a:t>Nanda : Okay, I will join </a:t>
            </a:r>
          </a:p>
          <a:p>
            <a:pPr marL="0" indent="0">
              <a:buNone/>
            </a:pPr>
            <a:r>
              <a:rPr lang="en-US" sz="2700" dirty="0" err="1"/>
              <a:t>Fesa</a:t>
            </a:r>
            <a:r>
              <a:rPr lang="en-US" sz="2700" dirty="0"/>
              <a:t> : I also want to join </a:t>
            </a:r>
          </a:p>
          <a:p>
            <a:pPr marL="0" indent="0">
              <a:buNone/>
            </a:pPr>
            <a:r>
              <a:rPr lang="en-US" sz="2700" dirty="0" err="1"/>
              <a:t>Rojil</a:t>
            </a:r>
            <a:r>
              <a:rPr lang="en-US" sz="2700" dirty="0"/>
              <a:t> : Okay, awaited presence, so thank you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8366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000"/>
                            </p:stCondLst>
                            <p:childTnLst>
                              <p:par>
                                <p:cTn id="4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8000"/>
                            </p:stCondLst>
                            <p:childTnLst>
                              <p:par>
                                <p:cTn id="5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9000"/>
                            </p:stCondLst>
                            <p:childTnLst>
                              <p:par>
                                <p:cTn id="5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0"/>
                            </p:stCondLst>
                            <p:childTnLst>
                              <p:par>
                                <p:cTn id="6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B5665-B867-46F2-AAB9-43021C9EC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8EFADD-B015-4255-BFBE-6804897D2C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1"/>
            <a:ext cx="9603275" cy="380415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/>
              <a:t>Suggestion</a:t>
            </a:r>
          </a:p>
          <a:p>
            <a:r>
              <a:rPr lang="en-US" dirty="0" err="1"/>
              <a:t>Aryando</a:t>
            </a:r>
            <a:r>
              <a:rPr lang="en-US" dirty="0"/>
              <a:t> : Hi friend, we got an English group assignment from Mrs. </a:t>
            </a:r>
            <a:r>
              <a:rPr lang="en-US" dirty="0" err="1"/>
              <a:t>yanti</a:t>
            </a:r>
            <a:r>
              <a:rPr lang="en-US" dirty="0"/>
              <a:t> </a:t>
            </a:r>
          </a:p>
          <a:p>
            <a:r>
              <a:rPr lang="en-US" dirty="0"/>
              <a:t>Nanda : what assignment friend?</a:t>
            </a:r>
          </a:p>
          <a:p>
            <a:r>
              <a:rPr lang="en-US" dirty="0" err="1"/>
              <a:t>Fesa</a:t>
            </a:r>
            <a:r>
              <a:rPr lang="en-US" dirty="0"/>
              <a:t> : Indonesian drama</a:t>
            </a:r>
          </a:p>
          <a:p>
            <a:r>
              <a:rPr lang="en-US" dirty="0" err="1"/>
              <a:t>Rojil</a:t>
            </a:r>
            <a:r>
              <a:rPr lang="en-US" dirty="0"/>
              <a:t> : Then, where do we want to practice?</a:t>
            </a:r>
          </a:p>
          <a:p>
            <a:r>
              <a:rPr lang="en-US" dirty="0"/>
              <a:t>Nanda : In my opinion, better at school</a:t>
            </a:r>
          </a:p>
          <a:p>
            <a:r>
              <a:rPr lang="en-US" dirty="0"/>
              <a:t>Alfin : Hmmm, it's better at home</a:t>
            </a:r>
          </a:p>
          <a:p>
            <a:r>
              <a:rPr lang="en-US" dirty="0" err="1"/>
              <a:t>Aryando</a:t>
            </a:r>
            <a:r>
              <a:rPr lang="en-US" dirty="0"/>
              <a:t> : Okay, but at whose house?</a:t>
            </a:r>
          </a:p>
          <a:p>
            <a:r>
              <a:rPr lang="en-US" dirty="0" err="1"/>
              <a:t>Fesa</a:t>
            </a:r>
            <a:r>
              <a:rPr lang="en-US" dirty="0"/>
              <a:t> : How about we practice at </a:t>
            </a:r>
            <a:r>
              <a:rPr lang="en-US" dirty="0" err="1"/>
              <a:t>Rojil</a:t>
            </a:r>
            <a:r>
              <a:rPr lang="en-US" dirty="0"/>
              <a:t> house</a:t>
            </a:r>
          </a:p>
          <a:p>
            <a:r>
              <a:rPr lang="en-US" dirty="0"/>
              <a:t>Alfin : I think that's a good idea</a:t>
            </a:r>
          </a:p>
          <a:p>
            <a:r>
              <a:rPr lang="en-US" dirty="0" err="1"/>
              <a:t>Rojil</a:t>
            </a:r>
            <a:r>
              <a:rPr lang="en-US" dirty="0"/>
              <a:t> : Okay, I agree</a:t>
            </a: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375067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000"/>
                            </p:stCondLst>
                            <p:childTnLst>
                              <p:par>
                                <p:cTn id="4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8000"/>
                            </p:stCondLst>
                            <p:childTnLst>
                              <p:par>
                                <p:cTn id="5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9000"/>
                            </p:stCondLst>
                            <p:childTnLst>
                              <p:par>
                                <p:cTn id="5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0"/>
                            </p:stCondLst>
                            <p:childTnLst>
                              <p:par>
                                <p:cTn id="6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B9103-8DCD-4BF8-B4D0-6F5146872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offer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D354B1A-CD30-4595-95E1-8D039E7CB1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800" b="1" dirty="0">
                <a:solidFill>
                  <a:srgbClr val="333333"/>
                </a:solidFill>
                <a:latin typeface="Georgia" panose="02040502050405020303" pitchFamily="18" charset="0"/>
              </a:rPr>
              <a:t> </a:t>
            </a:r>
            <a:r>
              <a:rPr lang="en-US" altLang="en-US" b="1" dirty="0">
                <a:solidFill>
                  <a:srgbClr val="333333"/>
                </a:solidFill>
                <a:latin typeface="Georgia" panose="02040502050405020303" pitchFamily="18" charset="0"/>
              </a:rPr>
              <a:t>What is offer ?</a:t>
            </a:r>
            <a:endParaRPr lang="en-US" altLang="en-US" b="1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dirty="0">
              <a:solidFill>
                <a:srgbClr val="333333"/>
              </a:solidFill>
              <a:latin typeface="Georgia" panose="02040502050405020303" pitchFamily="18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>
                <a:solidFill>
                  <a:srgbClr val="333333"/>
                </a:solidFill>
                <a:latin typeface="Georgia" panose="02040502050405020303" pitchFamily="18" charset="0"/>
              </a:rPr>
              <a:t>Offer is an expression of the desire by people in front of the other people to do something or not to do something</a:t>
            </a:r>
            <a:endParaRPr lang="en-US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1252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CD4F0-DD13-4992-8F86-8BD27B75B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offer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A386DCF-CCEE-4766-99E1-031CBECDFC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b="1" dirty="0">
                <a:solidFill>
                  <a:srgbClr val="333333"/>
                </a:solidFill>
                <a:latin typeface="Georgia" panose="02040502050405020303" pitchFamily="18" charset="0"/>
              </a:rPr>
              <a:t>What is the purpose of offer?</a:t>
            </a: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dirty="0"/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>
                <a:solidFill>
                  <a:srgbClr val="333333"/>
                </a:solidFill>
                <a:latin typeface="Georgia" panose="02040502050405020303" pitchFamily="18" charset="0"/>
              </a:rPr>
              <a:t>a.</a:t>
            </a:r>
            <a:r>
              <a:rPr lang="en-US" altLang="en-US" sz="800" dirty="0">
                <a:solidFill>
                  <a:srgbClr val="333333"/>
                </a:solidFill>
                <a:latin typeface="Georgia" panose="02040502050405020303" pitchFamily="18" charset="0"/>
              </a:rPr>
              <a:t>    </a:t>
            </a:r>
            <a:r>
              <a:rPr lang="en-US" altLang="en-US" b="1" dirty="0">
                <a:solidFill>
                  <a:srgbClr val="333333"/>
                </a:solidFill>
                <a:latin typeface="Georgia" panose="02040502050405020303" pitchFamily="18" charset="0"/>
              </a:rPr>
              <a:t>Offer</a:t>
            </a:r>
            <a:r>
              <a:rPr lang="en-US" altLang="en-US" dirty="0">
                <a:solidFill>
                  <a:srgbClr val="333333"/>
                </a:solidFill>
                <a:latin typeface="Georgia" panose="02040502050405020303" pitchFamily="18" charset="0"/>
              </a:rPr>
              <a:t> means to present, introduce or propose a help or a assist for consideration.</a:t>
            </a:r>
            <a:endParaRPr lang="en-US" altLang="en-US" dirty="0"/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>
                <a:solidFill>
                  <a:srgbClr val="333333"/>
                </a:solidFill>
                <a:latin typeface="Georgia" panose="02040502050405020303" pitchFamily="18" charset="0"/>
              </a:rPr>
              <a:t>b.</a:t>
            </a:r>
            <a:r>
              <a:rPr lang="en-US" altLang="en-US" sz="800" dirty="0">
                <a:solidFill>
                  <a:srgbClr val="333333"/>
                </a:solidFill>
                <a:latin typeface="Georgia" panose="02040502050405020303" pitchFamily="18" charset="0"/>
              </a:rPr>
              <a:t>   </a:t>
            </a:r>
            <a:r>
              <a:rPr lang="en-US" altLang="en-US" b="1" dirty="0">
                <a:solidFill>
                  <a:srgbClr val="333333"/>
                </a:solidFill>
                <a:latin typeface="Georgia" panose="02040502050405020303" pitchFamily="18" charset="0"/>
              </a:rPr>
              <a:t>Offer</a:t>
            </a:r>
            <a:r>
              <a:rPr lang="en-US" altLang="en-US" dirty="0">
                <a:solidFill>
                  <a:srgbClr val="333333"/>
                </a:solidFill>
                <a:latin typeface="Georgia" panose="02040502050405020303" pitchFamily="18" charset="0"/>
              </a:rPr>
              <a:t> means to propose a help. It can be accepted or refused.</a:t>
            </a:r>
            <a:endParaRPr lang="en-US" altLang="en-US" sz="4400" dirty="0">
              <a:latin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4887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8B331-610C-4363-9F37-ED7DDFAE9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offer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E3C638-0068-457D-97B2-8B87F17EEE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Making offers</a:t>
            </a:r>
          </a:p>
          <a:p>
            <a:r>
              <a:rPr lang="en-US" dirty="0"/>
              <a:t>Can I take you home?</a:t>
            </a:r>
          </a:p>
          <a:p>
            <a:r>
              <a:rPr lang="en-US" dirty="0"/>
              <a:t>Can I help you?</a:t>
            </a:r>
          </a:p>
          <a:p>
            <a:r>
              <a:rPr lang="en-US" dirty="0"/>
              <a:t>How about I help you with this?</a:t>
            </a:r>
          </a:p>
        </p:txBody>
      </p:sp>
    </p:spTree>
    <p:extLst>
      <p:ext uri="{BB962C8B-B14F-4D97-AF65-F5344CB8AC3E}">
        <p14:creationId xmlns:p14="http://schemas.microsoft.com/office/powerpoint/2010/main" val="41342303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63B92-5265-418F-911C-1B6AC2FE0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offer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1EA30C-0E41-4D79-8365-C0B067458D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Accepting offer </a:t>
            </a:r>
          </a:p>
          <a:p>
            <a:r>
              <a:rPr lang="en-US" dirty="0"/>
              <a:t>Sure, thankyou</a:t>
            </a:r>
          </a:p>
          <a:p>
            <a:r>
              <a:rPr lang="en-US" dirty="0"/>
              <a:t>Thank you, its very kind of you.</a:t>
            </a:r>
          </a:p>
          <a:p>
            <a:r>
              <a:rPr lang="en-US" dirty="0"/>
              <a:t>Ye, Of course</a:t>
            </a:r>
          </a:p>
        </p:txBody>
      </p:sp>
    </p:spTree>
    <p:extLst>
      <p:ext uri="{BB962C8B-B14F-4D97-AF65-F5344CB8AC3E}">
        <p14:creationId xmlns:p14="http://schemas.microsoft.com/office/powerpoint/2010/main" val="27067821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9AEC9-BD39-412C-BE43-D3F08DD77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offer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203986-1A73-482E-9041-ED9F5EBF38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Declining offers </a:t>
            </a:r>
          </a:p>
          <a:p>
            <a:r>
              <a:rPr lang="en-US" dirty="0" err="1"/>
              <a:t>No,Thanks</a:t>
            </a:r>
            <a:r>
              <a:rPr lang="en-US" dirty="0"/>
              <a:t> you</a:t>
            </a:r>
          </a:p>
          <a:p>
            <a:r>
              <a:rPr lang="en-US" dirty="0"/>
              <a:t>Don't worry, I will it myself</a:t>
            </a:r>
          </a:p>
          <a:p>
            <a:r>
              <a:rPr lang="en-US" dirty="0"/>
              <a:t>I’m sorry I can’t</a:t>
            </a:r>
          </a:p>
        </p:txBody>
      </p:sp>
    </p:spTree>
    <p:extLst>
      <p:ext uri="{BB962C8B-B14F-4D97-AF65-F5344CB8AC3E}">
        <p14:creationId xmlns:p14="http://schemas.microsoft.com/office/powerpoint/2010/main" val="24572274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121B4-9543-4FAF-A49F-E1578FAAD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solidFill>
                  <a:srgbClr val="333333"/>
                </a:solidFill>
                <a:latin typeface="Georgia" panose="02040502050405020303" pitchFamily="18" charset="0"/>
              </a:rPr>
              <a:t>Suggestion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F57FE19-49C3-4962-ABE1-DEACBFC950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b="1" dirty="0">
                <a:solidFill>
                  <a:srgbClr val="333333"/>
                </a:solidFill>
                <a:latin typeface="Georgia" panose="02040502050405020303" pitchFamily="18" charset="0"/>
              </a:rPr>
              <a:t>What is suggestion?</a:t>
            </a: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dirty="0"/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b="1" dirty="0">
                <a:solidFill>
                  <a:srgbClr val="333333"/>
                </a:solidFill>
                <a:latin typeface="Georgia" panose="02040502050405020303" pitchFamily="18" charset="0"/>
              </a:rPr>
              <a:t>Suggestion</a:t>
            </a:r>
            <a:r>
              <a:rPr lang="en-US" altLang="en-US" dirty="0">
                <a:solidFill>
                  <a:srgbClr val="333333"/>
                </a:solidFill>
                <a:latin typeface="Georgia" panose="02040502050405020303" pitchFamily="18" charset="0"/>
              </a:rPr>
              <a:t> is about say or write our ideas about what people should do.</a:t>
            </a:r>
            <a:endParaRPr lang="en-US" altLang="en-US" sz="44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255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1104F-E87A-45AF-A28F-823F6DB57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solidFill>
                  <a:srgbClr val="333333"/>
                </a:solidFill>
                <a:latin typeface="Georgia" panose="02040502050405020303" pitchFamily="18" charset="0"/>
              </a:rPr>
              <a:t>Suggestion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4AB0994-93F3-459F-9B0E-4686B09C57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b="1" dirty="0">
                <a:solidFill>
                  <a:srgbClr val="333333"/>
                </a:solidFill>
                <a:latin typeface="Georgia" panose="02040502050405020303" pitchFamily="18" charset="0"/>
              </a:rPr>
              <a:t>What is the purpose of suggestion?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dirty="0"/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b="1" dirty="0">
                <a:solidFill>
                  <a:srgbClr val="333333"/>
                </a:solidFill>
                <a:latin typeface="Georgia" panose="02040502050405020303" pitchFamily="18" charset="0"/>
              </a:rPr>
              <a:t>Suggest </a:t>
            </a:r>
            <a:r>
              <a:rPr lang="en-US" altLang="en-US" dirty="0">
                <a:solidFill>
                  <a:srgbClr val="333333"/>
                </a:solidFill>
                <a:latin typeface="Georgia" panose="02040502050405020303" pitchFamily="18" charset="0"/>
              </a:rPr>
              <a:t>means to present a suggestion that is to introduce or propose an idea or    a plan for consideration. It can be accepted or refused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lang="en-US" altLang="en-US" dirty="0"/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b="1" dirty="0">
                <a:solidFill>
                  <a:srgbClr val="333333"/>
                </a:solidFill>
                <a:latin typeface="Georgia" panose="02040502050405020303" pitchFamily="18" charset="0"/>
              </a:rPr>
              <a:t>Suggestions</a:t>
            </a:r>
            <a:r>
              <a:rPr lang="en-US" altLang="en-US" dirty="0">
                <a:solidFill>
                  <a:srgbClr val="333333"/>
                </a:solidFill>
                <a:latin typeface="Georgia" panose="02040502050405020303" pitchFamily="18" charset="0"/>
              </a:rPr>
              <a:t> are abstract and can be in form of solution, advice, plan, and idea.</a:t>
            </a:r>
            <a:endParaRPr lang="en-US" altLang="en-US" sz="44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4132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D26CE-E4C5-4B62-B7EF-BDF34ECB0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solidFill>
                  <a:srgbClr val="333333"/>
                </a:solidFill>
                <a:latin typeface="Georgia" panose="02040502050405020303" pitchFamily="18" charset="0"/>
              </a:rPr>
              <a:t>Suggestion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E4929A-D44E-4D07-BE54-9D31F96EC3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   </a:t>
            </a:r>
            <a:r>
              <a:rPr lang="en-US" b="1" dirty="0"/>
              <a:t>Asking for Suggestion</a:t>
            </a:r>
          </a:p>
          <a:p>
            <a:r>
              <a:rPr lang="en-US" dirty="0"/>
              <a:t>Do you have any suggestions for me?</a:t>
            </a:r>
          </a:p>
          <a:p>
            <a:r>
              <a:rPr lang="en-US" dirty="0"/>
              <a:t>Would you mind giving me your suggestion?</a:t>
            </a:r>
          </a:p>
          <a:p>
            <a:r>
              <a:rPr lang="en-US" dirty="0"/>
              <a:t>Can you tell me what I should do?</a:t>
            </a:r>
          </a:p>
          <a:p>
            <a:r>
              <a:rPr lang="en-US" dirty="0"/>
              <a:t>What should I do?</a:t>
            </a: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1884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223</TotalTime>
  <Words>290</Words>
  <Application>Microsoft Office PowerPoint</Application>
  <PresentationFormat>Widescreen</PresentationFormat>
  <Paragraphs>87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Georgia</vt:lpstr>
      <vt:lpstr>Gill Sans MT</vt:lpstr>
      <vt:lpstr>Gallery</vt:lpstr>
      <vt:lpstr>Kelompok 4</vt:lpstr>
      <vt:lpstr>offer</vt:lpstr>
      <vt:lpstr>offer</vt:lpstr>
      <vt:lpstr>offer</vt:lpstr>
      <vt:lpstr>offer</vt:lpstr>
      <vt:lpstr>offer</vt:lpstr>
      <vt:lpstr>Suggestion</vt:lpstr>
      <vt:lpstr>Suggestion</vt:lpstr>
      <vt:lpstr>Suggestion</vt:lpstr>
      <vt:lpstr>Suggestion</vt:lpstr>
      <vt:lpstr>Suggestion</vt:lpstr>
      <vt:lpstr>Suggestion</vt:lpstr>
      <vt:lpstr>Example</vt:lpstr>
      <vt:lpstr>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nanda wijaya putra</dc:creator>
  <cp:lastModifiedBy>nanda wijaya putra</cp:lastModifiedBy>
  <cp:revision>8</cp:revision>
  <dcterms:created xsi:type="dcterms:W3CDTF">2019-08-11T07:46:56Z</dcterms:created>
  <dcterms:modified xsi:type="dcterms:W3CDTF">2019-08-11T15:52:42Z</dcterms:modified>
</cp:coreProperties>
</file>