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sldIdLst>
    <p:sldId id="256" r:id="rId2"/>
    <p:sldId id="271" r:id="rId3"/>
    <p:sldId id="257" r:id="rId4"/>
    <p:sldId id="275" r:id="rId5"/>
    <p:sldId id="258" r:id="rId6"/>
    <p:sldId id="260" r:id="rId7"/>
    <p:sldId id="269" r:id="rId8"/>
    <p:sldId id="273" r:id="rId9"/>
    <p:sldId id="270" r:id="rId10"/>
    <p:sldId id="27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00FF00"/>
    <a:srgbClr val="FF66FF"/>
    <a:srgbClr val="FF33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467D-0BCF-4CEE-A207-A5015C789972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A8685-9522-46C4-895F-79E51A070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5426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467D-0BCF-4CEE-A207-A5015C789972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A8685-9522-46C4-895F-79E51A070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2581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467D-0BCF-4CEE-A207-A5015C789972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A8685-9522-46C4-895F-79E51A070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228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467D-0BCF-4CEE-A207-A5015C789972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A8685-9522-46C4-895F-79E51A0704B8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96395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467D-0BCF-4CEE-A207-A5015C789972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A8685-9522-46C4-895F-79E51A070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240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467D-0BCF-4CEE-A207-A5015C789972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A8685-9522-46C4-895F-79E51A070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4905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467D-0BCF-4CEE-A207-A5015C789972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A8685-9522-46C4-895F-79E51A070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656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467D-0BCF-4CEE-A207-A5015C789972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A8685-9522-46C4-895F-79E51A070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207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467D-0BCF-4CEE-A207-A5015C789972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A8685-9522-46C4-895F-79E51A070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418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467D-0BCF-4CEE-A207-A5015C789972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A8685-9522-46C4-895F-79E51A070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1486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467D-0BCF-4CEE-A207-A5015C789972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A8685-9522-46C4-895F-79E51A070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09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467D-0BCF-4CEE-A207-A5015C789972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A8685-9522-46C4-895F-79E51A070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0070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467D-0BCF-4CEE-A207-A5015C789972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A8685-9522-46C4-895F-79E51A070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599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467D-0BCF-4CEE-A207-A5015C789972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A8685-9522-46C4-895F-79E51A070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96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467D-0BCF-4CEE-A207-A5015C789972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A8685-9522-46C4-895F-79E51A070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273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467D-0BCF-4CEE-A207-A5015C789972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A8685-9522-46C4-895F-79E51A070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899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467D-0BCF-4CEE-A207-A5015C789972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A8685-9522-46C4-895F-79E51A070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531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2FF467D-0BCF-4CEE-A207-A5015C789972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A8685-9522-46C4-895F-79E51A070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0443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  <p:sldLayoutId id="2147483806" r:id="rId16"/>
    <p:sldLayoutId id="21474838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50AA1-B6C7-4404-853B-4A74285B8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FRONTEND DEVELOPMENT</a:t>
            </a:r>
            <a:endParaRPr lang="en-IN" sz="5400" b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BD4A5-B867-4542-8D75-415CF9396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5054" y="2840181"/>
            <a:ext cx="9544455" cy="338050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 			</a:t>
            </a:r>
            <a:endParaRPr lang="en-US" sz="2800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                             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						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33CC"/>
                </a:solidFill>
                <a:latin typeface="+mj-lt"/>
              </a:rPr>
              <a:t>								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33CC"/>
                </a:solidFill>
                <a:latin typeface="+mj-lt"/>
              </a:rPr>
              <a:t>								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33CC"/>
                </a:solidFill>
                <a:latin typeface="+mj-lt"/>
              </a:rPr>
              <a:t>																	</a:t>
            </a:r>
          </a:p>
          <a:p>
            <a:pPr marL="0" indent="0">
              <a:buNone/>
            </a:pPr>
            <a:endParaRPr lang="en-US" sz="1800" dirty="0">
              <a:solidFill>
                <a:srgbClr val="FF33CC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33CC"/>
                </a:solidFill>
                <a:latin typeface="+mj-lt"/>
              </a:rPr>
              <a:t>					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Baggam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Sai Karthik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Registration No:11906091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25840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E15D9-88C4-4568-86AC-019E4D906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389A1C-5E45-441B-BF96-D547040611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376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24769-C4EF-4D91-AC01-82743A88C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150F4-A035-4687-9AB7-8252EF665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+mj-lt"/>
            </a:endParaRPr>
          </a:p>
          <a:p>
            <a:r>
              <a:rPr lang="en-US" dirty="0"/>
              <a:t>The main objective of this training is to learn the basic concepts of Frontend web development.</a:t>
            </a:r>
          </a:p>
          <a:p>
            <a:r>
              <a:rPr lang="en-US" dirty="0"/>
              <a:t>To develop skills in the designing of the website with an attractive look.</a:t>
            </a:r>
          </a:p>
          <a:p>
            <a:r>
              <a:rPr lang="en-US" dirty="0"/>
              <a:t>To learn the importance of the Html and </a:t>
            </a:r>
            <a:r>
              <a:rPr lang="en-US" dirty="0" err="1"/>
              <a:t>Css</a:t>
            </a:r>
            <a:r>
              <a:rPr lang="en-US" dirty="0"/>
              <a:t> while designing the website.</a:t>
            </a:r>
          </a:p>
          <a:p>
            <a:r>
              <a:rPr lang="en-US" dirty="0"/>
              <a:t>To design a basic website with the help of the HTML, CSS, JavaScript</a:t>
            </a:r>
          </a:p>
          <a:p>
            <a:r>
              <a:rPr lang="en-US" dirty="0"/>
              <a:t>Creating an own website with the help HTML, CSS and JavaScript.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7956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953F8-B5D7-43F9-8284-525596F86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36355"/>
            <a:ext cx="10820400" cy="129302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INTRODUCTION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DC6C4-ACFE-4741-9F46-32E01616D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730818"/>
          </a:xfrm>
        </p:spPr>
        <p:txBody>
          <a:bodyPr>
            <a:noAutofit/>
          </a:bodyPr>
          <a:lstStyle/>
          <a:p>
            <a:pPr marL="0" indent="0">
              <a:buFont typeface="Arial" pitchFamily="34" charset="0"/>
              <a:buChar char="•"/>
            </a:pPr>
            <a:r>
              <a:rPr lang="en-US" dirty="0">
                <a:latin typeface="+mj-lt"/>
              </a:rPr>
              <a:t>Hyper Text Markup Language (HTML) is a standard markup language for creating the webpages and web applications .</a:t>
            </a:r>
            <a:r>
              <a:rPr lang="en-US" b="0" i="0" u="none" strike="noStrike" baseline="0" dirty="0">
                <a:latin typeface="+mj-lt"/>
              </a:rPr>
              <a:t> 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dirty="0">
                <a:latin typeface="+mj-lt"/>
              </a:rPr>
              <a:t>The main use of the html is to describe the structure of the web pages as it consists a series of elements in it.</a:t>
            </a:r>
            <a:r>
              <a:rPr lang="en-US" b="0" i="0" u="none" strike="noStrike" baseline="0" dirty="0">
                <a:latin typeface="+mj-lt"/>
              </a:rPr>
              <a:t> 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dirty="0">
                <a:latin typeface="+mj-lt"/>
              </a:rPr>
              <a:t>CSS is the language we use to style a HTML document. The full form of the CSS is Cascading Style Sheets. </a:t>
            </a:r>
            <a:r>
              <a:rPr lang="en-US" b="0" i="0" u="none" strike="noStrike" baseline="0" dirty="0">
                <a:latin typeface="+mj-lt"/>
              </a:rPr>
              <a:t>CSS is designed to make style sheets for the web.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b="0" i="0" u="none" strike="noStrike" baseline="0" dirty="0">
                <a:latin typeface="+mj-lt"/>
              </a:rPr>
              <a:t>JavaScript is a lightweight, cross-platform, and interpreted scripting language. JavaScript can be used for Client-side developments as well as Server-side developments. </a:t>
            </a:r>
          </a:p>
          <a:p>
            <a:endParaRPr lang="en-US" dirty="0"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379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FE946-1537-493B-95DD-1CB40A10C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OF THE PROJECT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A0E856-742F-43DA-8B9B-77364F671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To develop an easy to use web based interface where users  can search for products,  and order the products.</a:t>
            </a:r>
          </a:p>
          <a:p>
            <a:r>
              <a:rPr lang="en-US" dirty="0">
                <a:latin typeface="+mj-lt"/>
              </a:rPr>
              <a:t>An user can view the complete specification of the product along with the various images</a:t>
            </a:r>
          </a:p>
          <a:p>
            <a:r>
              <a:rPr lang="en-US" dirty="0">
                <a:latin typeface="+mj-lt"/>
              </a:rPr>
              <a:t>Online shopping is the process whereby consumers directly buy goods , services etc. from a seller interactively in real time without an intermediary service over the internet.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4261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52540-244B-4FFA-A963-1E0BD9748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User operations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9822F-060F-4AC9-A0FB-DF3DC7F11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3738596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User Signup : A User can signup himself/herself to appear in the Any shopping and may login with his/her given username and password.</a:t>
            </a:r>
          </a:p>
          <a:p>
            <a:r>
              <a:rPr lang="en-US" dirty="0"/>
              <a:t>User’s Login : User can do shopping by entering his/her username and password.</a:t>
            </a:r>
          </a:p>
          <a:p>
            <a:r>
              <a:rPr lang="en-US" dirty="0"/>
              <a:t>Buy Now : The facility provide to user that he can choose the which he wants to purchase.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918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7C5F4-55E1-4FB9-ACA0-EA11E3EF5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72544"/>
            <a:ext cx="10820400" cy="568316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Arial Black" panose="020B0A04020102020204" pitchFamily="34" charset="0"/>
              </a:rPr>
              <a:t>Screen shot of login-page</a:t>
            </a:r>
            <a:endParaRPr lang="en-IN" sz="24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D41B240-FED5-492F-A560-0FE56BD8F0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7322" y="2052638"/>
            <a:ext cx="7459132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536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9D1F-2644-4DC7-8311-85CC8D4C1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169" y="901430"/>
            <a:ext cx="10353761" cy="1326321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Benefits to Online shopping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9C9DD-9333-4372-9581-4F2FC82E9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4117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Usability and easy access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Better deals and savings rewards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Low price and good quality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We can return the product if we don’t like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Product Reviews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Saves Time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Comparison Shopping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1640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75BCB-7743-41D0-9822-2F00B6B7F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2B71401-BF73-4A50-9A66-050E6CC03E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8724" y="2095500"/>
            <a:ext cx="7072008" cy="469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618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7BA2D-79B9-4EEA-BC52-CDEA88F6C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4" y="891702"/>
            <a:ext cx="10353761" cy="1326321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conclusion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368D7-6015-461E-8889-A41328F1E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4547927"/>
          </a:xfrm>
        </p:spPr>
        <p:txBody>
          <a:bodyPr/>
          <a:lstStyle/>
          <a:p>
            <a:endParaRPr lang="en-US" dirty="0">
              <a:latin typeface="+mj-lt"/>
              <a:cs typeface="Calibri" panose="020F0502020204030204" pitchFamily="34" charset="0"/>
            </a:endParaRPr>
          </a:p>
          <a:p>
            <a:r>
              <a:rPr lang="en-US" dirty="0">
                <a:latin typeface="+mj-lt"/>
                <a:cs typeface="Calibri" panose="020F0502020204030204" pitchFamily="34" charset="0"/>
              </a:rPr>
              <a:t>Protecting yourself can make shopping online easy and beneficial to all involved</a:t>
            </a:r>
          </a:p>
          <a:p>
            <a:r>
              <a:rPr lang="en-US" dirty="0">
                <a:latin typeface="+mj-lt"/>
                <a:cs typeface="Calibri" panose="020F0502020204030204" pitchFamily="34" charset="0"/>
              </a:rPr>
              <a:t>Online shopping is the best way to purchase any item in the store</a:t>
            </a:r>
          </a:p>
          <a:p>
            <a:r>
              <a:rPr lang="en-US" dirty="0">
                <a:latin typeface="+mj-lt"/>
                <a:cs typeface="Calibri" panose="020F0502020204030204" pitchFamily="34" charset="0"/>
              </a:rPr>
              <a:t>Being able to buy any time , any place , anywhere.</a:t>
            </a:r>
          </a:p>
          <a:p>
            <a:r>
              <a:rPr lang="en-US" dirty="0">
                <a:latin typeface="+mj-lt"/>
                <a:cs typeface="Calibri" panose="020F0502020204030204" pitchFamily="34" charset="0"/>
              </a:rPr>
              <a:t>Online shopping become more enjoyable and easier than real-world shopping</a:t>
            </a:r>
          </a:p>
          <a:p>
            <a:r>
              <a:rPr lang="en-US" dirty="0">
                <a:latin typeface="+mj-lt"/>
                <a:cs typeface="Calibri" panose="020F0502020204030204" pitchFamily="34" charset="0"/>
              </a:rPr>
              <a:t>But online shopping has a great future but to be successful it is necessary to spread awareness about its benefit.</a:t>
            </a:r>
            <a:endParaRPr lang="en-IN" dirty="0"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2158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837</TotalTime>
  <Words>491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Black</vt:lpstr>
      <vt:lpstr>Century Gothic</vt:lpstr>
      <vt:lpstr>Times New Roman</vt:lpstr>
      <vt:lpstr>Wingdings</vt:lpstr>
      <vt:lpstr>Wingdings 3</vt:lpstr>
      <vt:lpstr>Ion</vt:lpstr>
      <vt:lpstr>FRONTEND DEVELOPMENT</vt:lpstr>
      <vt:lpstr>OBJECTIVES</vt:lpstr>
      <vt:lpstr>INTRODUCTION</vt:lpstr>
      <vt:lpstr>OBJECTIVES OF THE PROJECT</vt:lpstr>
      <vt:lpstr>User operations</vt:lpstr>
      <vt:lpstr>Screen shot of login-page</vt:lpstr>
      <vt:lpstr>Benefits to Online shopping</vt:lpstr>
      <vt:lpstr>USE CASE DIAGRAM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SHOPPING</dc:title>
  <dc:creator>Mallina komali</dc:creator>
  <cp:lastModifiedBy>Sai Karthik</cp:lastModifiedBy>
  <cp:revision>27</cp:revision>
  <dcterms:created xsi:type="dcterms:W3CDTF">2021-07-21T03:51:18Z</dcterms:created>
  <dcterms:modified xsi:type="dcterms:W3CDTF">2021-11-15T17:30:35Z</dcterms:modified>
</cp:coreProperties>
</file>