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%20Bagga\Desktop\udacity\Survey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%20Bagga\Desktop\udacity\Survey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%20Bagga\Desktop\udacity\Survey%20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Nikhil%20Bagga\Desktop\udacity\Survey%20repor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Nikhil%20Bagga\Desktop\udacity\Survey%20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Job</a:t>
            </a:r>
            <a:r>
              <a:rPr lang="en-IN" baseline="0" dirty="0"/>
              <a:t> level vs frequency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9"/>
              <c:pt idx="0">
                <c:v>C-Level</c:v>
              </c:pt>
              <c:pt idx="1">
                <c:v>Director</c:v>
              </c:pt>
              <c:pt idx="2">
                <c:v>Individual Contributor</c:v>
              </c:pt>
              <c:pt idx="3">
                <c:v>Intern</c:v>
              </c:pt>
              <c:pt idx="4">
                <c:v>Manager</c:v>
              </c:pt>
              <c:pt idx="5">
                <c:v>Not Applicable</c:v>
              </c:pt>
              <c:pt idx="6">
                <c:v>President</c:v>
              </c:pt>
              <c:pt idx="7">
                <c:v>Vice President</c:v>
              </c:pt>
              <c:pt idx="8">
                <c:v>(blank)</c:v>
              </c:pt>
            </c:strLit>
          </c:cat>
          <c:val>
            <c:numLit>
              <c:formatCode>General</c:formatCode>
              <c:ptCount val="9"/>
              <c:pt idx="0">
                <c:v>26</c:v>
              </c:pt>
              <c:pt idx="1">
                <c:v>36</c:v>
              </c:pt>
              <c:pt idx="2">
                <c:v>289</c:v>
              </c:pt>
              <c:pt idx="3">
                <c:v>27</c:v>
              </c:pt>
              <c:pt idx="4">
                <c:v>95</c:v>
              </c:pt>
              <c:pt idx="5">
                <c:v>76</c:v>
              </c:pt>
              <c:pt idx="6">
                <c:v>7</c:v>
              </c:pt>
              <c:pt idx="7">
                <c:v>7</c:v>
              </c:pt>
              <c:pt idx="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C567-411A-AF13-66FDF2268D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420716128"/>
        <c:axId val="420718752"/>
      </c:barChart>
      <c:catAx>
        <c:axId val="4207161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Job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718752"/>
        <c:crosses val="autoZero"/>
        <c:auto val="1"/>
        <c:lblAlgn val="ctr"/>
        <c:lblOffset val="100"/>
        <c:noMultiLvlLbl val="0"/>
      </c:catAx>
      <c:valAx>
        <c:axId val="4207187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71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7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report.xlsx]Sheet1!PivotTable3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students vs No of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Sheet1!$A$4:$A$33</c:f>
              <c:strCach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20</c:v>
                </c:pt>
                <c:pt idx="19">
                  <c:v>50</c:v>
                </c:pt>
                <c:pt idx="20">
                  <c:v>56</c:v>
                </c:pt>
                <c:pt idx="21">
                  <c:v>60</c:v>
                </c:pt>
                <c:pt idx="22">
                  <c:v>88</c:v>
                </c:pt>
                <c:pt idx="23">
                  <c:v>200</c:v>
                </c:pt>
                <c:pt idx="24">
                  <c:v>540</c:v>
                </c:pt>
                <c:pt idx="25">
                  <c:v>610</c:v>
                </c:pt>
                <c:pt idx="26">
                  <c:v>720</c:v>
                </c:pt>
                <c:pt idx="27">
                  <c:v>800</c:v>
                </c:pt>
                <c:pt idx="28">
                  <c:v>(blank)</c:v>
                </c:pt>
              </c:strCache>
            </c:strRef>
          </c:cat>
          <c:val>
            <c:numRef>
              <c:f>Sheet1!$B$4:$B$33</c:f>
              <c:numCache>
                <c:formatCode>General</c:formatCode>
                <c:ptCount val="29"/>
                <c:pt idx="0">
                  <c:v>3</c:v>
                </c:pt>
                <c:pt idx="1">
                  <c:v>5</c:v>
                </c:pt>
                <c:pt idx="2">
                  <c:v>9</c:v>
                </c:pt>
                <c:pt idx="3">
                  <c:v>13</c:v>
                </c:pt>
                <c:pt idx="4">
                  <c:v>31</c:v>
                </c:pt>
                <c:pt idx="5">
                  <c:v>52</c:v>
                </c:pt>
                <c:pt idx="6">
                  <c:v>36</c:v>
                </c:pt>
                <c:pt idx="7">
                  <c:v>119</c:v>
                </c:pt>
                <c:pt idx="8">
                  <c:v>60</c:v>
                </c:pt>
                <c:pt idx="9">
                  <c:v>172</c:v>
                </c:pt>
                <c:pt idx="10">
                  <c:v>22</c:v>
                </c:pt>
                <c:pt idx="11">
                  <c:v>122</c:v>
                </c:pt>
                <c:pt idx="12">
                  <c:v>15</c:v>
                </c:pt>
                <c:pt idx="13">
                  <c:v>44</c:v>
                </c:pt>
                <c:pt idx="14">
                  <c:v>19</c:v>
                </c:pt>
                <c:pt idx="15">
                  <c:v>14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7-4635-8E1A-938C3EF795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444287584"/>
        <c:axId val="444288568"/>
      </c:barChart>
      <c:catAx>
        <c:axId val="4442875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88568"/>
        <c:crosses val="autoZero"/>
        <c:auto val="1"/>
        <c:lblAlgn val="ctr"/>
        <c:lblOffset val="100"/>
        <c:noMultiLvlLbl val="0"/>
      </c:catAx>
      <c:valAx>
        <c:axId val="4442885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of students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8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No</a:t>
            </a:r>
            <a:r>
              <a:rPr lang="en-IN" baseline="0" dirty="0"/>
              <a:t> of books read according to student’s age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'main sheet'!$G$1</c:f>
              <c:strCache>
                <c:ptCount val="1"/>
                <c:pt idx="0">
                  <c:v>On average, how many books do you read (or listen to) per year?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'main sheet'!$C$2:$C$783</c:f>
              <c:numCache>
                <c:formatCode>General</c:formatCode>
                <c:ptCount val="782"/>
                <c:pt idx="0">
                  <c:v>31</c:v>
                </c:pt>
                <c:pt idx="1">
                  <c:v>37</c:v>
                </c:pt>
                <c:pt idx="2">
                  <c:v>30</c:v>
                </c:pt>
                <c:pt idx="3">
                  <c:v>36</c:v>
                </c:pt>
                <c:pt idx="4">
                  <c:v>24</c:v>
                </c:pt>
                <c:pt idx="5">
                  <c:v>26</c:v>
                </c:pt>
                <c:pt idx="6">
                  <c:v>31</c:v>
                </c:pt>
                <c:pt idx="7">
                  <c:v>33</c:v>
                </c:pt>
                <c:pt idx="8">
                  <c:v>44</c:v>
                </c:pt>
                <c:pt idx="9">
                  <c:v>39</c:v>
                </c:pt>
                <c:pt idx="10">
                  <c:v>31</c:v>
                </c:pt>
                <c:pt idx="11">
                  <c:v>28</c:v>
                </c:pt>
                <c:pt idx="12">
                  <c:v>28</c:v>
                </c:pt>
                <c:pt idx="13">
                  <c:v>24</c:v>
                </c:pt>
                <c:pt idx="14">
                  <c:v>20</c:v>
                </c:pt>
                <c:pt idx="15">
                  <c:v>36</c:v>
                </c:pt>
                <c:pt idx="16">
                  <c:v>23</c:v>
                </c:pt>
                <c:pt idx="17">
                  <c:v>21</c:v>
                </c:pt>
                <c:pt idx="18">
                  <c:v>26</c:v>
                </c:pt>
                <c:pt idx="19">
                  <c:v>30</c:v>
                </c:pt>
                <c:pt idx="20">
                  <c:v>40</c:v>
                </c:pt>
                <c:pt idx="21">
                  <c:v>43</c:v>
                </c:pt>
                <c:pt idx="22">
                  <c:v>38</c:v>
                </c:pt>
                <c:pt idx="23">
                  <c:v>37</c:v>
                </c:pt>
                <c:pt idx="24">
                  <c:v>43</c:v>
                </c:pt>
                <c:pt idx="25">
                  <c:v>29</c:v>
                </c:pt>
                <c:pt idx="26">
                  <c:v>36</c:v>
                </c:pt>
                <c:pt idx="27">
                  <c:v>32</c:v>
                </c:pt>
                <c:pt idx="28">
                  <c:v>38</c:v>
                </c:pt>
                <c:pt idx="29">
                  <c:v>26</c:v>
                </c:pt>
                <c:pt idx="30">
                  <c:v>34</c:v>
                </c:pt>
                <c:pt idx="31">
                  <c:v>37</c:v>
                </c:pt>
                <c:pt idx="32">
                  <c:v>33</c:v>
                </c:pt>
                <c:pt idx="33">
                  <c:v>22</c:v>
                </c:pt>
                <c:pt idx="34">
                  <c:v>27</c:v>
                </c:pt>
                <c:pt idx="35">
                  <c:v>39</c:v>
                </c:pt>
                <c:pt idx="36">
                  <c:v>41</c:v>
                </c:pt>
                <c:pt idx="37">
                  <c:v>27</c:v>
                </c:pt>
                <c:pt idx="38">
                  <c:v>37</c:v>
                </c:pt>
                <c:pt idx="39">
                  <c:v>22</c:v>
                </c:pt>
                <c:pt idx="40">
                  <c:v>31</c:v>
                </c:pt>
                <c:pt idx="41">
                  <c:v>37</c:v>
                </c:pt>
                <c:pt idx="43">
                  <c:v>34</c:v>
                </c:pt>
                <c:pt idx="44">
                  <c:v>25</c:v>
                </c:pt>
                <c:pt idx="45">
                  <c:v>37</c:v>
                </c:pt>
                <c:pt idx="47">
                  <c:v>40</c:v>
                </c:pt>
                <c:pt idx="48">
                  <c:v>27</c:v>
                </c:pt>
                <c:pt idx="49">
                  <c:v>39</c:v>
                </c:pt>
                <c:pt idx="50">
                  <c:v>44</c:v>
                </c:pt>
                <c:pt idx="51">
                  <c:v>31</c:v>
                </c:pt>
                <c:pt idx="52">
                  <c:v>22</c:v>
                </c:pt>
                <c:pt idx="53">
                  <c:v>21</c:v>
                </c:pt>
                <c:pt idx="54">
                  <c:v>33</c:v>
                </c:pt>
                <c:pt idx="55">
                  <c:v>31</c:v>
                </c:pt>
                <c:pt idx="56">
                  <c:v>37</c:v>
                </c:pt>
                <c:pt idx="57">
                  <c:v>33</c:v>
                </c:pt>
                <c:pt idx="58">
                  <c:v>27</c:v>
                </c:pt>
                <c:pt idx="59">
                  <c:v>40</c:v>
                </c:pt>
                <c:pt idx="60">
                  <c:v>51</c:v>
                </c:pt>
                <c:pt idx="61">
                  <c:v>31</c:v>
                </c:pt>
                <c:pt idx="62">
                  <c:v>43</c:v>
                </c:pt>
                <c:pt idx="63">
                  <c:v>0</c:v>
                </c:pt>
                <c:pt idx="64">
                  <c:v>24</c:v>
                </c:pt>
                <c:pt idx="65">
                  <c:v>35</c:v>
                </c:pt>
                <c:pt idx="66">
                  <c:v>33</c:v>
                </c:pt>
                <c:pt idx="67">
                  <c:v>30</c:v>
                </c:pt>
                <c:pt idx="68">
                  <c:v>34</c:v>
                </c:pt>
                <c:pt idx="69">
                  <c:v>0</c:v>
                </c:pt>
                <c:pt idx="70">
                  <c:v>22</c:v>
                </c:pt>
                <c:pt idx="71">
                  <c:v>31</c:v>
                </c:pt>
                <c:pt idx="72">
                  <c:v>40</c:v>
                </c:pt>
                <c:pt idx="73">
                  <c:v>24</c:v>
                </c:pt>
                <c:pt idx="74">
                  <c:v>27</c:v>
                </c:pt>
                <c:pt idx="75">
                  <c:v>48</c:v>
                </c:pt>
                <c:pt idx="77">
                  <c:v>21</c:v>
                </c:pt>
                <c:pt idx="78">
                  <c:v>29</c:v>
                </c:pt>
                <c:pt idx="79">
                  <c:v>40</c:v>
                </c:pt>
                <c:pt idx="80">
                  <c:v>26</c:v>
                </c:pt>
                <c:pt idx="81">
                  <c:v>27</c:v>
                </c:pt>
                <c:pt idx="82">
                  <c:v>29</c:v>
                </c:pt>
                <c:pt idx="83">
                  <c:v>29</c:v>
                </c:pt>
                <c:pt idx="84">
                  <c:v>24</c:v>
                </c:pt>
                <c:pt idx="85">
                  <c:v>28</c:v>
                </c:pt>
                <c:pt idx="86">
                  <c:v>43</c:v>
                </c:pt>
                <c:pt idx="87">
                  <c:v>35</c:v>
                </c:pt>
                <c:pt idx="88">
                  <c:v>36</c:v>
                </c:pt>
                <c:pt idx="89">
                  <c:v>25</c:v>
                </c:pt>
                <c:pt idx="90">
                  <c:v>22</c:v>
                </c:pt>
                <c:pt idx="91">
                  <c:v>28</c:v>
                </c:pt>
                <c:pt idx="92">
                  <c:v>32</c:v>
                </c:pt>
                <c:pt idx="93">
                  <c:v>28</c:v>
                </c:pt>
                <c:pt idx="94">
                  <c:v>0</c:v>
                </c:pt>
                <c:pt idx="95">
                  <c:v>30</c:v>
                </c:pt>
                <c:pt idx="96">
                  <c:v>21</c:v>
                </c:pt>
                <c:pt idx="97">
                  <c:v>51</c:v>
                </c:pt>
                <c:pt idx="98">
                  <c:v>38</c:v>
                </c:pt>
                <c:pt idx="99">
                  <c:v>27</c:v>
                </c:pt>
                <c:pt idx="100">
                  <c:v>43</c:v>
                </c:pt>
                <c:pt idx="101">
                  <c:v>31</c:v>
                </c:pt>
                <c:pt idx="102">
                  <c:v>28</c:v>
                </c:pt>
                <c:pt idx="103">
                  <c:v>54</c:v>
                </c:pt>
                <c:pt idx="104">
                  <c:v>29</c:v>
                </c:pt>
                <c:pt idx="105">
                  <c:v>33</c:v>
                </c:pt>
                <c:pt idx="106">
                  <c:v>36</c:v>
                </c:pt>
                <c:pt idx="107">
                  <c:v>34</c:v>
                </c:pt>
                <c:pt idx="108">
                  <c:v>35</c:v>
                </c:pt>
                <c:pt idx="109">
                  <c:v>34</c:v>
                </c:pt>
                <c:pt idx="110">
                  <c:v>21</c:v>
                </c:pt>
                <c:pt idx="111">
                  <c:v>33</c:v>
                </c:pt>
                <c:pt idx="112">
                  <c:v>1</c:v>
                </c:pt>
                <c:pt idx="113">
                  <c:v>26</c:v>
                </c:pt>
                <c:pt idx="114">
                  <c:v>24</c:v>
                </c:pt>
                <c:pt idx="115">
                  <c:v>36</c:v>
                </c:pt>
                <c:pt idx="116">
                  <c:v>0</c:v>
                </c:pt>
                <c:pt idx="117">
                  <c:v>20</c:v>
                </c:pt>
                <c:pt idx="118">
                  <c:v>27</c:v>
                </c:pt>
                <c:pt idx="119">
                  <c:v>27</c:v>
                </c:pt>
                <c:pt idx="120">
                  <c:v>43</c:v>
                </c:pt>
                <c:pt idx="121">
                  <c:v>24</c:v>
                </c:pt>
                <c:pt idx="122">
                  <c:v>23</c:v>
                </c:pt>
                <c:pt idx="123">
                  <c:v>38</c:v>
                </c:pt>
                <c:pt idx="124">
                  <c:v>37</c:v>
                </c:pt>
                <c:pt idx="125">
                  <c:v>26</c:v>
                </c:pt>
                <c:pt idx="126">
                  <c:v>30</c:v>
                </c:pt>
                <c:pt idx="127">
                  <c:v>25</c:v>
                </c:pt>
                <c:pt idx="128">
                  <c:v>39</c:v>
                </c:pt>
                <c:pt idx="130">
                  <c:v>31</c:v>
                </c:pt>
                <c:pt idx="131">
                  <c:v>52</c:v>
                </c:pt>
                <c:pt idx="132">
                  <c:v>36</c:v>
                </c:pt>
                <c:pt idx="133">
                  <c:v>30</c:v>
                </c:pt>
                <c:pt idx="134">
                  <c:v>23</c:v>
                </c:pt>
                <c:pt idx="135">
                  <c:v>25</c:v>
                </c:pt>
                <c:pt idx="136">
                  <c:v>25</c:v>
                </c:pt>
                <c:pt idx="137">
                  <c:v>36</c:v>
                </c:pt>
                <c:pt idx="138">
                  <c:v>25</c:v>
                </c:pt>
                <c:pt idx="139">
                  <c:v>37</c:v>
                </c:pt>
                <c:pt idx="140">
                  <c:v>25</c:v>
                </c:pt>
                <c:pt idx="141">
                  <c:v>25</c:v>
                </c:pt>
                <c:pt idx="142">
                  <c:v>27</c:v>
                </c:pt>
                <c:pt idx="143">
                  <c:v>28</c:v>
                </c:pt>
                <c:pt idx="144">
                  <c:v>30</c:v>
                </c:pt>
                <c:pt idx="145">
                  <c:v>24</c:v>
                </c:pt>
                <c:pt idx="146">
                  <c:v>29</c:v>
                </c:pt>
                <c:pt idx="147">
                  <c:v>27</c:v>
                </c:pt>
                <c:pt idx="148">
                  <c:v>22</c:v>
                </c:pt>
                <c:pt idx="149">
                  <c:v>34</c:v>
                </c:pt>
                <c:pt idx="150">
                  <c:v>25</c:v>
                </c:pt>
                <c:pt idx="151">
                  <c:v>32</c:v>
                </c:pt>
                <c:pt idx="152">
                  <c:v>37</c:v>
                </c:pt>
                <c:pt idx="153">
                  <c:v>52</c:v>
                </c:pt>
                <c:pt idx="154">
                  <c:v>30</c:v>
                </c:pt>
                <c:pt idx="156">
                  <c:v>35</c:v>
                </c:pt>
                <c:pt idx="157">
                  <c:v>19</c:v>
                </c:pt>
                <c:pt idx="158">
                  <c:v>31</c:v>
                </c:pt>
                <c:pt idx="159">
                  <c:v>47</c:v>
                </c:pt>
                <c:pt idx="160">
                  <c:v>23</c:v>
                </c:pt>
                <c:pt idx="161">
                  <c:v>21</c:v>
                </c:pt>
                <c:pt idx="162">
                  <c:v>23</c:v>
                </c:pt>
                <c:pt idx="163">
                  <c:v>22</c:v>
                </c:pt>
                <c:pt idx="164">
                  <c:v>30</c:v>
                </c:pt>
                <c:pt idx="165">
                  <c:v>45</c:v>
                </c:pt>
                <c:pt idx="166">
                  <c:v>28</c:v>
                </c:pt>
                <c:pt idx="167">
                  <c:v>29</c:v>
                </c:pt>
                <c:pt idx="168">
                  <c:v>36</c:v>
                </c:pt>
                <c:pt idx="169">
                  <c:v>32</c:v>
                </c:pt>
                <c:pt idx="170">
                  <c:v>24</c:v>
                </c:pt>
                <c:pt idx="171">
                  <c:v>35</c:v>
                </c:pt>
                <c:pt idx="172">
                  <c:v>41</c:v>
                </c:pt>
                <c:pt idx="173">
                  <c:v>57</c:v>
                </c:pt>
                <c:pt idx="174">
                  <c:v>31</c:v>
                </c:pt>
                <c:pt idx="175">
                  <c:v>22</c:v>
                </c:pt>
                <c:pt idx="176">
                  <c:v>0</c:v>
                </c:pt>
                <c:pt idx="177">
                  <c:v>37</c:v>
                </c:pt>
                <c:pt idx="178">
                  <c:v>31</c:v>
                </c:pt>
                <c:pt idx="179">
                  <c:v>21</c:v>
                </c:pt>
                <c:pt idx="180">
                  <c:v>28</c:v>
                </c:pt>
                <c:pt idx="181">
                  <c:v>20</c:v>
                </c:pt>
                <c:pt idx="182">
                  <c:v>23</c:v>
                </c:pt>
                <c:pt idx="183">
                  <c:v>37</c:v>
                </c:pt>
                <c:pt idx="184">
                  <c:v>0</c:v>
                </c:pt>
                <c:pt idx="185">
                  <c:v>25</c:v>
                </c:pt>
                <c:pt idx="186">
                  <c:v>33</c:v>
                </c:pt>
                <c:pt idx="187">
                  <c:v>33</c:v>
                </c:pt>
                <c:pt idx="188">
                  <c:v>28</c:v>
                </c:pt>
                <c:pt idx="190">
                  <c:v>33</c:v>
                </c:pt>
                <c:pt idx="191">
                  <c:v>31</c:v>
                </c:pt>
                <c:pt idx="192">
                  <c:v>59</c:v>
                </c:pt>
                <c:pt idx="193">
                  <c:v>78</c:v>
                </c:pt>
                <c:pt idx="194">
                  <c:v>37</c:v>
                </c:pt>
                <c:pt idx="195">
                  <c:v>43</c:v>
                </c:pt>
                <c:pt idx="196">
                  <c:v>37</c:v>
                </c:pt>
                <c:pt idx="197">
                  <c:v>23</c:v>
                </c:pt>
                <c:pt idx="198">
                  <c:v>32</c:v>
                </c:pt>
                <c:pt idx="199">
                  <c:v>39</c:v>
                </c:pt>
                <c:pt idx="200">
                  <c:v>30</c:v>
                </c:pt>
                <c:pt idx="201">
                  <c:v>26</c:v>
                </c:pt>
                <c:pt idx="202">
                  <c:v>31</c:v>
                </c:pt>
                <c:pt idx="203">
                  <c:v>31</c:v>
                </c:pt>
                <c:pt idx="204">
                  <c:v>31</c:v>
                </c:pt>
                <c:pt idx="205">
                  <c:v>39</c:v>
                </c:pt>
                <c:pt idx="206">
                  <c:v>41</c:v>
                </c:pt>
                <c:pt idx="207">
                  <c:v>37</c:v>
                </c:pt>
                <c:pt idx="208">
                  <c:v>36</c:v>
                </c:pt>
                <c:pt idx="209">
                  <c:v>0</c:v>
                </c:pt>
                <c:pt idx="210">
                  <c:v>28</c:v>
                </c:pt>
                <c:pt idx="211">
                  <c:v>31</c:v>
                </c:pt>
                <c:pt idx="212">
                  <c:v>30</c:v>
                </c:pt>
                <c:pt idx="213">
                  <c:v>25</c:v>
                </c:pt>
                <c:pt idx="215">
                  <c:v>27</c:v>
                </c:pt>
                <c:pt idx="216">
                  <c:v>35</c:v>
                </c:pt>
                <c:pt idx="218">
                  <c:v>51</c:v>
                </c:pt>
                <c:pt idx="219">
                  <c:v>27</c:v>
                </c:pt>
                <c:pt idx="220">
                  <c:v>40</c:v>
                </c:pt>
                <c:pt idx="221">
                  <c:v>22</c:v>
                </c:pt>
                <c:pt idx="222">
                  <c:v>27</c:v>
                </c:pt>
                <c:pt idx="223">
                  <c:v>41</c:v>
                </c:pt>
                <c:pt idx="224">
                  <c:v>27</c:v>
                </c:pt>
                <c:pt idx="225">
                  <c:v>24</c:v>
                </c:pt>
                <c:pt idx="226">
                  <c:v>29</c:v>
                </c:pt>
                <c:pt idx="227">
                  <c:v>27</c:v>
                </c:pt>
                <c:pt idx="228">
                  <c:v>24</c:v>
                </c:pt>
                <c:pt idx="229">
                  <c:v>47</c:v>
                </c:pt>
                <c:pt idx="230">
                  <c:v>41</c:v>
                </c:pt>
                <c:pt idx="231">
                  <c:v>24</c:v>
                </c:pt>
                <c:pt idx="232">
                  <c:v>27</c:v>
                </c:pt>
                <c:pt idx="233">
                  <c:v>31</c:v>
                </c:pt>
                <c:pt idx="234">
                  <c:v>38</c:v>
                </c:pt>
                <c:pt idx="235">
                  <c:v>31</c:v>
                </c:pt>
                <c:pt idx="236">
                  <c:v>41</c:v>
                </c:pt>
                <c:pt idx="237">
                  <c:v>49</c:v>
                </c:pt>
                <c:pt idx="238">
                  <c:v>25</c:v>
                </c:pt>
                <c:pt idx="239">
                  <c:v>29</c:v>
                </c:pt>
                <c:pt idx="240">
                  <c:v>43</c:v>
                </c:pt>
                <c:pt idx="241">
                  <c:v>29</c:v>
                </c:pt>
                <c:pt idx="242">
                  <c:v>49</c:v>
                </c:pt>
                <c:pt idx="243">
                  <c:v>23</c:v>
                </c:pt>
                <c:pt idx="244">
                  <c:v>47</c:v>
                </c:pt>
                <c:pt idx="245">
                  <c:v>33</c:v>
                </c:pt>
                <c:pt idx="246">
                  <c:v>28</c:v>
                </c:pt>
                <c:pt idx="247">
                  <c:v>31</c:v>
                </c:pt>
                <c:pt idx="248">
                  <c:v>33</c:v>
                </c:pt>
                <c:pt idx="249">
                  <c:v>25</c:v>
                </c:pt>
                <c:pt idx="250">
                  <c:v>22</c:v>
                </c:pt>
                <c:pt idx="251">
                  <c:v>36</c:v>
                </c:pt>
                <c:pt idx="252">
                  <c:v>46</c:v>
                </c:pt>
                <c:pt idx="253">
                  <c:v>30</c:v>
                </c:pt>
                <c:pt idx="254">
                  <c:v>24</c:v>
                </c:pt>
                <c:pt idx="255">
                  <c:v>38</c:v>
                </c:pt>
                <c:pt idx="256">
                  <c:v>49</c:v>
                </c:pt>
                <c:pt idx="257">
                  <c:v>31</c:v>
                </c:pt>
                <c:pt idx="258">
                  <c:v>34</c:v>
                </c:pt>
                <c:pt idx="259">
                  <c:v>23</c:v>
                </c:pt>
                <c:pt idx="260">
                  <c:v>36</c:v>
                </c:pt>
                <c:pt idx="261">
                  <c:v>28</c:v>
                </c:pt>
                <c:pt idx="262">
                  <c:v>26</c:v>
                </c:pt>
                <c:pt idx="263">
                  <c:v>30</c:v>
                </c:pt>
                <c:pt idx="264">
                  <c:v>36</c:v>
                </c:pt>
                <c:pt idx="265">
                  <c:v>30</c:v>
                </c:pt>
                <c:pt idx="266">
                  <c:v>32</c:v>
                </c:pt>
                <c:pt idx="267">
                  <c:v>21</c:v>
                </c:pt>
                <c:pt idx="268">
                  <c:v>30</c:v>
                </c:pt>
                <c:pt idx="269">
                  <c:v>56</c:v>
                </c:pt>
                <c:pt idx="270">
                  <c:v>27</c:v>
                </c:pt>
                <c:pt idx="271">
                  <c:v>42</c:v>
                </c:pt>
                <c:pt idx="272">
                  <c:v>33</c:v>
                </c:pt>
                <c:pt idx="273">
                  <c:v>29</c:v>
                </c:pt>
                <c:pt idx="274">
                  <c:v>29</c:v>
                </c:pt>
                <c:pt idx="275">
                  <c:v>32</c:v>
                </c:pt>
                <c:pt idx="276">
                  <c:v>28</c:v>
                </c:pt>
                <c:pt idx="277">
                  <c:v>27</c:v>
                </c:pt>
                <c:pt idx="278">
                  <c:v>39</c:v>
                </c:pt>
                <c:pt idx="279">
                  <c:v>24</c:v>
                </c:pt>
                <c:pt idx="280">
                  <c:v>32</c:v>
                </c:pt>
                <c:pt idx="281">
                  <c:v>30</c:v>
                </c:pt>
                <c:pt idx="282">
                  <c:v>22</c:v>
                </c:pt>
                <c:pt idx="283">
                  <c:v>27</c:v>
                </c:pt>
                <c:pt idx="284">
                  <c:v>0</c:v>
                </c:pt>
                <c:pt idx="285">
                  <c:v>30</c:v>
                </c:pt>
                <c:pt idx="286">
                  <c:v>27</c:v>
                </c:pt>
                <c:pt idx="287">
                  <c:v>42</c:v>
                </c:pt>
                <c:pt idx="288">
                  <c:v>33</c:v>
                </c:pt>
                <c:pt idx="289">
                  <c:v>38</c:v>
                </c:pt>
                <c:pt idx="290">
                  <c:v>29</c:v>
                </c:pt>
                <c:pt idx="291">
                  <c:v>31</c:v>
                </c:pt>
                <c:pt idx="292">
                  <c:v>32</c:v>
                </c:pt>
                <c:pt idx="293">
                  <c:v>23</c:v>
                </c:pt>
                <c:pt idx="294">
                  <c:v>26</c:v>
                </c:pt>
                <c:pt idx="295">
                  <c:v>43</c:v>
                </c:pt>
                <c:pt idx="296">
                  <c:v>28</c:v>
                </c:pt>
                <c:pt idx="297">
                  <c:v>33</c:v>
                </c:pt>
                <c:pt idx="298">
                  <c:v>29</c:v>
                </c:pt>
                <c:pt idx="299">
                  <c:v>58</c:v>
                </c:pt>
                <c:pt idx="300">
                  <c:v>29</c:v>
                </c:pt>
                <c:pt idx="301">
                  <c:v>0</c:v>
                </c:pt>
                <c:pt idx="302">
                  <c:v>36</c:v>
                </c:pt>
                <c:pt idx="303">
                  <c:v>29</c:v>
                </c:pt>
                <c:pt idx="304">
                  <c:v>0</c:v>
                </c:pt>
                <c:pt idx="305">
                  <c:v>31</c:v>
                </c:pt>
                <c:pt idx="306">
                  <c:v>24</c:v>
                </c:pt>
                <c:pt idx="307">
                  <c:v>35</c:v>
                </c:pt>
                <c:pt idx="308">
                  <c:v>29</c:v>
                </c:pt>
                <c:pt idx="309">
                  <c:v>27</c:v>
                </c:pt>
                <c:pt idx="310">
                  <c:v>35</c:v>
                </c:pt>
                <c:pt idx="311">
                  <c:v>43</c:v>
                </c:pt>
                <c:pt idx="312">
                  <c:v>52</c:v>
                </c:pt>
                <c:pt idx="313">
                  <c:v>45</c:v>
                </c:pt>
                <c:pt idx="314">
                  <c:v>26</c:v>
                </c:pt>
                <c:pt idx="315">
                  <c:v>45</c:v>
                </c:pt>
                <c:pt idx="316">
                  <c:v>29</c:v>
                </c:pt>
                <c:pt idx="317">
                  <c:v>25</c:v>
                </c:pt>
                <c:pt idx="318">
                  <c:v>26</c:v>
                </c:pt>
                <c:pt idx="319">
                  <c:v>26</c:v>
                </c:pt>
                <c:pt idx="320">
                  <c:v>43</c:v>
                </c:pt>
                <c:pt idx="321">
                  <c:v>25</c:v>
                </c:pt>
                <c:pt idx="322">
                  <c:v>26</c:v>
                </c:pt>
                <c:pt idx="323">
                  <c:v>38</c:v>
                </c:pt>
                <c:pt idx="324">
                  <c:v>37</c:v>
                </c:pt>
                <c:pt idx="325">
                  <c:v>39</c:v>
                </c:pt>
                <c:pt idx="326">
                  <c:v>26</c:v>
                </c:pt>
                <c:pt idx="327">
                  <c:v>26</c:v>
                </c:pt>
                <c:pt idx="328">
                  <c:v>45</c:v>
                </c:pt>
                <c:pt idx="329">
                  <c:v>32</c:v>
                </c:pt>
                <c:pt idx="330">
                  <c:v>49</c:v>
                </c:pt>
                <c:pt idx="331">
                  <c:v>29</c:v>
                </c:pt>
                <c:pt idx="332">
                  <c:v>26</c:v>
                </c:pt>
                <c:pt idx="333">
                  <c:v>45</c:v>
                </c:pt>
                <c:pt idx="334">
                  <c:v>34</c:v>
                </c:pt>
                <c:pt idx="336">
                  <c:v>29</c:v>
                </c:pt>
                <c:pt idx="337">
                  <c:v>20</c:v>
                </c:pt>
                <c:pt idx="338">
                  <c:v>23</c:v>
                </c:pt>
                <c:pt idx="339">
                  <c:v>21</c:v>
                </c:pt>
                <c:pt idx="340">
                  <c:v>29</c:v>
                </c:pt>
                <c:pt idx="341">
                  <c:v>29</c:v>
                </c:pt>
                <c:pt idx="342">
                  <c:v>21</c:v>
                </c:pt>
                <c:pt idx="343">
                  <c:v>29</c:v>
                </c:pt>
                <c:pt idx="344">
                  <c:v>27</c:v>
                </c:pt>
                <c:pt idx="345">
                  <c:v>29</c:v>
                </c:pt>
                <c:pt idx="346">
                  <c:v>28</c:v>
                </c:pt>
                <c:pt idx="347">
                  <c:v>31</c:v>
                </c:pt>
                <c:pt idx="348">
                  <c:v>28</c:v>
                </c:pt>
                <c:pt idx="350">
                  <c:v>30</c:v>
                </c:pt>
                <c:pt idx="351">
                  <c:v>25</c:v>
                </c:pt>
                <c:pt idx="352">
                  <c:v>39</c:v>
                </c:pt>
                <c:pt idx="353">
                  <c:v>35</c:v>
                </c:pt>
                <c:pt idx="354">
                  <c:v>45</c:v>
                </c:pt>
                <c:pt idx="355">
                  <c:v>25</c:v>
                </c:pt>
                <c:pt idx="356">
                  <c:v>26</c:v>
                </c:pt>
                <c:pt idx="357">
                  <c:v>30</c:v>
                </c:pt>
                <c:pt idx="358">
                  <c:v>39</c:v>
                </c:pt>
                <c:pt idx="359">
                  <c:v>31</c:v>
                </c:pt>
                <c:pt idx="360">
                  <c:v>45</c:v>
                </c:pt>
                <c:pt idx="361">
                  <c:v>41</c:v>
                </c:pt>
                <c:pt idx="362">
                  <c:v>35</c:v>
                </c:pt>
                <c:pt idx="363">
                  <c:v>26</c:v>
                </c:pt>
                <c:pt idx="364">
                  <c:v>26</c:v>
                </c:pt>
                <c:pt idx="365">
                  <c:v>26</c:v>
                </c:pt>
                <c:pt idx="366">
                  <c:v>34</c:v>
                </c:pt>
                <c:pt idx="368">
                  <c:v>46</c:v>
                </c:pt>
                <c:pt idx="369">
                  <c:v>27</c:v>
                </c:pt>
                <c:pt idx="370">
                  <c:v>29</c:v>
                </c:pt>
                <c:pt idx="371">
                  <c:v>22</c:v>
                </c:pt>
                <c:pt idx="372">
                  <c:v>30</c:v>
                </c:pt>
                <c:pt idx="373">
                  <c:v>35</c:v>
                </c:pt>
                <c:pt idx="374">
                  <c:v>43</c:v>
                </c:pt>
                <c:pt idx="375">
                  <c:v>38</c:v>
                </c:pt>
                <c:pt idx="376">
                  <c:v>33</c:v>
                </c:pt>
                <c:pt idx="377">
                  <c:v>33</c:v>
                </c:pt>
                <c:pt idx="378">
                  <c:v>29</c:v>
                </c:pt>
                <c:pt idx="379">
                  <c:v>38</c:v>
                </c:pt>
                <c:pt idx="380">
                  <c:v>21</c:v>
                </c:pt>
                <c:pt idx="381">
                  <c:v>45</c:v>
                </c:pt>
                <c:pt idx="382">
                  <c:v>25</c:v>
                </c:pt>
                <c:pt idx="383">
                  <c:v>31</c:v>
                </c:pt>
                <c:pt idx="384">
                  <c:v>26</c:v>
                </c:pt>
                <c:pt idx="385">
                  <c:v>23</c:v>
                </c:pt>
                <c:pt idx="386">
                  <c:v>0</c:v>
                </c:pt>
                <c:pt idx="387">
                  <c:v>34</c:v>
                </c:pt>
                <c:pt idx="388">
                  <c:v>29</c:v>
                </c:pt>
                <c:pt idx="389">
                  <c:v>24</c:v>
                </c:pt>
                <c:pt idx="390">
                  <c:v>40</c:v>
                </c:pt>
                <c:pt idx="391">
                  <c:v>37</c:v>
                </c:pt>
                <c:pt idx="392">
                  <c:v>43</c:v>
                </c:pt>
                <c:pt idx="393">
                  <c:v>33</c:v>
                </c:pt>
                <c:pt idx="394">
                  <c:v>41</c:v>
                </c:pt>
                <c:pt idx="395">
                  <c:v>41</c:v>
                </c:pt>
                <c:pt idx="396">
                  <c:v>40</c:v>
                </c:pt>
                <c:pt idx="397">
                  <c:v>31</c:v>
                </c:pt>
                <c:pt idx="398">
                  <c:v>55</c:v>
                </c:pt>
                <c:pt idx="399">
                  <c:v>22</c:v>
                </c:pt>
                <c:pt idx="400">
                  <c:v>0</c:v>
                </c:pt>
                <c:pt idx="401">
                  <c:v>44</c:v>
                </c:pt>
                <c:pt idx="402">
                  <c:v>28</c:v>
                </c:pt>
                <c:pt idx="403">
                  <c:v>31</c:v>
                </c:pt>
                <c:pt idx="404">
                  <c:v>26</c:v>
                </c:pt>
                <c:pt idx="405">
                  <c:v>21</c:v>
                </c:pt>
                <c:pt idx="406">
                  <c:v>33</c:v>
                </c:pt>
                <c:pt idx="407">
                  <c:v>26</c:v>
                </c:pt>
                <c:pt idx="408">
                  <c:v>28</c:v>
                </c:pt>
                <c:pt idx="410">
                  <c:v>48</c:v>
                </c:pt>
                <c:pt idx="411">
                  <c:v>30</c:v>
                </c:pt>
                <c:pt idx="412">
                  <c:v>25</c:v>
                </c:pt>
                <c:pt idx="413">
                  <c:v>26</c:v>
                </c:pt>
                <c:pt idx="414">
                  <c:v>26</c:v>
                </c:pt>
                <c:pt idx="415">
                  <c:v>21</c:v>
                </c:pt>
                <c:pt idx="416">
                  <c:v>32</c:v>
                </c:pt>
                <c:pt idx="417">
                  <c:v>21</c:v>
                </c:pt>
                <c:pt idx="418">
                  <c:v>33</c:v>
                </c:pt>
                <c:pt idx="419">
                  <c:v>29</c:v>
                </c:pt>
                <c:pt idx="420">
                  <c:v>24</c:v>
                </c:pt>
                <c:pt idx="421">
                  <c:v>22</c:v>
                </c:pt>
                <c:pt idx="422">
                  <c:v>26</c:v>
                </c:pt>
                <c:pt idx="423">
                  <c:v>36</c:v>
                </c:pt>
                <c:pt idx="424">
                  <c:v>24</c:v>
                </c:pt>
                <c:pt idx="425">
                  <c:v>56</c:v>
                </c:pt>
                <c:pt idx="427">
                  <c:v>36</c:v>
                </c:pt>
                <c:pt idx="428">
                  <c:v>23</c:v>
                </c:pt>
                <c:pt idx="429">
                  <c:v>36</c:v>
                </c:pt>
                <c:pt idx="430">
                  <c:v>26</c:v>
                </c:pt>
                <c:pt idx="431">
                  <c:v>27</c:v>
                </c:pt>
                <c:pt idx="432">
                  <c:v>34</c:v>
                </c:pt>
                <c:pt idx="433">
                  <c:v>32</c:v>
                </c:pt>
                <c:pt idx="434">
                  <c:v>36</c:v>
                </c:pt>
                <c:pt idx="435">
                  <c:v>31</c:v>
                </c:pt>
                <c:pt idx="436">
                  <c:v>25</c:v>
                </c:pt>
                <c:pt idx="437">
                  <c:v>37</c:v>
                </c:pt>
                <c:pt idx="438">
                  <c:v>24</c:v>
                </c:pt>
                <c:pt idx="439">
                  <c:v>49</c:v>
                </c:pt>
                <c:pt idx="440">
                  <c:v>56</c:v>
                </c:pt>
                <c:pt idx="441">
                  <c:v>38</c:v>
                </c:pt>
                <c:pt idx="442">
                  <c:v>25</c:v>
                </c:pt>
                <c:pt idx="443">
                  <c:v>29</c:v>
                </c:pt>
                <c:pt idx="444">
                  <c:v>54</c:v>
                </c:pt>
                <c:pt idx="445">
                  <c:v>28</c:v>
                </c:pt>
                <c:pt idx="446">
                  <c:v>27</c:v>
                </c:pt>
                <c:pt idx="447">
                  <c:v>25</c:v>
                </c:pt>
                <c:pt idx="448">
                  <c:v>27</c:v>
                </c:pt>
                <c:pt idx="449">
                  <c:v>41</c:v>
                </c:pt>
                <c:pt idx="450">
                  <c:v>38</c:v>
                </c:pt>
                <c:pt idx="451">
                  <c:v>29</c:v>
                </c:pt>
                <c:pt idx="452">
                  <c:v>42</c:v>
                </c:pt>
                <c:pt idx="453">
                  <c:v>32</c:v>
                </c:pt>
                <c:pt idx="454">
                  <c:v>34</c:v>
                </c:pt>
                <c:pt idx="455">
                  <c:v>30</c:v>
                </c:pt>
                <c:pt idx="456">
                  <c:v>21</c:v>
                </c:pt>
                <c:pt idx="457">
                  <c:v>41</c:v>
                </c:pt>
                <c:pt idx="458">
                  <c:v>20</c:v>
                </c:pt>
                <c:pt idx="459">
                  <c:v>44</c:v>
                </c:pt>
                <c:pt idx="460">
                  <c:v>29</c:v>
                </c:pt>
                <c:pt idx="461">
                  <c:v>41</c:v>
                </c:pt>
                <c:pt idx="462">
                  <c:v>25</c:v>
                </c:pt>
                <c:pt idx="463">
                  <c:v>30</c:v>
                </c:pt>
                <c:pt idx="464">
                  <c:v>37</c:v>
                </c:pt>
                <c:pt idx="465">
                  <c:v>32</c:v>
                </c:pt>
                <c:pt idx="466">
                  <c:v>63</c:v>
                </c:pt>
                <c:pt idx="467">
                  <c:v>37</c:v>
                </c:pt>
                <c:pt idx="468">
                  <c:v>23</c:v>
                </c:pt>
                <c:pt idx="469">
                  <c:v>39</c:v>
                </c:pt>
                <c:pt idx="470">
                  <c:v>33</c:v>
                </c:pt>
                <c:pt idx="471">
                  <c:v>29</c:v>
                </c:pt>
                <c:pt idx="472">
                  <c:v>44</c:v>
                </c:pt>
                <c:pt idx="473">
                  <c:v>37</c:v>
                </c:pt>
                <c:pt idx="474">
                  <c:v>35</c:v>
                </c:pt>
                <c:pt idx="475">
                  <c:v>34</c:v>
                </c:pt>
                <c:pt idx="476">
                  <c:v>34</c:v>
                </c:pt>
                <c:pt idx="477">
                  <c:v>24</c:v>
                </c:pt>
                <c:pt idx="479">
                  <c:v>36</c:v>
                </c:pt>
                <c:pt idx="480">
                  <c:v>30</c:v>
                </c:pt>
                <c:pt idx="481">
                  <c:v>32</c:v>
                </c:pt>
                <c:pt idx="482">
                  <c:v>30</c:v>
                </c:pt>
                <c:pt idx="483">
                  <c:v>35</c:v>
                </c:pt>
                <c:pt idx="484">
                  <c:v>46</c:v>
                </c:pt>
                <c:pt idx="485">
                  <c:v>34</c:v>
                </c:pt>
                <c:pt idx="486">
                  <c:v>32</c:v>
                </c:pt>
                <c:pt idx="487">
                  <c:v>59</c:v>
                </c:pt>
                <c:pt idx="488">
                  <c:v>35</c:v>
                </c:pt>
                <c:pt idx="489">
                  <c:v>35</c:v>
                </c:pt>
                <c:pt idx="490">
                  <c:v>27</c:v>
                </c:pt>
                <c:pt idx="491">
                  <c:v>64</c:v>
                </c:pt>
                <c:pt idx="492">
                  <c:v>39</c:v>
                </c:pt>
                <c:pt idx="493">
                  <c:v>47</c:v>
                </c:pt>
                <c:pt idx="494">
                  <c:v>28</c:v>
                </c:pt>
                <c:pt idx="495">
                  <c:v>35</c:v>
                </c:pt>
                <c:pt idx="496">
                  <c:v>55</c:v>
                </c:pt>
                <c:pt idx="497">
                  <c:v>31</c:v>
                </c:pt>
                <c:pt idx="498">
                  <c:v>35</c:v>
                </c:pt>
                <c:pt idx="499">
                  <c:v>28</c:v>
                </c:pt>
                <c:pt idx="500">
                  <c:v>27</c:v>
                </c:pt>
                <c:pt idx="501">
                  <c:v>47</c:v>
                </c:pt>
                <c:pt idx="502">
                  <c:v>34</c:v>
                </c:pt>
                <c:pt idx="503">
                  <c:v>41</c:v>
                </c:pt>
                <c:pt idx="504">
                  <c:v>31</c:v>
                </c:pt>
                <c:pt idx="505">
                  <c:v>30</c:v>
                </c:pt>
                <c:pt idx="506">
                  <c:v>29</c:v>
                </c:pt>
                <c:pt idx="507">
                  <c:v>37</c:v>
                </c:pt>
                <c:pt idx="508">
                  <c:v>25</c:v>
                </c:pt>
                <c:pt idx="509">
                  <c:v>37</c:v>
                </c:pt>
                <c:pt idx="510">
                  <c:v>54</c:v>
                </c:pt>
                <c:pt idx="511">
                  <c:v>28</c:v>
                </c:pt>
                <c:pt idx="512">
                  <c:v>22</c:v>
                </c:pt>
                <c:pt idx="513">
                  <c:v>35</c:v>
                </c:pt>
                <c:pt idx="514">
                  <c:v>24</c:v>
                </c:pt>
                <c:pt idx="515">
                  <c:v>32</c:v>
                </c:pt>
                <c:pt idx="516">
                  <c:v>32</c:v>
                </c:pt>
                <c:pt idx="517">
                  <c:v>31</c:v>
                </c:pt>
                <c:pt idx="518">
                  <c:v>36</c:v>
                </c:pt>
                <c:pt idx="519">
                  <c:v>33</c:v>
                </c:pt>
                <c:pt idx="520">
                  <c:v>46</c:v>
                </c:pt>
                <c:pt idx="521">
                  <c:v>33</c:v>
                </c:pt>
                <c:pt idx="522">
                  <c:v>29</c:v>
                </c:pt>
                <c:pt idx="523">
                  <c:v>33</c:v>
                </c:pt>
                <c:pt idx="524">
                  <c:v>36</c:v>
                </c:pt>
                <c:pt idx="525">
                  <c:v>37</c:v>
                </c:pt>
                <c:pt idx="527">
                  <c:v>39</c:v>
                </c:pt>
                <c:pt idx="528">
                  <c:v>22</c:v>
                </c:pt>
                <c:pt idx="529">
                  <c:v>31</c:v>
                </c:pt>
                <c:pt idx="530">
                  <c:v>21</c:v>
                </c:pt>
                <c:pt idx="531">
                  <c:v>31</c:v>
                </c:pt>
                <c:pt idx="532">
                  <c:v>41</c:v>
                </c:pt>
                <c:pt idx="533">
                  <c:v>47</c:v>
                </c:pt>
                <c:pt idx="534">
                  <c:v>37</c:v>
                </c:pt>
                <c:pt idx="535">
                  <c:v>30</c:v>
                </c:pt>
                <c:pt idx="536">
                  <c:v>40</c:v>
                </c:pt>
                <c:pt idx="537">
                  <c:v>37</c:v>
                </c:pt>
                <c:pt idx="538">
                  <c:v>37</c:v>
                </c:pt>
                <c:pt idx="539">
                  <c:v>24</c:v>
                </c:pt>
                <c:pt idx="540">
                  <c:v>34</c:v>
                </c:pt>
                <c:pt idx="541">
                  <c:v>26</c:v>
                </c:pt>
                <c:pt idx="542">
                  <c:v>30</c:v>
                </c:pt>
                <c:pt idx="543">
                  <c:v>32</c:v>
                </c:pt>
                <c:pt idx="544">
                  <c:v>30</c:v>
                </c:pt>
                <c:pt idx="545">
                  <c:v>56</c:v>
                </c:pt>
                <c:pt idx="546">
                  <c:v>36</c:v>
                </c:pt>
                <c:pt idx="547">
                  <c:v>27</c:v>
                </c:pt>
                <c:pt idx="548">
                  <c:v>29</c:v>
                </c:pt>
                <c:pt idx="549">
                  <c:v>27</c:v>
                </c:pt>
                <c:pt idx="550">
                  <c:v>34</c:v>
                </c:pt>
                <c:pt idx="551">
                  <c:v>28</c:v>
                </c:pt>
                <c:pt idx="552">
                  <c:v>38</c:v>
                </c:pt>
                <c:pt idx="553">
                  <c:v>35</c:v>
                </c:pt>
                <c:pt idx="554">
                  <c:v>27</c:v>
                </c:pt>
                <c:pt idx="555">
                  <c:v>53</c:v>
                </c:pt>
                <c:pt idx="556">
                  <c:v>37</c:v>
                </c:pt>
                <c:pt idx="557">
                  <c:v>33</c:v>
                </c:pt>
                <c:pt idx="558">
                  <c:v>36</c:v>
                </c:pt>
                <c:pt idx="559">
                  <c:v>25</c:v>
                </c:pt>
                <c:pt idx="560">
                  <c:v>24</c:v>
                </c:pt>
                <c:pt idx="561">
                  <c:v>25</c:v>
                </c:pt>
                <c:pt idx="562">
                  <c:v>21</c:v>
                </c:pt>
                <c:pt idx="563">
                  <c:v>0</c:v>
                </c:pt>
                <c:pt idx="564">
                  <c:v>39</c:v>
                </c:pt>
                <c:pt idx="565">
                  <c:v>28</c:v>
                </c:pt>
                <c:pt idx="566">
                  <c:v>26</c:v>
                </c:pt>
                <c:pt idx="567">
                  <c:v>41</c:v>
                </c:pt>
                <c:pt idx="568">
                  <c:v>38</c:v>
                </c:pt>
                <c:pt idx="569">
                  <c:v>36</c:v>
                </c:pt>
                <c:pt idx="570">
                  <c:v>31</c:v>
                </c:pt>
                <c:pt idx="571">
                  <c:v>34</c:v>
                </c:pt>
                <c:pt idx="572">
                  <c:v>0</c:v>
                </c:pt>
                <c:pt idx="573">
                  <c:v>27</c:v>
                </c:pt>
                <c:pt idx="574">
                  <c:v>40</c:v>
                </c:pt>
                <c:pt idx="575">
                  <c:v>37</c:v>
                </c:pt>
                <c:pt idx="576">
                  <c:v>29</c:v>
                </c:pt>
                <c:pt idx="577">
                  <c:v>22</c:v>
                </c:pt>
                <c:pt idx="578">
                  <c:v>36</c:v>
                </c:pt>
                <c:pt idx="579">
                  <c:v>26</c:v>
                </c:pt>
                <c:pt idx="580">
                  <c:v>28</c:v>
                </c:pt>
                <c:pt idx="581">
                  <c:v>31</c:v>
                </c:pt>
                <c:pt idx="582">
                  <c:v>36</c:v>
                </c:pt>
                <c:pt idx="583">
                  <c:v>35</c:v>
                </c:pt>
                <c:pt idx="584">
                  <c:v>25</c:v>
                </c:pt>
                <c:pt idx="585">
                  <c:v>27</c:v>
                </c:pt>
                <c:pt idx="587">
                  <c:v>53</c:v>
                </c:pt>
                <c:pt idx="588">
                  <c:v>50</c:v>
                </c:pt>
                <c:pt idx="589">
                  <c:v>27</c:v>
                </c:pt>
                <c:pt idx="590">
                  <c:v>47</c:v>
                </c:pt>
                <c:pt idx="591">
                  <c:v>44</c:v>
                </c:pt>
                <c:pt idx="592">
                  <c:v>31</c:v>
                </c:pt>
                <c:pt idx="593">
                  <c:v>49</c:v>
                </c:pt>
                <c:pt idx="594">
                  <c:v>34</c:v>
                </c:pt>
                <c:pt idx="595">
                  <c:v>22</c:v>
                </c:pt>
                <c:pt idx="596">
                  <c:v>23</c:v>
                </c:pt>
                <c:pt idx="597">
                  <c:v>25</c:v>
                </c:pt>
                <c:pt idx="598">
                  <c:v>34</c:v>
                </c:pt>
                <c:pt idx="599">
                  <c:v>27</c:v>
                </c:pt>
                <c:pt idx="600">
                  <c:v>31</c:v>
                </c:pt>
                <c:pt idx="601">
                  <c:v>23</c:v>
                </c:pt>
                <c:pt idx="602">
                  <c:v>42</c:v>
                </c:pt>
                <c:pt idx="604">
                  <c:v>26</c:v>
                </c:pt>
                <c:pt idx="605">
                  <c:v>35</c:v>
                </c:pt>
                <c:pt idx="606">
                  <c:v>27</c:v>
                </c:pt>
                <c:pt idx="607">
                  <c:v>22</c:v>
                </c:pt>
                <c:pt idx="608">
                  <c:v>36</c:v>
                </c:pt>
                <c:pt idx="609">
                  <c:v>33</c:v>
                </c:pt>
                <c:pt idx="610">
                  <c:v>23</c:v>
                </c:pt>
                <c:pt idx="611">
                  <c:v>29</c:v>
                </c:pt>
                <c:pt idx="612">
                  <c:v>29</c:v>
                </c:pt>
                <c:pt idx="613">
                  <c:v>23</c:v>
                </c:pt>
                <c:pt idx="614">
                  <c:v>27</c:v>
                </c:pt>
                <c:pt idx="615">
                  <c:v>48</c:v>
                </c:pt>
                <c:pt idx="616">
                  <c:v>22</c:v>
                </c:pt>
                <c:pt idx="617">
                  <c:v>34</c:v>
                </c:pt>
                <c:pt idx="618">
                  <c:v>23</c:v>
                </c:pt>
                <c:pt idx="619">
                  <c:v>24</c:v>
                </c:pt>
                <c:pt idx="620">
                  <c:v>30</c:v>
                </c:pt>
                <c:pt idx="622">
                  <c:v>33</c:v>
                </c:pt>
                <c:pt idx="623">
                  <c:v>27</c:v>
                </c:pt>
                <c:pt idx="624">
                  <c:v>23</c:v>
                </c:pt>
                <c:pt idx="625">
                  <c:v>35</c:v>
                </c:pt>
                <c:pt idx="626">
                  <c:v>26</c:v>
                </c:pt>
                <c:pt idx="627">
                  <c:v>43</c:v>
                </c:pt>
                <c:pt idx="628">
                  <c:v>43</c:v>
                </c:pt>
                <c:pt idx="629">
                  <c:v>27</c:v>
                </c:pt>
                <c:pt idx="630">
                  <c:v>22</c:v>
                </c:pt>
                <c:pt idx="631">
                  <c:v>30</c:v>
                </c:pt>
                <c:pt idx="632">
                  <c:v>32</c:v>
                </c:pt>
                <c:pt idx="633">
                  <c:v>26</c:v>
                </c:pt>
                <c:pt idx="634">
                  <c:v>30</c:v>
                </c:pt>
                <c:pt idx="635">
                  <c:v>30</c:v>
                </c:pt>
                <c:pt idx="636">
                  <c:v>0</c:v>
                </c:pt>
                <c:pt idx="637">
                  <c:v>54</c:v>
                </c:pt>
                <c:pt idx="638">
                  <c:v>41</c:v>
                </c:pt>
                <c:pt idx="639">
                  <c:v>30</c:v>
                </c:pt>
                <c:pt idx="640">
                  <c:v>24</c:v>
                </c:pt>
                <c:pt idx="641">
                  <c:v>25</c:v>
                </c:pt>
                <c:pt idx="642">
                  <c:v>25</c:v>
                </c:pt>
                <c:pt idx="643">
                  <c:v>35</c:v>
                </c:pt>
                <c:pt idx="644">
                  <c:v>35</c:v>
                </c:pt>
                <c:pt idx="645">
                  <c:v>33</c:v>
                </c:pt>
                <c:pt idx="646">
                  <c:v>49</c:v>
                </c:pt>
                <c:pt idx="647">
                  <c:v>34</c:v>
                </c:pt>
                <c:pt idx="648">
                  <c:v>34</c:v>
                </c:pt>
                <c:pt idx="649">
                  <c:v>21</c:v>
                </c:pt>
                <c:pt idx="650">
                  <c:v>25</c:v>
                </c:pt>
                <c:pt idx="651">
                  <c:v>28</c:v>
                </c:pt>
                <c:pt idx="652">
                  <c:v>29</c:v>
                </c:pt>
                <c:pt idx="653">
                  <c:v>22</c:v>
                </c:pt>
                <c:pt idx="654">
                  <c:v>26</c:v>
                </c:pt>
                <c:pt idx="655">
                  <c:v>29</c:v>
                </c:pt>
                <c:pt idx="656">
                  <c:v>35</c:v>
                </c:pt>
                <c:pt idx="657">
                  <c:v>22</c:v>
                </c:pt>
                <c:pt idx="659">
                  <c:v>29</c:v>
                </c:pt>
                <c:pt idx="660">
                  <c:v>25</c:v>
                </c:pt>
                <c:pt idx="661">
                  <c:v>43</c:v>
                </c:pt>
                <c:pt idx="662">
                  <c:v>33</c:v>
                </c:pt>
                <c:pt idx="663">
                  <c:v>29</c:v>
                </c:pt>
                <c:pt idx="664">
                  <c:v>39</c:v>
                </c:pt>
                <c:pt idx="665">
                  <c:v>22</c:v>
                </c:pt>
                <c:pt idx="666">
                  <c:v>42</c:v>
                </c:pt>
                <c:pt idx="667">
                  <c:v>21</c:v>
                </c:pt>
                <c:pt idx="668">
                  <c:v>30</c:v>
                </c:pt>
                <c:pt idx="669">
                  <c:v>36</c:v>
                </c:pt>
                <c:pt idx="671">
                  <c:v>30</c:v>
                </c:pt>
                <c:pt idx="672">
                  <c:v>25</c:v>
                </c:pt>
                <c:pt idx="673">
                  <c:v>27</c:v>
                </c:pt>
                <c:pt idx="674">
                  <c:v>29</c:v>
                </c:pt>
                <c:pt idx="675">
                  <c:v>28</c:v>
                </c:pt>
                <c:pt idx="676">
                  <c:v>44</c:v>
                </c:pt>
                <c:pt idx="677">
                  <c:v>35</c:v>
                </c:pt>
                <c:pt idx="678">
                  <c:v>27</c:v>
                </c:pt>
                <c:pt idx="679">
                  <c:v>25</c:v>
                </c:pt>
                <c:pt idx="680">
                  <c:v>35</c:v>
                </c:pt>
                <c:pt idx="681">
                  <c:v>22</c:v>
                </c:pt>
                <c:pt idx="682">
                  <c:v>20</c:v>
                </c:pt>
                <c:pt idx="683">
                  <c:v>44</c:v>
                </c:pt>
                <c:pt idx="684">
                  <c:v>41</c:v>
                </c:pt>
                <c:pt idx="685">
                  <c:v>34</c:v>
                </c:pt>
                <c:pt idx="686">
                  <c:v>38</c:v>
                </c:pt>
                <c:pt idx="687">
                  <c:v>57</c:v>
                </c:pt>
                <c:pt idx="688">
                  <c:v>35</c:v>
                </c:pt>
                <c:pt idx="689">
                  <c:v>21</c:v>
                </c:pt>
                <c:pt idx="690">
                  <c:v>33</c:v>
                </c:pt>
                <c:pt idx="691">
                  <c:v>39</c:v>
                </c:pt>
                <c:pt idx="692">
                  <c:v>46</c:v>
                </c:pt>
                <c:pt idx="693">
                  <c:v>53</c:v>
                </c:pt>
                <c:pt idx="694">
                  <c:v>32</c:v>
                </c:pt>
                <c:pt idx="695">
                  <c:v>40</c:v>
                </c:pt>
                <c:pt idx="696">
                  <c:v>42</c:v>
                </c:pt>
                <c:pt idx="697">
                  <c:v>34</c:v>
                </c:pt>
                <c:pt idx="698">
                  <c:v>40</c:v>
                </c:pt>
                <c:pt idx="699">
                  <c:v>46</c:v>
                </c:pt>
                <c:pt idx="700">
                  <c:v>52</c:v>
                </c:pt>
                <c:pt idx="701">
                  <c:v>26</c:v>
                </c:pt>
                <c:pt idx="702">
                  <c:v>46</c:v>
                </c:pt>
                <c:pt idx="703">
                  <c:v>27</c:v>
                </c:pt>
                <c:pt idx="704">
                  <c:v>26</c:v>
                </c:pt>
                <c:pt idx="705">
                  <c:v>36</c:v>
                </c:pt>
                <c:pt idx="706">
                  <c:v>35</c:v>
                </c:pt>
                <c:pt idx="707">
                  <c:v>22</c:v>
                </c:pt>
                <c:pt idx="708">
                  <c:v>49</c:v>
                </c:pt>
                <c:pt idx="709">
                  <c:v>31</c:v>
                </c:pt>
                <c:pt idx="710">
                  <c:v>30</c:v>
                </c:pt>
                <c:pt idx="711">
                  <c:v>37</c:v>
                </c:pt>
                <c:pt idx="712">
                  <c:v>22</c:v>
                </c:pt>
                <c:pt idx="713">
                  <c:v>28</c:v>
                </c:pt>
                <c:pt idx="714">
                  <c:v>33</c:v>
                </c:pt>
                <c:pt idx="715">
                  <c:v>24</c:v>
                </c:pt>
                <c:pt idx="716">
                  <c:v>36</c:v>
                </c:pt>
                <c:pt idx="717">
                  <c:v>30</c:v>
                </c:pt>
                <c:pt idx="718">
                  <c:v>28</c:v>
                </c:pt>
                <c:pt idx="719">
                  <c:v>33</c:v>
                </c:pt>
                <c:pt idx="720">
                  <c:v>36</c:v>
                </c:pt>
                <c:pt idx="721">
                  <c:v>35</c:v>
                </c:pt>
                <c:pt idx="722">
                  <c:v>28</c:v>
                </c:pt>
                <c:pt idx="723">
                  <c:v>24</c:v>
                </c:pt>
                <c:pt idx="725">
                  <c:v>27</c:v>
                </c:pt>
                <c:pt idx="726">
                  <c:v>35</c:v>
                </c:pt>
                <c:pt idx="727">
                  <c:v>0</c:v>
                </c:pt>
                <c:pt idx="728">
                  <c:v>35</c:v>
                </c:pt>
                <c:pt idx="729">
                  <c:v>65</c:v>
                </c:pt>
                <c:pt idx="730">
                  <c:v>24</c:v>
                </c:pt>
                <c:pt idx="731">
                  <c:v>38</c:v>
                </c:pt>
                <c:pt idx="732">
                  <c:v>37</c:v>
                </c:pt>
                <c:pt idx="733">
                  <c:v>38</c:v>
                </c:pt>
                <c:pt idx="734">
                  <c:v>36</c:v>
                </c:pt>
                <c:pt idx="735">
                  <c:v>40</c:v>
                </c:pt>
                <c:pt idx="736">
                  <c:v>0</c:v>
                </c:pt>
                <c:pt idx="737">
                  <c:v>27</c:v>
                </c:pt>
                <c:pt idx="738">
                  <c:v>24</c:v>
                </c:pt>
                <c:pt idx="740">
                  <c:v>28</c:v>
                </c:pt>
                <c:pt idx="741">
                  <c:v>34</c:v>
                </c:pt>
                <c:pt idx="742">
                  <c:v>36</c:v>
                </c:pt>
                <c:pt idx="744">
                  <c:v>37</c:v>
                </c:pt>
                <c:pt idx="745">
                  <c:v>42</c:v>
                </c:pt>
                <c:pt idx="746">
                  <c:v>29</c:v>
                </c:pt>
                <c:pt idx="747">
                  <c:v>24</c:v>
                </c:pt>
                <c:pt idx="748">
                  <c:v>24</c:v>
                </c:pt>
                <c:pt idx="749">
                  <c:v>44</c:v>
                </c:pt>
                <c:pt idx="750">
                  <c:v>30</c:v>
                </c:pt>
                <c:pt idx="751">
                  <c:v>26</c:v>
                </c:pt>
                <c:pt idx="752">
                  <c:v>32</c:v>
                </c:pt>
              </c:numCache>
            </c:numRef>
          </c:xVal>
          <c:yVal>
            <c:numRef>
              <c:f>'main sheet'!$G$2:$G$783</c:f>
              <c:numCache>
                <c:formatCode>General</c:formatCode>
                <c:ptCount val="782"/>
                <c:pt idx="2">
                  <c:v>2</c:v>
                </c:pt>
                <c:pt idx="3">
                  <c:v>10</c:v>
                </c:pt>
                <c:pt idx="4">
                  <c:v>45</c:v>
                </c:pt>
                <c:pt idx="5">
                  <c:v>25</c:v>
                </c:pt>
                <c:pt idx="6">
                  <c:v>50</c:v>
                </c:pt>
                <c:pt idx="7">
                  <c:v>18</c:v>
                </c:pt>
                <c:pt idx="8">
                  <c:v>15</c:v>
                </c:pt>
                <c:pt idx="9">
                  <c:v>30</c:v>
                </c:pt>
                <c:pt idx="10">
                  <c:v>2</c:v>
                </c:pt>
                <c:pt idx="11">
                  <c:v>1</c:v>
                </c:pt>
                <c:pt idx="12">
                  <c:v>12</c:v>
                </c:pt>
                <c:pt idx="13">
                  <c:v>3</c:v>
                </c:pt>
                <c:pt idx="14">
                  <c:v>50</c:v>
                </c:pt>
                <c:pt idx="15">
                  <c:v>15</c:v>
                </c:pt>
                <c:pt idx="16">
                  <c:v>12</c:v>
                </c:pt>
                <c:pt idx="17">
                  <c:v>6</c:v>
                </c:pt>
                <c:pt idx="18">
                  <c:v>20</c:v>
                </c:pt>
                <c:pt idx="19">
                  <c:v>30</c:v>
                </c:pt>
                <c:pt idx="20">
                  <c:v>4</c:v>
                </c:pt>
                <c:pt idx="21">
                  <c:v>10</c:v>
                </c:pt>
                <c:pt idx="22">
                  <c:v>6</c:v>
                </c:pt>
                <c:pt idx="23">
                  <c:v>8</c:v>
                </c:pt>
                <c:pt idx="24">
                  <c:v>10</c:v>
                </c:pt>
                <c:pt idx="25">
                  <c:v>30</c:v>
                </c:pt>
                <c:pt idx="26">
                  <c:v>20</c:v>
                </c:pt>
                <c:pt idx="27">
                  <c:v>2</c:v>
                </c:pt>
                <c:pt idx="28">
                  <c:v>6</c:v>
                </c:pt>
                <c:pt idx="29">
                  <c:v>3</c:v>
                </c:pt>
                <c:pt idx="30">
                  <c:v>5</c:v>
                </c:pt>
                <c:pt idx="31">
                  <c:v>20</c:v>
                </c:pt>
                <c:pt idx="32">
                  <c:v>1</c:v>
                </c:pt>
                <c:pt idx="33">
                  <c:v>2</c:v>
                </c:pt>
                <c:pt idx="34">
                  <c:v>5</c:v>
                </c:pt>
                <c:pt idx="35">
                  <c:v>2</c:v>
                </c:pt>
                <c:pt idx="36">
                  <c:v>1</c:v>
                </c:pt>
                <c:pt idx="37">
                  <c:v>5</c:v>
                </c:pt>
                <c:pt idx="38">
                  <c:v>2</c:v>
                </c:pt>
                <c:pt idx="39">
                  <c:v>6</c:v>
                </c:pt>
                <c:pt idx="40">
                  <c:v>6</c:v>
                </c:pt>
                <c:pt idx="41">
                  <c:v>10</c:v>
                </c:pt>
                <c:pt idx="42">
                  <c:v>5</c:v>
                </c:pt>
                <c:pt idx="43">
                  <c:v>4</c:v>
                </c:pt>
                <c:pt idx="44">
                  <c:v>10</c:v>
                </c:pt>
                <c:pt idx="45">
                  <c:v>30</c:v>
                </c:pt>
                <c:pt idx="46">
                  <c:v>26</c:v>
                </c:pt>
                <c:pt idx="47">
                  <c:v>10</c:v>
                </c:pt>
                <c:pt idx="48">
                  <c:v>12</c:v>
                </c:pt>
                <c:pt idx="49">
                  <c:v>10</c:v>
                </c:pt>
                <c:pt idx="50">
                  <c:v>20</c:v>
                </c:pt>
                <c:pt idx="51">
                  <c:v>15</c:v>
                </c:pt>
                <c:pt idx="52">
                  <c:v>10</c:v>
                </c:pt>
                <c:pt idx="53">
                  <c:v>2</c:v>
                </c:pt>
                <c:pt idx="54">
                  <c:v>10</c:v>
                </c:pt>
                <c:pt idx="55">
                  <c:v>1</c:v>
                </c:pt>
                <c:pt idx="56">
                  <c:v>5</c:v>
                </c:pt>
                <c:pt idx="57">
                  <c:v>15</c:v>
                </c:pt>
                <c:pt idx="58">
                  <c:v>5</c:v>
                </c:pt>
                <c:pt idx="59">
                  <c:v>2</c:v>
                </c:pt>
                <c:pt idx="60">
                  <c:v>104</c:v>
                </c:pt>
                <c:pt idx="61">
                  <c:v>12</c:v>
                </c:pt>
                <c:pt idx="62">
                  <c:v>10</c:v>
                </c:pt>
                <c:pt idx="63">
                  <c:v>5</c:v>
                </c:pt>
                <c:pt idx="64">
                  <c:v>11</c:v>
                </c:pt>
                <c:pt idx="65">
                  <c:v>30</c:v>
                </c:pt>
                <c:pt idx="66">
                  <c:v>12</c:v>
                </c:pt>
                <c:pt idx="67">
                  <c:v>6</c:v>
                </c:pt>
                <c:pt idx="68">
                  <c:v>3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6</c:v>
                </c:pt>
                <c:pt idx="73">
                  <c:v>5</c:v>
                </c:pt>
                <c:pt idx="74">
                  <c:v>5</c:v>
                </c:pt>
                <c:pt idx="75">
                  <c:v>100</c:v>
                </c:pt>
                <c:pt idx="76">
                  <c:v>10</c:v>
                </c:pt>
                <c:pt idx="77">
                  <c:v>24</c:v>
                </c:pt>
                <c:pt idx="78">
                  <c:v>6</c:v>
                </c:pt>
                <c:pt idx="79">
                  <c:v>2</c:v>
                </c:pt>
                <c:pt idx="80">
                  <c:v>20</c:v>
                </c:pt>
                <c:pt idx="81">
                  <c:v>6</c:v>
                </c:pt>
                <c:pt idx="82">
                  <c:v>5</c:v>
                </c:pt>
                <c:pt idx="83">
                  <c:v>24</c:v>
                </c:pt>
                <c:pt idx="84">
                  <c:v>4</c:v>
                </c:pt>
                <c:pt idx="85">
                  <c:v>0</c:v>
                </c:pt>
                <c:pt idx="86">
                  <c:v>5</c:v>
                </c:pt>
                <c:pt idx="87">
                  <c:v>15</c:v>
                </c:pt>
                <c:pt idx="88">
                  <c:v>6</c:v>
                </c:pt>
                <c:pt idx="89">
                  <c:v>15</c:v>
                </c:pt>
                <c:pt idx="90">
                  <c:v>13</c:v>
                </c:pt>
                <c:pt idx="91">
                  <c:v>6</c:v>
                </c:pt>
                <c:pt idx="92">
                  <c:v>2</c:v>
                </c:pt>
                <c:pt idx="93">
                  <c:v>3</c:v>
                </c:pt>
                <c:pt idx="94">
                  <c:v>5</c:v>
                </c:pt>
                <c:pt idx="95">
                  <c:v>50</c:v>
                </c:pt>
                <c:pt idx="96">
                  <c:v>15</c:v>
                </c:pt>
                <c:pt idx="97">
                  <c:v>10</c:v>
                </c:pt>
                <c:pt idx="98">
                  <c:v>24</c:v>
                </c:pt>
                <c:pt idx="99">
                  <c:v>3</c:v>
                </c:pt>
                <c:pt idx="100">
                  <c:v>5</c:v>
                </c:pt>
                <c:pt idx="101">
                  <c:v>3</c:v>
                </c:pt>
                <c:pt idx="102">
                  <c:v>25</c:v>
                </c:pt>
                <c:pt idx="103">
                  <c:v>20</c:v>
                </c:pt>
                <c:pt idx="104">
                  <c:v>10</c:v>
                </c:pt>
                <c:pt idx="105">
                  <c:v>2</c:v>
                </c:pt>
                <c:pt idx="106">
                  <c:v>10</c:v>
                </c:pt>
                <c:pt idx="107">
                  <c:v>10</c:v>
                </c:pt>
                <c:pt idx="108">
                  <c:v>12</c:v>
                </c:pt>
                <c:pt idx="109">
                  <c:v>30</c:v>
                </c:pt>
                <c:pt idx="110">
                  <c:v>6</c:v>
                </c:pt>
                <c:pt idx="111">
                  <c:v>2</c:v>
                </c:pt>
                <c:pt idx="112">
                  <c:v>5</c:v>
                </c:pt>
                <c:pt idx="113">
                  <c:v>8</c:v>
                </c:pt>
                <c:pt idx="114">
                  <c:v>20</c:v>
                </c:pt>
                <c:pt idx="115">
                  <c:v>0</c:v>
                </c:pt>
                <c:pt idx="116">
                  <c:v>12</c:v>
                </c:pt>
                <c:pt idx="117">
                  <c:v>60</c:v>
                </c:pt>
                <c:pt idx="118">
                  <c:v>12</c:v>
                </c:pt>
                <c:pt idx="119">
                  <c:v>5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24</c:v>
                </c:pt>
                <c:pt idx="124">
                  <c:v>3</c:v>
                </c:pt>
                <c:pt idx="125">
                  <c:v>10</c:v>
                </c:pt>
                <c:pt idx="126">
                  <c:v>0</c:v>
                </c:pt>
                <c:pt idx="127">
                  <c:v>6</c:v>
                </c:pt>
                <c:pt idx="128">
                  <c:v>50</c:v>
                </c:pt>
                <c:pt idx="129">
                  <c:v>4</c:v>
                </c:pt>
                <c:pt idx="130">
                  <c:v>12</c:v>
                </c:pt>
                <c:pt idx="131">
                  <c:v>0</c:v>
                </c:pt>
                <c:pt idx="132">
                  <c:v>12</c:v>
                </c:pt>
                <c:pt idx="133">
                  <c:v>10</c:v>
                </c:pt>
                <c:pt idx="134">
                  <c:v>20</c:v>
                </c:pt>
                <c:pt idx="135">
                  <c:v>3</c:v>
                </c:pt>
                <c:pt idx="136">
                  <c:v>3</c:v>
                </c:pt>
                <c:pt idx="137">
                  <c:v>20</c:v>
                </c:pt>
                <c:pt idx="138">
                  <c:v>10</c:v>
                </c:pt>
                <c:pt idx="139">
                  <c:v>1</c:v>
                </c:pt>
                <c:pt idx="140">
                  <c:v>12</c:v>
                </c:pt>
                <c:pt idx="141">
                  <c:v>15</c:v>
                </c:pt>
                <c:pt idx="142">
                  <c:v>10</c:v>
                </c:pt>
                <c:pt idx="143">
                  <c:v>6</c:v>
                </c:pt>
                <c:pt idx="144">
                  <c:v>1</c:v>
                </c:pt>
                <c:pt idx="145">
                  <c:v>4</c:v>
                </c:pt>
                <c:pt idx="146">
                  <c:v>0</c:v>
                </c:pt>
                <c:pt idx="147">
                  <c:v>5</c:v>
                </c:pt>
                <c:pt idx="148">
                  <c:v>15</c:v>
                </c:pt>
                <c:pt idx="149">
                  <c:v>2</c:v>
                </c:pt>
                <c:pt idx="150">
                  <c:v>5</c:v>
                </c:pt>
                <c:pt idx="151">
                  <c:v>6</c:v>
                </c:pt>
                <c:pt idx="152">
                  <c:v>12</c:v>
                </c:pt>
                <c:pt idx="153">
                  <c:v>30</c:v>
                </c:pt>
                <c:pt idx="154">
                  <c:v>2</c:v>
                </c:pt>
                <c:pt idx="155">
                  <c:v>1</c:v>
                </c:pt>
                <c:pt idx="156">
                  <c:v>40</c:v>
                </c:pt>
                <c:pt idx="157">
                  <c:v>10</c:v>
                </c:pt>
                <c:pt idx="158">
                  <c:v>12</c:v>
                </c:pt>
                <c:pt idx="159">
                  <c:v>3</c:v>
                </c:pt>
                <c:pt idx="160">
                  <c:v>5</c:v>
                </c:pt>
                <c:pt idx="161">
                  <c:v>8</c:v>
                </c:pt>
                <c:pt idx="162">
                  <c:v>5</c:v>
                </c:pt>
                <c:pt idx="163">
                  <c:v>0</c:v>
                </c:pt>
                <c:pt idx="164">
                  <c:v>5</c:v>
                </c:pt>
                <c:pt idx="165">
                  <c:v>15</c:v>
                </c:pt>
                <c:pt idx="166">
                  <c:v>6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10</c:v>
                </c:pt>
                <c:pt idx="172">
                  <c:v>10</c:v>
                </c:pt>
                <c:pt idx="173">
                  <c:v>50</c:v>
                </c:pt>
                <c:pt idx="174">
                  <c:v>120</c:v>
                </c:pt>
                <c:pt idx="175">
                  <c:v>8</c:v>
                </c:pt>
                <c:pt idx="176">
                  <c:v>4</c:v>
                </c:pt>
                <c:pt idx="177">
                  <c:v>12</c:v>
                </c:pt>
                <c:pt idx="178">
                  <c:v>1</c:v>
                </c:pt>
                <c:pt idx="179">
                  <c:v>15</c:v>
                </c:pt>
                <c:pt idx="180">
                  <c:v>20</c:v>
                </c:pt>
                <c:pt idx="181">
                  <c:v>5</c:v>
                </c:pt>
                <c:pt idx="182">
                  <c:v>12</c:v>
                </c:pt>
                <c:pt idx="183">
                  <c:v>3</c:v>
                </c:pt>
                <c:pt idx="184">
                  <c:v>10</c:v>
                </c:pt>
                <c:pt idx="185">
                  <c:v>5</c:v>
                </c:pt>
                <c:pt idx="186">
                  <c:v>12</c:v>
                </c:pt>
                <c:pt idx="187">
                  <c:v>4</c:v>
                </c:pt>
                <c:pt idx="188">
                  <c:v>5</c:v>
                </c:pt>
                <c:pt idx="189">
                  <c:v>7</c:v>
                </c:pt>
                <c:pt idx="190">
                  <c:v>3</c:v>
                </c:pt>
                <c:pt idx="191">
                  <c:v>20</c:v>
                </c:pt>
                <c:pt idx="192">
                  <c:v>2</c:v>
                </c:pt>
                <c:pt idx="193">
                  <c:v>5</c:v>
                </c:pt>
                <c:pt idx="194">
                  <c:v>4</c:v>
                </c:pt>
                <c:pt idx="195">
                  <c:v>20</c:v>
                </c:pt>
                <c:pt idx="196">
                  <c:v>10</c:v>
                </c:pt>
                <c:pt idx="197">
                  <c:v>2</c:v>
                </c:pt>
                <c:pt idx="198">
                  <c:v>30</c:v>
                </c:pt>
                <c:pt idx="199">
                  <c:v>12</c:v>
                </c:pt>
                <c:pt idx="200">
                  <c:v>20</c:v>
                </c:pt>
                <c:pt idx="201">
                  <c:v>12</c:v>
                </c:pt>
                <c:pt idx="202">
                  <c:v>6</c:v>
                </c:pt>
                <c:pt idx="203">
                  <c:v>12</c:v>
                </c:pt>
                <c:pt idx="204">
                  <c:v>10</c:v>
                </c:pt>
                <c:pt idx="205">
                  <c:v>10</c:v>
                </c:pt>
                <c:pt idx="206">
                  <c:v>10</c:v>
                </c:pt>
                <c:pt idx="207">
                  <c:v>4</c:v>
                </c:pt>
                <c:pt idx="208">
                  <c:v>0</c:v>
                </c:pt>
                <c:pt idx="209">
                  <c:v>15</c:v>
                </c:pt>
                <c:pt idx="210">
                  <c:v>5</c:v>
                </c:pt>
                <c:pt idx="211">
                  <c:v>1</c:v>
                </c:pt>
                <c:pt idx="212">
                  <c:v>10</c:v>
                </c:pt>
                <c:pt idx="213">
                  <c:v>20</c:v>
                </c:pt>
                <c:pt idx="214">
                  <c:v>3</c:v>
                </c:pt>
                <c:pt idx="215">
                  <c:v>1</c:v>
                </c:pt>
                <c:pt idx="216">
                  <c:v>0</c:v>
                </c:pt>
                <c:pt idx="217">
                  <c:v>2</c:v>
                </c:pt>
                <c:pt idx="218">
                  <c:v>16</c:v>
                </c:pt>
                <c:pt idx="219">
                  <c:v>3</c:v>
                </c:pt>
                <c:pt idx="220">
                  <c:v>12</c:v>
                </c:pt>
                <c:pt idx="221">
                  <c:v>6</c:v>
                </c:pt>
                <c:pt idx="222">
                  <c:v>3</c:v>
                </c:pt>
                <c:pt idx="223">
                  <c:v>5</c:v>
                </c:pt>
                <c:pt idx="224">
                  <c:v>3</c:v>
                </c:pt>
                <c:pt idx="225">
                  <c:v>30</c:v>
                </c:pt>
                <c:pt idx="226">
                  <c:v>12</c:v>
                </c:pt>
                <c:pt idx="227">
                  <c:v>5</c:v>
                </c:pt>
                <c:pt idx="228">
                  <c:v>6</c:v>
                </c:pt>
                <c:pt idx="229">
                  <c:v>5</c:v>
                </c:pt>
                <c:pt idx="230">
                  <c:v>12</c:v>
                </c:pt>
                <c:pt idx="231">
                  <c:v>2</c:v>
                </c:pt>
                <c:pt idx="232">
                  <c:v>4</c:v>
                </c:pt>
                <c:pt idx="233">
                  <c:v>20</c:v>
                </c:pt>
                <c:pt idx="234">
                  <c:v>10</c:v>
                </c:pt>
                <c:pt idx="235">
                  <c:v>5</c:v>
                </c:pt>
                <c:pt idx="236">
                  <c:v>5</c:v>
                </c:pt>
                <c:pt idx="237">
                  <c:v>12</c:v>
                </c:pt>
                <c:pt idx="238">
                  <c:v>15</c:v>
                </c:pt>
                <c:pt idx="239">
                  <c:v>8</c:v>
                </c:pt>
                <c:pt idx="240">
                  <c:v>24</c:v>
                </c:pt>
                <c:pt idx="241">
                  <c:v>2</c:v>
                </c:pt>
                <c:pt idx="242">
                  <c:v>15</c:v>
                </c:pt>
                <c:pt idx="243">
                  <c:v>4</c:v>
                </c:pt>
                <c:pt idx="244">
                  <c:v>12</c:v>
                </c:pt>
                <c:pt idx="245">
                  <c:v>5</c:v>
                </c:pt>
                <c:pt idx="246">
                  <c:v>10</c:v>
                </c:pt>
                <c:pt idx="247">
                  <c:v>3</c:v>
                </c:pt>
                <c:pt idx="248">
                  <c:v>5</c:v>
                </c:pt>
                <c:pt idx="249">
                  <c:v>0</c:v>
                </c:pt>
                <c:pt idx="250">
                  <c:v>15</c:v>
                </c:pt>
                <c:pt idx="251">
                  <c:v>60</c:v>
                </c:pt>
                <c:pt idx="252">
                  <c:v>12</c:v>
                </c:pt>
                <c:pt idx="253">
                  <c:v>18</c:v>
                </c:pt>
                <c:pt idx="254">
                  <c:v>10</c:v>
                </c:pt>
                <c:pt idx="255">
                  <c:v>5</c:v>
                </c:pt>
                <c:pt idx="256">
                  <c:v>50</c:v>
                </c:pt>
                <c:pt idx="257">
                  <c:v>10</c:v>
                </c:pt>
                <c:pt idx="258">
                  <c:v>12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20</c:v>
                </c:pt>
                <c:pt idx="263">
                  <c:v>4</c:v>
                </c:pt>
                <c:pt idx="264">
                  <c:v>32</c:v>
                </c:pt>
                <c:pt idx="265">
                  <c:v>3</c:v>
                </c:pt>
                <c:pt idx="266">
                  <c:v>2</c:v>
                </c:pt>
                <c:pt idx="267">
                  <c:v>10</c:v>
                </c:pt>
                <c:pt idx="268">
                  <c:v>4</c:v>
                </c:pt>
                <c:pt idx="269">
                  <c:v>26</c:v>
                </c:pt>
                <c:pt idx="270">
                  <c:v>10</c:v>
                </c:pt>
                <c:pt idx="271">
                  <c:v>10</c:v>
                </c:pt>
                <c:pt idx="272">
                  <c:v>2</c:v>
                </c:pt>
                <c:pt idx="273">
                  <c:v>10</c:v>
                </c:pt>
                <c:pt idx="274">
                  <c:v>6</c:v>
                </c:pt>
                <c:pt idx="275">
                  <c:v>5</c:v>
                </c:pt>
                <c:pt idx="276">
                  <c:v>3</c:v>
                </c:pt>
                <c:pt idx="277">
                  <c:v>10</c:v>
                </c:pt>
                <c:pt idx="278">
                  <c:v>6</c:v>
                </c:pt>
                <c:pt idx="279">
                  <c:v>5</c:v>
                </c:pt>
                <c:pt idx="280">
                  <c:v>10</c:v>
                </c:pt>
                <c:pt idx="281">
                  <c:v>10</c:v>
                </c:pt>
                <c:pt idx="282">
                  <c:v>2</c:v>
                </c:pt>
                <c:pt idx="283">
                  <c:v>18</c:v>
                </c:pt>
                <c:pt idx="284">
                  <c:v>5</c:v>
                </c:pt>
                <c:pt idx="285">
                  <c:v>10</c:v>
                </c:pt>
                <c:pt idx="286">
                  <c:v>2</c:v>
                </c:pt>
                <c:pt idx="287">
                  <c:v>10</c:v>
                </c:pt>
                <c:pt idx="288">
                  <c:v>1</c:v>
                </c:pt>
                <c:pt idx="289">
                  <c:v>5</c:v>
                </c:pt>
                <c:pt idx="290">
                  <c:v>5</c:v>
                </c:pt>
                <c:pt idx="291">
                  <c:v>40</c:v>
                </c:pt>
                <c:pt idx="292">
                  <c:v>10</c:v>
                </c:pt>
                <c:pt idx="293">
                  <c:v>4</c:v>
                </c:pt>
                <c:pt idx="294">
                  <c:v>2</c:v>
                </c:pt>
                <c:pt idx="295">
                  <c:v>2</c:v>
                </c:pt>
                <c:pt idx="296">
                  <c:v>30</c:v>
                </c:pt>
                <c:pt idx="297">
                  <c:v>8</c:v>
                </c:pt>
                <c:pt idx="298">
                  <c:v>20</c:v>
                </c:pt>
                <c:pt idx="299">
                  <c:v>6</c:v>
                </c:pt>
                <c:pt idx="300">
                  <c:v>4</c:v>
                </c:pt>
                <c:pt idx="301">
                  <c:v>25</c:v>
                </c:pt>
                <c:pt idx="302">
                  <c:v>20</c:v>
                </c:pt>
                <c:pt idx="303">
                  <c:v>30</c:v>
                </c:pt>
                <c:pt idx="304">
                  <c:v>5</c:v>
                </c:pt>
                <c:pt idx="305">
                  <c:v>4</c:v>
                </c:pt>
                <c:pt idx="306">
                  <c:v>5</c:v>
                </c:pt>
                <c:pt idx="307">
                  <c:v>5</c:v>
                </c:pt>
                <c:pt idx="308">
                  <c:v>2</c:v>
                </c:pt>
                <c:pt idx="309">
                  <c:v>2</c:v>
                </c:pt>
                <c:pt idx="310">
                  <c:v>10</c:v>
                </c:pt>
                <c:pt idx="311">
                  <c:v>2</c:v>
                </c:pt>
                <c:pt idx="312">
                  <c:v>20</c:v>
                </c:pt>
                <c:pt idx="313">
                  <c:v>20</c:v>
                </c:pt>
                <c:pt idx="314">
                  <c:v>6</c:v>
                </c:pt>
                <c:pt idx="315">
                  <c:v>7</c:v>
                </c:pt>
                <c:pt idx="316">
                  <c:v>25</c:v>
                </c:pt>
                <c:pt idx="317">
                  <c:v>20</c:v>
                </c:pt>
                <c:pt idx="318">
                  <c:v>15</c:v>
                </c:pt>
                <c:pt idx="319">
                  <c:v>30</c:v>
                </c:pt>
                <c:pt idx="320">
                  <c:v>2</c:v>
                </c:pt>
                <c:pt idx="321">
                  <c:v>30</c:v>
                </c:pt>
                <c:pt idx="322">
                  <c:v>1</c:v>
                </c:pt>
                <c:pt idx="323">
                  <c:v>12</c:v>
                </c:pt>
                <c:pt idx="324">
                  <c:v>12</c:v>
                </c:pt>
                <c:pt idx="325">
                  <c:v>10</c:v>
                </c:pt>
                <c:pt idx="326">
                  <c:v>20</c:v>
                </c:pt>
                <c:pt idx="327">
                  <c:v>5</c:v>
                </c:pt>
                <c:pt idx="328">
                  <c:v>50</c:v>
                </c:pt>
                <c:pt idx="329">
                  <c:v>2</c:v>
                </c:pt>
                <c:pt idx="330">
                  <c:v>2</c:v>
                </c:pt>
                <c:pt idx="331">
                  <c:v>10</c:v>
                </c:pt>
                <c:pt idx="332">
                  <c:v>0</c:v>
                </c:pt>
                <c:pt idx="333">
                  <c:v>20</c:v>
                </c:pt>
                <c:pt idx="334">
                  <c:v>2</c:v>
                </c:pt>
                <c:pt idx="335">
                  <c:v>10</c:v>
                </c:pt>
                <c:pt idx="336">
                  <c:v>20</c:v>
                </c:pt>
                <c:pt idx="337">
                  <c:v>3</c:v>
                </c:pt>
                <c:pt idx="338">
                  <c:v>5</c:v>
                </c:pt>
                <c:pt idx="339">
                  <c:v>4</c:v>
                </c:pt>
                <c:pt idx="340">
                  <c:v>10</c:v>
                </c:pt>
                <c:pt idx="341">
                  <c:v>3</c:v>
                </c:pt>
                <c:pt idx="342">
                  <c:v>45</c:v>
                </c:pt>
                <c:pt idx="343">
                  <c:v>8</c:v>
                </c:pt>
                <c:pt idx="344">
                  <c:v>56</c:v>
                </c:pt>
                <c:pt idx="345">
                  <c:v>3</c:v>
                </c:pt>
                <c:pt idx="346">
                  <c:v>3</c:v>
                </c:pt>
                <c:pt idx="347">
                  <c:v>8</c:v>
                </c:pt>
                <c:pt idx="348">
                  <c:v>12</c:v>
                </c:pt>
                <c:pt idx="349">
                  <c:v>5</c:v>
                </c:pt>
                <c:pt idx="350">
                  <c:v>15</c:v>
                </c:pt>
                <c:pt idx="351">
                  <c:v>2</c:v>
                </c:pt>
                <c:pt idx="352">
                  <c:v>12</c:v>
                </c:pt>
                <c:pt idx="353">
                  <c:v>1</c:v>
                </c:pt>
                <c:pt idx="354">
                  <c:v>3</c:v>
                </c:pt>
                <c:pt idx="355">
                  <c:v>4</c:v>
                </c:pt>
                <c:pt idx="356">
                  <c:v>10</c:v>
                </c:pt>
                <c:pt idx="357">
                  <c:v>2</c:v>
                </c:pt>
                <c:pt idx="358">
                  <c:v>3</c:v>
                </c:pt>
                <c:pt idx="359">
                  <c:v>5</c:v>
                </c:pt>
                <c:pt idx="360">
                  <c:v>15</c:v>
                </c:pt>
                <c:pt idx="361">
                  <c:v>20</c:v>
                </c:pt>
                <c:pt idx="362">
                  <c:v>7</c:v>
                </c:pt>
                <c:pt idx="363">
                  <c:v>1</c:v>
                </c:pt>
                <c:pt idx="364">
                  <c:v>12</c:v>
                </c:pt>
                <c:pt idx="365">
                  <c:v>3</c:v>
                </c:pt>
                <c:pt idx="366">
                  <c:v>2</c:v>
                </c:pt>
                <c:pt idx="367">
                  <c:v>10</c:v>
                </c:pt>
                <c:pt idx="368">
                  <c:v>12</c:v>
                </c:pt>
                <c:pt idx="369">
                  <c:v>8</c:v>
                </c:pt>
                <c:pt idx="370">
                  <c:v>10</c:v>
                </c:pt>
                <c:pt idx="371">
                  <c:v>30</c:v>
                </c:pt>
                <c:pt idx="372">
                  <c:v>5</c:v>
                </c:pt>
                <c:pt idx="373">
                  <c:v>25</c:v>
                </c:pt>
                <c:pt idx="374">
                  <c:v>25</c:v>
                </c:pt>
                <c:pt idx="375">
                  <c:v>3</c:v>
                </c:pt>
                <c:pt idx="376">
                  <c:v>15</c:v>
                </c:pt>
                <c:pt idx="377">
                  <c:v>12</c:v>
                </c:pt>
                <c:pt idx="378">
                  <c:v>3</c:v>
                </c:pt>
                <c:pt idx="379">
                  <c:v>15</c:v>
                </c:pt>
                <c:pt idx="380">
                  <c:v>5</c:v>
                </c:pt>
                <c:pt idx="381">
                  <c:v>24</c:v>
                </c:pt>
                <c:pt idx="382">
                  <c:v>2</c:v>
                </c:pt>
                <c:pt idx="383">
                  <c:v>3</c:v>
                </c:pt>
                <c:pt idx="384">
                  <c:v>12</c:v>
                </c:pt>
                <c:pt idx="385">
                  <c:v>2</c:v>
                </c:pt>
                <c:pt idx="386">
                  <c:v>3</c:v>
                </c:pt>
                <c:pt idx="387">
                  <c:v>2</c:v>
                </c:pt>
                <c:pt idx="388">
                  <c:v>4</c:v>
                </c:pt>
                <c:pt idx="389">
                  <c:v>3</c:v>
                </c:pt>
                <c:pt idx="390">
                  <c:v>6</c:v>
                </c:pt>
                <c:pt idx="391">
                  <c:v>5</c:v>
                </c:pt>
                <c:pt idx="392">
                  <c:v>4</c:v>
                </c:pt>
                <c:pt idx="393">
                  <c:v>75</c:v>
                </c:pt>
                <c:pt idx="394">
                  <c:v>0</c:v>
                </c:pt>
                <c:pt idx="395">
                  <c:v>7</c:v>
                </c:pt>
                <c:pt idx="396">
                  <c:v>10</c:v>
                </c:pt>
                <c:pt idx="397">
                  <c:v>0</c:v>
                </c:pt>
                <c:pt idx="398">
                  <c:v>20</c:v>
                </c:pt>
                <c:pt idx="399">
                  <c:v>10</c:v>
                </c:pt>
                <c:pt idx="400">
                  <c:v>25</c:v>
                </c:pt>
                <c:pt idx="401">
                  <c:v>6</c:v>
                </c:pt>
                <c:pt idx="402">
                  <c:v>15</c:v>
                </c:pt>
                <c:pt idx="403">
                  <c:v>2</c:v>
                </c:pt>
                <c:pt idx="404">
                  <c:v>2</c:v>
                </c:pt>
                <c:pt idx="405">
                  <c:v>14</c:v>
                </c:pt>
                <c:pt idx="406">
                  <c:v>20</c:v>
                </c:pt>
                <c:pt idx="407">
                  <c:v>2</c:v>
                </c:pt>
                <c:pt idx="408">
                  <c:v>30</c:v>
                </c:pt>
                <c:pt idx="409">
                  <c:v>5</c:v>
                </c:pt>
                <c:pt idx="410">
                  <c:v>5</c:v>
                </c:pt>
                <c:pt idx="411">
                  <c:v>12</c:v>
                </c:pt>
                <c:pt idx="412">
                  <c:v>10</c:v>
                </c:pt>
                <c:pt idx="413">
                  <c:v>20</c:v>
                </c:pt>
                <c:pt idx="414">
                  <c:v>10</c:v>
                </c:pt>
                <c:pt idx="415">
                  <c:v>2</c:v>
                </c:pt>
                <c:pt idx="416">
                  <c:v>3</c:v>
                </c:pt>
                <c:pt idx="417">
                  <c:v>12</c:v>
                </c:pt>
                <c:pt idx="418">
                  <c:v>200</c:v>
                </c:pt>
                <c:pt idx="419">
                  <c:v>12</c:v>
                </c:pt>
                <c:pt idx="420">
                  <c:v>6</c:v>
                </c:pt>
                <c:pt idx="421">
                  <c:v>2</c:v>
                </c:pt>
                <c:pt idx="422">
                  <c:v>10</c:v>
                </c:pt>
                <c:pt idx="423">
                  <c:v>10</c:v>
                </c:pt>
                <c:pt idx="424">
                  <c:v>24</c:v>
                </c:pt>
                <c:pt idx="425">
                  <c:v>15</c:v>
                </c:pt>
                <c:pt idx="426">
                  <c:v>4</c:v>
                </c:pt>
                <c:pt idx="427">
                  <c:v>36</c:v>
                </c:pt>
                <c:pt idx="428">
                  <c:v>8</c:v>
                </c:pt>
                <c:pt idx="429">
                  <c:v>2</c:v>
                </c:pt>
                <c:pt idx="430">
                  <c:v>30</c:v>
                </c:pt>
                <c:pt idx="431">
                  <c:v>4</c:v>
                </c:pt>
                <c:pt idx="432">
                  <c:v>10</c:v>
                </c:pt>
                <c:pt idx="433">
                  <c:v>2</c:v>
                </c:pt>
                <c:pt idx="434">
                  <c:v>120</c:v>
                </c:pt>
                <c:pt idx="435">
                  <c:v>20</c:v>
                </c:pt>
                <c:pt idx="436">
                  <c:v>15</c:v>
                </c:pt>
                <c:pt idx="437">
                  <c:v>3</c:v>
                </c:pt>
                <c:pt idx="438">
                  <c:v>5</c:v>
                </c:pt>
                <c:pt idx="439">
                  <c:v>20</c:v>
                </c:pt>
                <c:pt idx="440">
                  <c:v>10</c:v>
                </c:pt>
                <c:pt idx="441">
                  <c:v>8</c:v>
                </c:pt>
                <c:pt idx="442">
                  <c:v>20</c:v>
                </c:pt>
                <c:pt idx="443">
                  <c:v>25</c:v>
                </c:pt>
                <c:pt idx="444">
                  <c:v>10</c:v>
                </c:pt>
                <c:pt idx="445">
                  <c:v>2</c:v>
                </c:pt>
                <c:pt idx="446">
                  <c:v>9</c:v>
                </c:pt>
                <c:pt idx="447">
                  <c:v>5</c:v>
                </c:pt>
                <c:pt idx="448">
                  <c:v>6</c:v>
                </c:pt>
                <c:pt idx="449">
                  <c:v>5</c:v>
                </c:pt>
                <c:pt idx="450">
                  <c:v>20</c:v>
                </c:pt>
                <c:pt idx="451">
                  <c:v>60</c:v>
                </c:pt>
                <c:pt idx="452">
                  <c:v>50</c:v>
                </c:pt>
                <c:pt idx="453">
                  <c:v>20</c:v>
                </c:pt>
                <c:pt idx="454">
                  <c:v>8</c:v>
                </c:pt>
                <c:pt idx="455">
                  <c:v>50</c:v>
                </c:pt>
                <c:pt idx="456">
                  <c:v>15</c:v>
                </c:pt>
                <c:pt idx="457">
                  <c:v>0</c:v>
                </c:pt>
                <c:pt idx="458">
                  <c:v>100</c:v>
                </c:pt>
                <c:pt idx="459">
                  <c:v>10</c:v>
                </c:pt>
                <c:pt idx="460">
                  <c:v>3</c:v>
                </c:pt>
                <c:pt idx="461">
                  <c:v>5</c:v>
                </c:pt>
                <c:pt idx="462">
                  <c:v>5</c:v>
                </c:pt>
                <c:pt idx="463">
                  <c:v>12</c:v>
                </c:pt>
                <c:pt idx="464">
                  <c:v>0</c:v>
                </c:pt>
                <c:pt idx="465">
                  <c:v>0</c:v>
                </c:pt>
                <c:pt idx="466">
                  <c:v>4</c:v>
                </c:pt>
                <c:pt idx="467">
                  <c:v>12</c:v>
                </c:pt>
                <c:pt idx="468">
                  <c:v>3</c:v>
                </c:pt>
                <c:pt idx="469">
                  <c:v>10</c:v>
                </c:pt>
                <c:pt idx="470">
                  <c:v>12</c:v>
                </c:pt>
                <c:pt idx="471">
                  <c:v>50</c:v>
                </c:pt>
                <c:pt idx="472">
                  <c:v>10</c:v>
                </c:pt>
                <c:pt idx="473">
                  <c:v>4</c:v>
                </c:pt>
                <c:pt idx="474">
                  <c:v>40</c:v>
                </c:pt>
                <c:pt idx="475">
                  <c:v>7</c:v>
                </c:pt>
                <c:pt idx="476">
                  <c:v>25</c:v>
                </c:pt>
                <c:pt idx="477">
                  <c:v>6</c:v>
                </c:pt>
                <c:pt idx="478">
                  <c:v>15</c:v>
                </c:pt>
                <c:pt idx="479">
                  <c:v>15</c:v>
                </c:pt>
                <c:pt idx="480">
                  <c:v>10</c:v>
                </c:pt>
                <c:pt idx="481">
                  <c:v>3</c:v>
                </c:pt>
                <c:pt idx="482">
                  <c:v>5</c:v>
                </c:pt>
                <c:pt idx="483">
                  <c:v>8</c:v>
                </c:pt>
                <c:pt idx="484">
                  <c:v>30</c:v>
                </c:pt>
                <c:pt idx="485">
                  <c:v>2</c:v>
                </c:pt>
                <c:pt idx="486">
                  <c:v>6</c:v>
                </c:pt>
                <c:pt idx="487">
                  <c:v>10</c:v>
                </c:pt>
                <c:pt idx="488">
                  <c:v>12</c:v>
                </c:pt>
                <c:pt idx="489">
                  <c:v>6</c:v>
                </c:pt>
                <c:pt idx="490">
                  <c:v>8</c:v>
                </c:pt>
                <c:pt idx="491">
                  <c:v>4</c:v>
                </c:pt>
                <c:pt idx="492">
                  <c:v>10</c:v>
                </c:pt>
                <c:pt idx="493">
                  <c:v>30</c:v>
                </c:pt>
                <c:pt idx="494">
                  <c:v>6</c:v>
                </c:pt>
                <c:pt idx="495">
                  <c:v>20</c:v>
                </c:pt>
                <c:pt idx="496">
                  <c:v>5</c:v>
                </c:pt>
                <c:pt idx="497">
                  <c:v>20</c:v>
                </c:pt>
                <c:pt idx="498">
                  <c:v>20</c:v>
                </c:pt>
                <c:pt idx="499">
                  <c:v>5</c:v>
                </c:pt>
                <c:pt idx="500">
                  <c:v>1</c:v>
                </c:pt>
                <c:pt idx="501">
                  <c:v>4</c:v>
                </c:pt>
                <c:pt idx="502">
                  <c:v>24</c:v>
                </c:pt>
                <c:pt idx="503">
                  <c:v>6</c:v>
                </c:pt>
                <c:pt idx="504">
                  <c:v>6</c:v>
                </c:pt>
                <c:pt idx="505">
                  <c:v>10</c:v>
                </c:pt>
                <c:pt idx="506">
                  <c:v>4</c:v>
                </c:pt>
                <c:pt idx="507">
                  <c:v>8</c:v>
                </c:pt>
                <c:pt idx="508">
                  <c:v>36</c:v>
                </c:pt>
                <c:pt idx="509">
                  <c:v>10</c:v>
                </c:pt>
                <c:pt idx="510">
                  <c:v>1</c:v>
                </c:pt>
                <c:pt idx="511">
                  <c:v>5</c:v>
                </c:pt>
                <c:pt idx="512">
                  <c:v>6</c:v>
                </c:pt>
                <c:pt idx="513">
                  <c:v>4</c:v>
                </c:pt>
                <c:pt idx="514">
                  <c:v>50</c:v>
                </c:pt>
                <c:pt idx="515">
                  <c:v>3</c:v>
                </c:pt>
                <c:pt idx="516">
                  <c:v>5</c:v>
                </c:pt>
                <c:pt idx="517">
                  <c:v>1</c:v>
                </c:pt>
                <c:pt idx="518">
                  <c:v>5</c:v>
                </c:pt>
                <c:pt idx="519">
                  <c:v>4</c:v>
                </c:pt>
                <c:pt idx="520">
                  <c:v>20</c:v>
                </c:pt>
                <c:pt idx="521">
                  <c:v>15</c:v>
                </c:pt>
                <c:pt idx="522">
                  <c:v>1</c:v>
                </c:pt>
                <c:pt idx="523">
                  <c:v>15</c:v>
                </c:pt>
                <c:pt idx="524">
                  <c:v>10</c:v>
                </c:pt>
                <c:pt idx="525">
                  <c:v>6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5</c:v>
                </c:pt>
                <c:pt idx="530">
                  <c:v>25</c:v>
                </c:pt>
                <c:pt idx="531">
                  <c:v>4</c:v>
                </c:pt>
                <c:pt idx="532">
                  <c:v>15</c:v>
                </c:pt>
                <c:pt idx="533">
                  <c:v>0</c:v>
                </c:pt>
                <c:pt idx="534">
                  <c:v>10</c:v>
                </c:pt>
                <c:pt idx="535">
                  <c:v>5</c:v>
                </c:pt>
                <c:pt idx="536">
                  <c:v>7</c:v>
                </c:pt>
                <c:pt idx="537">
                  <c:v>0</c:v>
                </c:pt>
                <c:pt idx="538">
                  <c:v>5</c:v>
                </c:pt>
                <c:pt idx="539">
                  <c:v>100</c:v>
                </c:pt>
                <c:pt idx="540">
                  <c:v>1</c:v>
                </c:pt>
                <c:pt idx="541">
                  <c:v>10</c:v>
                </c:pt>
                <c:pt idx="542">
                  <c:v>24</c:v>
                </c:pt>
                <c:pt idx="543">
                  <c:v>1</c:v>
                </c:pt>
                <c:pt idx="544">
                  <c:v>6</c:v>
                </c:pt>
                <c:pt idx="545">
                  <c:v>25</c:v>
                </c:pt>
                <c:pt idx="546">
                  <c:v>3</c:v>
                </c:pt>
                <c:pt idx="547">
                  <c:v>300</c:v>
                </c:pt>
                <c:pt idx="548">
                  <c:v>30</c:v>
                </c:pt>
                <c:pt idx="549">
                  <c:v>4</c:v>
                </c:pt>
                <c:pt idx="550">
                  <c:v>4</c:v>
                </c:pt>
                <c:pt idx="551">
                  <c:v>30</c:v>
                </c:pt>
                <c:pt idx="552">
                  <c:v>2</c:v>
                </c:pt>
                <c:pt idx="553">
                  <c:v>12</c:v>
                </c:pt>
                <c:pt idx="554">
                  <c:v>15</c:v>
                </c:pt>
                <c:pt idx="555">
                  <c:v>25</c:v>
                </c:pt>
                <c:pt idx="556">
                  <c:v>10</c:v>
                </c:pt>
                <c:pt idx="557">
                  <c:v>20</c:v>
                </c:pt>
                <c:pt idx="558">
                  <c:v>5</c:v>
                </c:pt>
                <c:pt idx="559">
                  <c:v>10</c:v>
                </c:pt>
                <c:pt idx="560">
                  <c:v>3</c:v>
                </c:pt>
                <c:pt idx="561">
                  <c:v>24</c:v>
                </c:pt>
                <c:pt idx="562">
                  <c:v>0</c:v>
                </c:pt>
                <c:pt idx="563">
                  <c:v>12</c:v>
                </c:pt>
                <c:pt idx="564">
                  <c:v>5</c:v>
                </c:pt>
                <c:pt idx="565">
                  <c:v>5</c:v>
                </c:pt>
                <c:pt idx="566">
                  <c:v>10</c:v>
                </c:pt>
                <c:pt idx="567">
                  <c:v>1</c:v>
                </c:pt>
                <c:pt idx="568">
                  <c:v>12</c:v>
                </c:pt>
                <c:pt idx="569">
                  <c:v>14</c:v>
                </c:pt>
                <c:pt idx="570">
                  <c:v>10</c:v>
                </c:pt>
                <c:pt idx="571">
                  <c:v>15</c:v>
                </c:pt>
                <c:pt idx="572">
                  <c:v>4</c:v>
                </c:pt>
                <c:pt idx="573">
                  <c:v>6</c:v>
                </c:pt>
                <c:pt idx="574">
                  <c:v>25</c:v>
                </c:pt>
                <c:pt idx="575">
                  <c:v>20</c:v>
                </c:pt>
                <c:pt idx="576">
                  <c:v>20</c:v>
                </c:pt>
                <c:pt idx="577">
                  <c:v>3</c:v>
                </c:pt>
                <c:pt idx="578">
                  <c:v>12</c:v>
                </c:pt>
                <c:pt idx="579">
                  <c:v>50</c:v>
                </c:pt>
                <c:pt idx="580">
                  <c:v>4</c:v>
                </c:pt>
                <c:pt idx="581">
                  <c:v>24</c:v>
                </c:pt>
                <c:pt idx="582">
                  <c:v>100</c:v>
                </c:pt>
                <c:pt idx="583">
                  <c:v>1</c:v>
                </c:pt>
                <c:pt idx="584">
                  <c:v>10</c:v>
                </c:pt>
                <c:pt idx="585">
                  <c:v>12</c:v>
                </c:pt>
                <c:pt idx="586">
                  <c:v>15</c:v>
                </c:pt>
                <c:pt idx="587">
                  <c:v>4</c:v>
                </c:pt>
                <c:pt idx="588">
                  <c:v>15</c:v>
                </c:pt>
                <c:pt idx="589">
                  <c:v>20</c:v>
                </c:pt>
                <c:pt idx="590">
                  <c:v>20</c:v>
                </c:pt>
                <c:pt idx="591">
                  <c:v>1</c:v>
                </c:pt>
                <c:pt idx="592">
                  <c:v>40</c:v>
                </c:pt>
                <c:pt idx="593">
                  <c:v>12</c:v>
                </c:pt>
                <c:pt idx="594">
                  <c:v>30</c:v>
                </c:pt>
                <c:pt idx="595">
                  <c:v>2</c:v>
                </c:pt>
                <c:pt idx="596">
                  <c:v>25</c:v>
                </c:pt>
                <c:pt idx="597">
                  <c:v>24</c:v>
                </c:pt>
                <c:pt idx="598">
                  <c:v>10</c:v>
                </c:pt>
                <c:pt idx="599">
                  <c:v>20</c:v>
                </c:pt>
                <c:pt idx="600">
                  <c:v>8</c:v>
                </c:pt>
                <c:pt idx="601">
                  <c:v>4</c:v>
                </c:pt>
                <c:pt idx="602">
                  <c:v>2</c:v>
                </c:pt>
                <c:pt idx="603">
                  <c:v>3</c:v>
                </c:pt>
                <c:pt idx="604">
                  <c:v>5</c:v>
                </c:pt>
                <c:pt idx="605">
                  <c:v>12</c:v>
                </c:pt>
                <c:pt idx="606">
                  <c:v>10</c:v>
                </c:pt>
                <c:pt idx="607">
                  <c:v>5</c:v>
                </c:pt>
                <c:pt idx="608">
                  <c:v>12</c:v>
                </c:pt>
                <c:pt idx="609">
                  <c:v>12</c:v>
                </c:pt>
                <c:pt idx="610">
                  <c:v>4</c:v>
                </c:pt>
                <c:pt idx="611">
                  <c:v>2</c:v>
                </c:pt>
                <c:pt idx="612">
                  <c:v>10</c:v>
                </c:pt>
                <c:pt idx="613">
                  <c:v>10</c:v>
                </c:pt>
                <c:pt idx="614">
                  <c:v>5</c:v>
                </c:pt>
                <c:pt idx="615">
                  <c:v>50</c:v>
                </c:pt>
                <c:pt idx="616">
                  <c:v>20</c:v>
                </c:pt>
                <c:pt idx="617">
                  <c:v>5</c:v>
                </c:pt>
                <c:pt idx="618">
                  <c:v>0</c:v>
                </c:pt>
                <c:pt idx="619">
                  <c:v>5</c:v>
                </c:pt>
                <c:pt idx="620">
                  <c:v>2</c:v>
                </c:pt>
                <c:pt idx="621">
                  <c:v>5</c:v>
                </c:pt>
                <c:pt idx="622">
                  <c:v>24</c:v>
                </c:pt>
                <c:pt idx="623">
                  <c:v>20</c:v>
                </c:pt>
                <c:pt idx="624">
                  <c:v>10</c:v>
                </c:pt>
                <c:pt idx="625">
                  <c:v>30</c:v>
                </c:pt>
                <c:pt idx="626">
                  <c:v>4</c:v>
                </c:pt>
                <c:pt idx="627">
                  <c:v>10</c:v>
                </c:pt>
                <c:pt idx="628">
                  <c:v>20</c:v>
                </c:pt>
                <c:pt idx="629">
                  <c:v>10</c:v>
                </c:pt>
                <c:pt idx="630">
                  <c:v>4</c:v>
                </c:pt>
                <c:pt idx="631">
                  <c:v>5</c:v>
                </c:pt>
                <c:pt idx="632">
                  <c:v>30</c:v>
                </c:pt>
                <c:pt idx="633">
                  <c:v>9</c:v>
                </c:pt>
                <c:pt idx="634">
                  <c:v>6</c:v>
                </c:pt>
                <c:pt idx="635">
                  <c:v>6</c:v>
                </c:pt>
                <c:pt idx="636">
                  <c:v>3</c:v>
                </c:pt>
                <c:pt idx="637">
                  <c:v>20</c:v>
                </c:pt>
                <c:pt idx="638">
                  <c:v>50</c:v>
                </c:pt>
                <c:pt idx="639">
                  <c:v>5</c:v>
                </c:pt>
                <c:pt idx="640">
                  <c:v>10</c:v>
                </c:pt>
                <c:pt idx="641">
                  <c:v>0</c:v>
                </c:pt>
                <c:pt idx="642">
                  <c:v>20</c:v>
                </c:pt>
                <c:pt idx="643">
                  <c:v>5</c:v>
                </c:pt>
                <c:pt idx="644">
                  <c:v>30</c:v>
                </c:pt>
                <c:pt idx="645">
                  <c:v>20</c:v>
                </c:pt>
                <c:pt idx="646">
                  <c:v>10</c:v>
                </c:pt>
                <c:pt idx="647">
                  <c:v>2</c:v>
                </c:pt>
                <c:pt idx="648">
                  <c:v>2</c:v>
                </c:pt>
                <c:pt idx="649">
                  <c:v>24</c:v>
                </c:pt>
                <c:pt idx="650">
                  <c:v>2</c:v>
                </c:pt>
                <c:pt idx="651">
                  <c:v>3</c:v>
                </c:pt>
                <c:pt idx="652">
                  <c:v>2</c:v>
                </c:pt>
                <c:pt idx="653">
                  <c:v>30</c:v>
                </c:pt>
                <c:pt idx="654">
                  <c:v>8</c:v>
                </c:pt>
                <c:pt idx="655">
                  <c:v>5</c:v>
                </c:pt>
                <c:pt idx="656">
                  <c:v>100</c:v>
                </c:pt>
                <c:pt idx="657">
                  <c:v>5</c:v>
                </c:pt>
                <c:pt idx="658">
                  <c:v>6</c:v>
                </c:pt>
                <c:pt idx="659">
                  <c:v>7</c:v>
                </c:pt>
                <c:pt idx="660">
                  <c:v>5</c:v>
                </c:pt>
                <c:pt idx="661">
                  <c:v>30</c:v>
                </c:pt>
                <c:pt idx="662">
                  <c:v>4</c:v>
                </c:pt>
                <c:pt idx="663">
                  <c:v>15</c:v>
                </c:pt>
                <c:pt idx="664">
                  <c:v>3</c:v>
                </c:pt>
                <c:pt idx="665">
                  <c:v>5</c:v>
                </c:pt>
                <c:pt idx="666">
                  <c:v>8</c:v>
                </c:pt>
                <c:pt idx="667">
                  <c:v>6</c:v>
                </c:pt>
                <c:pt idx="668">
                  <c:v>20</c:v>
                </c:pt>
                <c:pt idx="669">
                  <c:v>30</c:v>
                </c:pt>
                <c:pt idx="670">
                  <c:v>6</c:v>
                </c:pt>
                <c:pt idx="671">
                  <c:v>12</c:v>
                </c:pt>
                <c:pt idx="672">
                  <c:v>4</c:v>
                </c:pt>
                <c:pt idx="673">
                  <c:v>30</c:v>
                </c:pt>
                <c:pt idx="674">
                  <c:v>1</c:v>
                </c:pt>
                <c:pt idx="675">
                  <c:v>10</c:v>
                </c:pt>
                <c:pt idx="676">
                  <c:v>6</c:v>
                </c:pt>
                <c:pt idx="677">
                  <c:v>1</c:v>
                </c:pt>
                <c:pt idx="678">
                  <c:v>5</c:v>
                </c:pt>
                <c:pt idx="679">
                  <c:v>4</c:v>
                </c:pt>
                <c:pt idx="680">
                  <c:v>16</c:v>
                </c:pt>
                <c:pt idx="681">
                  <c:v>4</c:v>
                </c:pt>
                <c:pt idx="682">
                  <c:v>10</c:v>
                </c:pt>
                <c:pt idx="683">
                  <c:v>60</c:v>
                </c:pt>
                <c:pt idx="684">
                  <c:v>3</c:v>
                </c:pt>
                <c:pt idx="685">
                  <c:v>20</c:v>
                </c:pt>
                <c:pt idx="686">
                  <c:v>25</c:v>
                </c:pt>
                <c:pt idx="687">
                  <c:v>10</c:v>
                </c:pt>
                <c:pt idx="688">
                  <c:v>12</c:v>
                </c:pt>
                <c:pt idx="689">
                  <c:v>5</c:v>
                </c:pt>
                <c:pt idx="690">
                  <c:v>10</c:v>
                </c:pt>
                <c:pt idx="691">
                  <c:v>3</c:v>
                </c:pt>
                <c:pt idx="692">
                  <c:v>26</c:v>
                </c:pt>
                <c:pt idx="693">
                  <c:v>5</c:v>
                </c:pt>
                <c:pt idx="694">
                  <c:v>6</c:v>
                </c:pt>
                <c:pt idx="695">
                  <c:v>6</c:v>
                </c:pt>
                <c:pt idx="696">
                  <c:v>3</c:v>
                </c:pt>
                <c:pt idx="697">
                  <c:v>2</c:v>
                </c:pt>
                <c:pt idx="698">
                  <c:v>1</c:v>
                </c:pt>
                <c:pt idx="699">
                  <c:v>6</c:v>
                </c:pt>
                <c:pt idx="700">
                  <c:v>10</c:v>
                </c:pt>
                <c:pt idx="701">
                  <c:v>18</c:v>
                </c:pt>
                <c:pt idx="702">
                  <c:v>3</c:v>
                </c:pt>
                <c:pt idx="703">
                  <c:v>3</c:v>
                </c:pt>
                <c:pt idx="704">
                  <c:v>5</c:v>
                </c:pt>
                <c:pt idx="705">
                  <c:v>50</c:v>
                </c:pt>
                <c:pt idx="706">
                  <c:v>3</c:v>
                </c:pt>
                <c:pt idx="707">
                  <c:v>15</c:v>
                </c:pt>
                <c:pt idx="708">
                  <c:v>15</c:v>
                </c:pt>
                <c:pt idx="709">
                  <c:v>30</c:v>
                </c:pt>
                <c:pt idx="710">
                  <c:v>1</c:v>
                </c:pt>
                <c:pt idx="711">
                  <c:v>2</c:v>
                </c:pt>
                <c:pt idx="712">
                  <c:v>20</c:v>
                </c:pt>
                <c:pt idx="713">
                  <c:v>30</c:v>
                </c:pt>
                <c:pt idx="714">
                  <c:v>2</c:v>
                </c:pt>
                <c:pt idx="715">
                  <c:v>12</c:v>
                </c:pt>
                <c:pt idx="716">
                  <c:v>0</c:v>
                </c:pt>
                <c:pt idx="717">
                  <c:v>10</c:v>
                </c:pt>
                <c:pt idx="718">
                  <c:v>24</c:v>
                </c:pt>
                <c:pt idx="719">
                  <c:v>40</c:v>
                </c:pt>
                <c:pt idx="720">
                  <c:v>15</c:v>
                </c:pt>
                <c:pt idx="721">
                  <c:v>10</c:v>
                </c:pt>
                <c:pt idx="722">
                  <c:v>1</c:v>
                </c:pt>
                <c:pt idx="723">
                  <c:v>6</c:v>
                </c:pt>
                <c:pt idx="724">
                  <c:v>8</c:v>
                </c:pt>
                <c:pt idx="725">
                  <c:v>5</c:v>
                </c:pt>
                <c:pt idx="726">
                  <c:v>1</c:v>
                </c:pt>
                <c:pt idx="727">
                  <c:v>6</c:v>
                </c:pt>
                <c:pt idx="728">
                  <c:v>10</c:v>
                </c:pt>
                <c:pt idx="729">
                  <c:v>1</c:v>
                </c:pt>
                <c:pt idx="730">
                  <c:v>1</c:v>
                </c:pt>
                <c:pt idx="731">
                  <c:v>6</c:v>
                </c:pt>
                <c:pt idx="732">
                  <c:v>9</c:v>
                </c:pt>
                <c:pt idx="733">
                  <c:v>2</c:v>
                </c:pt>
                <c:pt idx="734">
                  <c:v>3</c:v>
                </c:pt>
                <c:pt idx="735">
                  <c:v>600</c:v>
                </c:pt>
                <c:pt idx="736">
                  <c:v>2</c:v>
                </c:pt>
                <c:pt idx="737">
                  <c:v>5</c:v>
                </c:pt>
                <c:pt idx="738">
                  <c:v>10</c:v>
                </c:pt>
                <c:pt idx="739">
                  <c:v>5</c:v>
                </c:pt>
                <c:pt idx="740">
                  <c:v>10</c:v>
                </c:pt>
                <c:pt idx="741">
                  <c:v>4</c:v>
                </c:pt>
                <c:pt idx="742">
                  <c:v>10</c:v>
                </c:pt>
                <c:pt idx="743">
                  <c:v>5</c:v>
                </c:pt>
                <c:pt idx="744">
                  <c:v>6</c:v>
                </c:pt>
                <c:pt idx="745">
                  <c:v>1</c:v>
                </c:pt>
                <c:pt idx="746">
                  <c:v>1</c:v>
                </c:pt>
                <c:pt idx="747">
                  <c:v>0</c:v>
                </c:pt>
                <c:pt idx="748">
                  <c:v>4</c:v>
                </c:pt>
                <c:pt idx="749">
                  <c:v>35</c:v>
                </c:pt>
                <c:pt idx="750">
                  <c:v>12</c:v>
                </c:pt>
                <c:pt idx="751">
                  <c:v>10</c:v>
                </c:pt>
                <c:pt idx="752">
                  <c:v>1</c:v>
                </c:pt>
                <c:pt idx="781">
                  <c:v>37.5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3-4E64-855D-B04F3D077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483328"/>
        <c:axId val="439484312"/>
      </c:scatterChart>
      <c:valAx>
        <c:axId val="43948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84312"/>
        <c:crosses val="autoZero"/>
        <c:crossBetween val="midCat"/>
      </c:valAx>
      <c:valAx>
        <c:axId val="43948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No</a:t>
                </a:r>
                <a:r>
                  <a:rPr lang="en-IN" baseline="0" dirty="0"/>
                  <a:t> of books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83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'main sheet'!$G$2:$G$783</cx:f>
        <cx:lvl ptCount="782" formatCode="General">
          <cx:pt idx="2">2</cx:pt>
          <cx:pt idx="3">10</cx:pt>
          <cx:pt idx="4">45</cx:pt>
          <cx:pt idx="5">25</cx:pt>
          <cx:pt idx="6">50</cx:pt>
          <cx:pt idx="7">18</cx:pt>
          <cx:pt idx="8">15</cx:pt>
          <cx:pt idx="9">30</cx:pt>
          <cx:pt idx="10">2</cx:pt>
          <cx:pt idx="11">1</cx:pt>
          <cx:pt idx="12">12</cx:pt>
          <cx:pt idx="13">3</cx:pt>
          <cx:pt idx="14">50</cx:pt>
          <cx:pt idx="15">15</cx:pt>
          <cx:pt idx="16">12</cx:pt>
          <cx:pt idx="17">6</cx:pt>
          <cx:pt idx="18">20</cx:pt>
          <cx:pt idx="19">30</cx:pt>
          <cx:pt idx="20">4</cx:pt>
          <cx:pt idx="21">10</cx:pt>
          <cx:pt idx="22">6</cx:pt>
          <cx:pt idx="23">8</cx:pt>
          <cx:pt idx="24">10</cx:pt>
          <cx:pt idx="25">30</cx:pt>
          <cx:pt idx="26">20</cx:pt>
          <cx:pt idx="27">2</cx:pt>
          <cx:pt idx="28">6</cx:pt>
          <cx:pt idx="29">3</cx:pt>
          <cx:pt idx="30">5</cx:pt>
          <cx:pt idx="31">20</cx:pt>
          <cx:pt idx="32">1</cx:pt>
          <cx:pt idx="33">2</cx:pt>
          <cx:pt idx="34">5</cx:pt>
          <cx:pt idx="35">2</cx:pt>
          <cx:pt idx="36">1</cx:pt>
          <cx:pt idx="37">5</cx:pt>
          <cx:pt idx="38">2</cx:pt>
          <cx:pt idx="39">6</cx:pt>
          <cx:pt idx="40">6</cx:pt>
          <cx:pt idx="41">10</cx:pt>
          <cx:pt idx="42">5</cx:pt>
          <cx:pt idx="43">4</cx:pt>
          <cx:pt idx="44">10</cx:pt>
          <cx:pt idx="45">30</cx:pt>
          <cx:pt idx="46">26</cx:pt>
          <cx:pt idx="47">10</cx:pt>
          <cx:pt idx="48">12</cx:pt>
          <cx:pt idx="49">10</cx:pt>
          <cx:pt idx="50">20</cx:pt>
          <cx:pt idx="51">15</cx:pt>
          <cx:pt idx="52">10</cx:pt>
          <cx:pt idx="53">2</cx:pt>
          <cx:pt idx="54">10</cx:pt>
          <cx:pt idx="55">1</cx:pt>
          <cx:pt idx="56">5</cx:pt>
          <cx:pt idx="57">15</cx:pt>
          <cx:pt idx="58">5</cx:pt>
          <cx:pt idx="59">2</cx:pt>
          <cx:pt idx="60">104</cx:pt>
          <cx:pt idx="61">12</cx:pt>
          <cx:pt idx="62">10</cx:pt>
          <cx:pt idx="63">5</cx:pt>
          <cx:pt idx="64">11</cx:pt>
          <cx:pt idx="65">30</cx:pt>
          <cx:pt idx="66">12</cx:pt>
          <cx:pt idx="67">6</cx:pt>
          <cx:pt idx="68">3</cx:pt>
          <cx:pt idx="69">5</cx:pt>
          <cx:pt idx="70">3</cx:pt>
          <cx:pt idx="71">5</cx:pt>
          <cx:pt idx="72">6</cx:pt>
          <cx:pt idx="73">5</cx:pt>
          <cx:pt idx="74">5</cx:pt>
          <cx:pt idx="75">100</cx:pt>
          <cx:pt idx="76">10</cx:pt>
          <cx:pt idx="77">24</cx:pt>
          <cx:pt idx="78">6</cx:pt>
          <cx:pt idx="79">2</cx:pt>
          <cx:pt idx="80">20</cx:pt>
          <cx:pt idx="81">6</cx:pt>
          <cx:pt idx="82">5</cx:pt>
          <cx:pt idx="83">24</cx:pt>
          <cx:pt idx="84">4</cx:pt>
          <cx:pt idx="85">0</cx:pt>
          <cx:pt idx="86">5</cx:pt>
          <cx:pt idx="87">15</cx:pt>
          <cx:pt idx="88">6</cx:pt>
          <cx:pt idx="89">15</cx:pt>
          <cx:pt idx="90">13</cx:pt>
          <cx:pt idx="91">6</cx:pt>
          <cx:pt idx="92">2</cx:pt>
          <cx:pt idx="93">3</cx:pt>
          <cx:pt idx="94">5</cx:pt>
          <cx:pt idx="95">50</cx:pt>
          <cx:pt idx="96">15</cx:pt>
          <cx:pt idx="97">10</cx:pt>
          <cx:pt idx="98">24</cx:pt>
          <cx:pt idx="99">3</cx:pt>
          <cx:pt idx="100">5</cx:pt>
          <cx:pt idx="101">3</cx:pt>
          <cx:pt idx="102">25</cx:pt>
          <cx:pt idx="103">20</cx:pt>
          <cx:pt idx="104">10</cx:pt>
          <cx:pt idx="105">2</cx:pt>
          <cx:pt idx="106">10</cx:pt>
          <cx:pt idx="107">10</cx:pt>
          <cx:pt idx="108">12</cx:pt>
          <cx:pt idx="109">30</cx:pt>
          <cx:pt idx="110">6</cx:pt>
          <cx:pt idx="111">2</cx:pt>
          <cx:pt idx="112">5</cx:pt>
          <cx:pt idx="113">8</cx:pt>
          <cx:pt idx="114">20</cx:pt>
          <cx:pt idx="115">0</cx:pt>
          <cx:pt idx="116">12</cx:pt>
          <cx:pt idx="117">60</cx:pt>
          <cx:pt idx="118">12</cx:pt>
          <cx:pt idx="119">5</cx:pt>
          <cx:pt idx="120">20</cx:pt>
          <cx:pt idx="121">20</cx:pt>
          <cx:pt idx="122">20</cx:pt>
          <cx:pt idx="123">24</cx:pt>
          <cx:pt idx="124">3</cx:pt>
          <cx:pt idx="125">10</cx:pt>
          <cx:pt idx="126">0</cx:pt>
          <cx:pt idx="127">6</cx:pt>
          <cx:pt idx="128">50</cx:pt>
          <cx:pt idx="129">4</cx:pt>
          <cx:pt idx="130">12</cx:pt>
          <cx:pt idx="131">0</cx:pt>
          <cx:pt idx="132">12</cx:pt>
          <cx:pt idx="133">10</cx:pt>
          <cx:pt idx="134">20</cx:pt>
          <cx:pt idx="135">3</cx:pt>
          <cx:pt idx="136">3</cx:pt>
          <cx:pt idx="137">20</cx:pt>
          <cx:pt idx="138">10</cx:pt>
          <cx:pt idx="139">1</cx:pt>
          <cx:pt idx="140">12</cx:pt>
          <cx:pt idx="141">15</cx:pt>
          <cx:pt idx="142">10</cx:pt>
          <cx:pt idx="143">6</cx:pt>
          <cx:pt idx="144">1</cx:pt>
          <cx:pt idx="145">4</cx:pt>
          <cx:pt idx="146">0</cx:pt>
          <cx:pt idx="147">5</cx:pt>
          <cx:pt idx="148">15</cx:pt>
          <cx:pt idx="149">2</cx:pt>
          <cx:pt idx="150">5</cx:pt>
          <cx:pt idx="151">6</cx:pt>
          <cx:pt idx="152">12</cx:pt>
          <cx:pt idx="153">30</cx:pt>
          <cx:pt idx="154">2</cx:pt>
          <cx:pt idx="155">1</cx:pt>
          <cx:pt idx="156">40</cx:pt>
          <cx:pt idx="157">10</cx:pt>
          <cx:pt idx="158">12</cx:pt>
          <cx:pt idx="159">3</cx:pt>
          <cx:pt idx="160">5</cx:pt>
          <cx:pt idx="161">8</cx:pt>
          <cx:pt idx="162">5</cx:pt>
          <cx:pt idx="163">0</cx:pt>
          <cx:pt idx="164">5</cx:pt>
          <cx:pt idx="165">15</cx:pt>
          <cx:pt idx="166">6</cx:pt>
          <cx:pt idx="167">2</cx:pt>
          <cx:pt idx="168">2</cx:pt>
          <cx:pt idx="169">2</cx:pt>
          <cx:pt idx="170">2</cx:pt>
          <cx:pt idx="171">10</cx:pt>
          <cx:pt idx="172">10</cx:pt>
          <cx:pt idx="173">50</cx:pt>
          <cx:pt idx="174">120</cx:pt>
          <cx:pt idx="175">8</cx:pt>
          <cx:pt idx="176">4</cx:pt>
          <cx:pt idx="177">12</cx:pt>
          <cx:pt idx="178">1</cx:pt>
          <cx:pt idx="179">15</cx:pt>
          <cx:pt idx="180">20</cx:pt>
          <cx:pt idx="181">5</cx:pt>
          <cx:pt idx="182">12</cx:pt>
          <cx:pt idx="183">3</cx:pt>
          <cx:pt idx="184">10</cx:pt>
          <cx:pt idx="185">5</cx:pt>
          <cx:pt idx="186">12</cx:pt>
          <cx:pt idx="187">4</cx:pt>
          <cx:pt idx="188">5</cx:pt>
          <cx:pt idx="189">7</cx:pt>
          <cx:pt idx="190">3</cx:pt>
          <cx:pt idx="191">20</cx:pt>
          <cx:pt idx="192">2</cx:pt>
          <cx:pt idx="193">5</cx:pt>
          <cx:pt idx="194">4</cx:pt>
          <cx:pt idx="195">20</cx:pt>
          <cx:pt idx="196">10</cx:pt>
          <cx:pt idx="197">2</cx:pt>
          <cx:pt idx="198">30</cx:pt>
          <cx:pt idx="199">12</cx:pt>
          <cx:pt idx="200">20</cx:pt>
          <cx:pt idx="201">12</cx:pt>
          <cx:pt idx="202">6</cx:pt>
          <cx:pt idx="203">12</cx:pt>
          <cx:pt idx="204">10</cx:pt>
          <cx:pt idx="205">10</cx:pt>
          <cx:pt idx="206">10</cx:pt>
          <cx:pt idx="207">4</cx:pt>
          <cx:pt idx="208">0</cx:pt>
          <cx:pt idx="209">15</cx:pt>
          <cx:pt idx="210">5</cx:pt>
          <cx:pt idx="211">1</cx:pt>
          <cx:pt idx="212">10</cx:pt>
          <cx:pt idx="213">20</cx:pt>
          <cx:pt idx="214">3</cx:pt>
          <cx:pt idx="215">1</cx:pt>
          <cx:pt idx="216">0</cx:pt>
          <cx:pt idx="217">2</cx:pt>
          <cx:pt idx="218">16</cx:pt>
          <cx:pt idx="219">3</cx:pt>
          <cx:pt idx="220">12</cx:pt>
          <cx:pt idx="221">6</cx:pt>
          <cx:pt idx="222">3</cx:pt>
          <cx:pt idx="223">5</cx:pt>
          <cx:pt idx="224">3</cx:pt>
          <cx:pt idx="225">30</cx:pt>
          <cx:pt idx="226">12</cx:pt>
          <cx:pt idx="227">5</cx:pt>
          <cx:pt idx="228">6</cx:pt>
          <cx:pt idx="229">5</cx:pt>
          <cx:pt idx="230">12</cx:pt>
          <cx:pt idx="231">2</cx:pt>
          <cx:pt idx="232">4</cx:pt>
          <cx:pt idx="233">20</cx:pt>
          <cx:pt idx="234">10</cx:pt>
          <cx:pt idx="235">5</cx:pt>
          <cx:pt idx="236">5</cx:pt>
          <cx:pt idx="237">12</cx:pt>
          <cx:pt idx="238">15</cx:pt>
          <cx:pt idx="239">8</cx:pt>
          <cx:pt idx="240">24</cx:pt>
          <cx:pt idx="241">2</cx:pt>
          <cx:pt idx="242">15</cx:pt>
          <cx:pt idx="243">4</cx:pt>
          <cx:pt idx="244">12</cx:pt>
          <cx:pt idx="245">5</cx:pt>
          <cx:pt idx="246">10</cx:pt>
          <cx:pt idx="247">3</cx:pt>
          <cx:pt idx="248">5</cx:pt>
          <cx:pt idx="249">0</cx:pt>
          <cx:pt idx="250">15</cx:pt>
          <cx:pt idx="251">60</cx:pt>
          <cx:pt idx="252">12</cx:pt>
          <cx:pt idx="253">18</cx:pt>
          <cx:pt idx="254">10</cx:pt>
          <cx:pt idx="255">5</cx:pt>
          <cx:pt idx="256">50</cx:pt>
          <cx:pt idx="257">10</cx:pt>
          <cx:pt idx="258">12</cx:pt>
          <cx:pt idx="259">5</cx:pt>
          <cx:pt idx="260">5</cx:pt>
          <cx:pt idx="261">6</cx:pt>
          <cx:pt idx="262">20</cx:pt>
          <cx:pt idx="263">4</cx:pt>
          <cx:pt idx="264">32</cx:pt>
          <cx:pt idx="265">3</cx:pt>
          <cx:pt idx="266">2</cx:pt>
          <cx:pt idx="267">10</cx:pt>
          <cx:pt idx="268">4</cx:pt>
          <cx:pt idx="269">26</cx:pt>
          <cx:pt idx="270">10</cx:pt>
          <cx:pt idx="271">10</cx:pt>
          <cx:pt idx="272">2</cx:pt>
          <cx:pt idx="273">10</cx:pt>
          <cx:pt idx="274">6</cx:pt>
          <cx:pt idx="275">5</cx:pt>
          <cx:pt idx="276">3</cx:pt>
          <cx:pt idx="277">10</cx:pt>
          <cx:pt idx="278">6</cx:pt>
          <cx:pt idx="279">5</cx:pt>
          <cx:pt idx="280">10</cx:pt>
          <cx:pt idx="281">10</cx:pt>
          <cx:pt idx="282">2</cx:pt>
          <cx:pt idx="283">18</cx:pt>
          <cx:pt idx="284">5</cx:pt>
          <cx:pt idx="285">10</cx:pt>
          <cx:pt idx="286">2</cx:pt>
          <cx:pt idx="287">10</cx:pt>
          <cx:pt idx="288">1</cx:pt>
          <cx:pt idx="289">5</cx:pt>
          <cx:pt idx="290">5</cx:pt>
          <cx:pt idx="291">40</cx:pt>
          <cx:pt idx="292">10</cx:pt>
          <cx:pt idx="293">4</cx:pt>
          <cx:pt idx="294">2</cx:pt>
          <cx:pt idx="295">2</cx:pt>
          <cx:pt idx="296">30</cx:pt>
          <cx:pt idx="297">8</cx:pt>
          <cx:pt idx="298">20</cx:pt>
          <cx:pt idx="299">6</cx:pt>
          <cx:pt idx="300">4</cx:pt>
          <cx:pt idx="301">25</cx:pt>
          <cx:pt idx="302">20</cx:pt>
          <cx:pt idx="303">30</cx:pt>
          <cx:pt idx="304">5</cx:pt>
          <cx:pt idx="305">4</cx:pt>
          <cx:pt idx="306">5</cx:pt>
          <cx:pt idx="307">5</cx:pt>
          <cx:pt idx="308">2</cx:pt>
          <cx:pt idx="309">2</cx:pt>
          <cx:pt idx="310">10</cx:pt>
          <cx:pt idx="311">2</cx:pt>
          <cx:pt idx="312">20</cx:pt>
          <cx:pt idx="313">20</cx:pt>
          <cx:pt idx="314">6</cx:pt>
          <cx:pt idx="315">7</cx:pt>
          <cx:pt idx="316">25</cx:pt>
          <cx:pt idx="317">20</cx:pt>
          <cx:pt idx="318">15</cx:pt>
          <cx:pt idx="319">30</cx:pt>
          <cx:pt idx="320">2</cx:pt>
          <cx:pt idx="321">30</cx:pt>
          <cx:pt idx="322">1</cx:pt>
          <cx:pt idx="323">12</cx:pt>
          <cx:pt idx="324">12</cx:pt>
          <cx:pt idx="325">10</cx:pt>
          <cx:pt idx="326">20</cx:pt>
          <cx:pt idx="327">5</cx:pt>
          <cx:pt idx="328">50</cx:pt>
          <cx:pt idx="329">2</cx:pt>
          <cx:pt idx="330">2</cx:pt>
          <cx:pt idx="331">10</cx:pt>
          <cx:pt idx="332">0</cx:pt>
          <cx:pt idx="333">20</cx:pt>
          <cx:pt idx="334">2</cx:pt>
          <cx:pt idx="335">10</cx:pt>
          <cx:pt idx="336">20</cx:pt>
          <cx:pt idx="337">3</cx:pt>
          <cx:pt idx="338">5</cx:pt>
          <cx:pt idx="339">4</cx:pt>
          <cx:pt idx="340">10</cx:pt>
          <cx:pt idx="341">3</cx:pt>
          <cx:pt idx="342">45</cx:pt>
          <cx:pt idx="343">8</cx:pt>
          <cx:pt idx="344">56</cx:pt>
          <cx:pt idx="345">3</cx:pt>
          <cx:pt idx="346">3</cx:pt>
          <cx:pt idx="347">8</cx:pt>
          <cx:pt idx="348">12</cx:pt>
          <cx:pt idx="349">5</cx:pt>
          <cx:pt idx="350">15</cx:pt>
          <cx:pt idx="351">2</cx:pt>
          <cx:pt idx="352">12</cx:pt>
          <cx:pt idx="353">1</cx:pt>
          <cx:pt idx="354">3</cx:pt>
          <cx:pt idx="355">4</cx:pt>
          <cx:pt idx="356">10</cx:pt>
          <cx:pt idx="357">2</cx:pt>
          <cx:pt idx="358">3</cx:pt>
          <cx:pt idx="359">5</cx:pt>
          <cx:pt idx="360">15</cx:pt>
          <cx:pt idx="361">20</cx:pt>
          <cx:pt idx="362">7</cx:pt>
          <cx:pt idx="363">1</cx:pt>
          <cx:pt idx="364">12</cx:pt>
          <cx:pt idx="365">3</cx:pt>
          <cx:pt idx="366">2</cx:pt>
          <cx:pt idx="367">10</cx:pt>
          <cx:pt idx="368">12</cx:pt>
          <cx:pt idx="369">8</cx:pt>
          <cx:pt idx="370">10</cx:pt>
          <cx:pt idx="371">30</cx:pt>
          <cx:pt idx="372">5</cx:pt>
          <cx:pt idx="373">25</cx:pt>
          <cx:pt idx="374">25</cx:pt>
          <cx:pt idx="375">3</cx:pt>
          <cx:pt idx="376">15</cx:pt>
          <cx:pt idx="377">12</cx:pt>
          <cx:pt idx="378">3</cx:pt>
          <cx:pt idx="379">15</cx:pt>
          <cx:pt idx="380">5</cx:pt>
          <cx:pt idx="381">24</cx:pt>
          <cx:pt idx="382">2</cx:pt>
          <cx:pt idx="383">3</cx:pt>
          <cx:pt idx="384">12</cx:pt>
          <cx:pt idx="385">2</cx:pt>
          <cx:pt idx="386">3</cx:pt>
          <cx:pt idx="387">2</cx:pt>
          <cx:pt idx="388">4</cx:pt>
          <cx:pt idx="389">3</cx:pt>
          <cx:pt idx="390">6</cx:pt>
          <cx:pt idx="391">5</cx:pt>
          <cx:pt idx="392">4</cx:pt>
          <cx:pt idx="393">75</cx:pt>
          <cx:pt idx="394">0</cx:pt>
          <cx:pt idx="395">7</cx:pt>
          <cx:pt idx="396">10</cx:pt>
          <cx:pt idx="397">0</cx:pt>
          <cx:pt idx="398">20</cx:pt>
          <cx:pt idx="399">10</cx:pt>
          <cx:pt idx="400">25</cx:pt>
          <cx:pt idx="401">6</cx:pt>
          <cx:pt idx="402">15</cx:pt>
          <cx:pt idx="403">2</cx:pt>
          <cx:pt idx="404">2</cx:pt>
          <cx:pt idx="405">14</cx:pt>
          <cx:pt idx="406">20</cx:pt>
          <cx:pt idx="407">2</cx:pt>
          <cx:pt idx="408">30</cx:pt>
          <cx:pt idx="409">5</cx:pt>
          <cx:pt idx="410">5</cx:pt>
          <cx:pt idx="411">12</cx:pt>
          <cx:pt idx="412">10</cx:pt>
          <cx:pt idx="413">20</cx:pt>
          <cx:pt idx="414">10</cx:pt>
          <cx:pt idx="415">2</cx:pt>
          <cx:pt idx="416">3</cx:pt>
          <cx:pt idx="417">12</cx:pt>
          <cx:pt idx="418">200</cx:pt>
          <cx:pt idx="419">12</cx:pt>
          <cx:pt idx="420">6</cx:pt>
          <cx:pt idx="421">2</cx:pt>
          <cx:pt idx="422">10</cx:pt>
          <cx:pt idx="423">10</cx:pt>
          <cx:pt idx="424">24</cx:pt>
          <cx:pt idx="425">15</cx:pt>
          <cx:pt idx="426">4</cx:pt>
          <cx:pt idx="427">36</cx:pt>
          <cx:pt idx="428">8</cx:pt>
          <cx:pt idx="429">2</cx:pt>
          <cx:pt idx="430">30</cx:pt>
          <cx:pt idx="431">4</cx:pt>
          <cx:pt idx="432">10</cx:pt>
          <cx:pt idx="433">2</cx:pt>
          <cx:pt idx="434">120</cx:pt>
          <cx:pt idx="435">20</cx:pt>
          <cx:pt idx="436">15</cx:pt>
          <cx:pt idx="437">3</cx:pt>
          <cx:pt idx="438">5</cx:pt>
          <cx:pt idx="439">20</cx:pt>
          <cx:pt idx="440">10</cx:pt>
          <cx:pt idx="441">8</cx:pt>
          <cx:pt idx="442">20</cx:pt>
          <cx:pt idx="443">25</cx:pt>
          <cx:pt idx="444">10</cx:pt>
          <cx:pt idx="445">2</cx:pt>
          <cx:pt idx="446">9</cx:pt>
          <cx:pt idx="447">5</cx:pt>
          <cx:pt idx="448">6</cx:pt>
          <cx:pt idx="449">5</cx:pt>
          <cx:pt idx="450">20</cx:pt>
          <cx:pt idx="451">60</cx:pt>
          <cx:pt idx="452">50</cx:pt>
          <cx:pt idx="453">20</cx:pt>
          <cx:pt idx="454">8</cx:pt>
          <cx:pt idx="455">50</cx:pt>
          <cx:pt idx="456">15</cx:pt>
          <cx:pt idx="457">0</cx:pt>
          <cx:pt idx="458">100</cx:pt>
          <cx:pt idx="459">10</cx:pt>
          <cx:pt idx="460">3</cx:pt>
          <cx:pt idx="461">5</cx:pt>
          <cx:pt idx="462">5</cx:pt>
          <cx:pt idx="463">12</cx:pt>
          <cx:pt idx="464">0</cx:pt>
          <cx:pt idx="465">0</cx:pt>
          <cx:pt idx="466">4</cx:pt>
          <cx:pt idx="467">12</cx:pt>
          <cx:pt idx="468">3</cx:pt>
          <cx:pt idx="469">10</cx:pt>
          <cx:pt idx="470">12</cx:pt>
          <cx:pt idx="471">50</cx:pt>
          <cx:pt idx="472">10</cx:pt>
          <cx:pt idx="473">4</cx:pt>
          <cx:pt idx="474">40</cx:pt>
          <cx:pt idx="475">7</cx:pt>
          <cx:pt idx="476">25</cx:pt>
          <cx:pt idx="477">6</cx:pt>
          <cx:pt idx="478">15</cx:pt>
          <cx:pt idx="479">15</cx:pt>
          <cx:pt idx="480">10</cx:pt>
          <cx:pt idx="481">3</cx:pt>
          <cx:pt idx="482">5</cx:pt>
          <cx:pt idx="483">8</cx:pt>
          <cx:pt idx="484">30</cx:pt>
          <cx:pt idx="485">2</cx:pt>
          <cx:pt idx="486">6</cx:pt>
          <cx:pt idx="487">10</cx:pt>
          <cx:pt idx="488">12</cx:pt>
          <cx:pt idx="489">6</cx:pt>
          <cx:pt idx="490">8</cx:pt>
          <cx:pt idx="491">4</cx:pt>
          <cx:pt idx="492">10</cx:pt>
          <cx:pt idx="493">30</cx:pt>
          <cx:pt idx="494">6</cx:pt>
          <cx:pt idx="495">20</cx:pt>
          <cx:pt idx="496">5</cx:pt>
          <cx:pt idx="497">20</cx:pt>
          <cx:pt idx="498">20</cx:pt>
          <cx:pt idx="499">5</cx:pt>
          <cx:pt idx="500">1</cx:pt>
          <cx:pt idx="501">4</cx:pt>
          <cx:pt idx="502">24</cx:pt>
          <cx:pt idx="503">6</cx:pt>
          <cx:pt idx="504">6</cx:pt>
          <cx:pt idx="505">10</cx:pt>
          <cx:pt idx="506">4</cx:pt>
          <cx:pt idx="507">8</cx:pt>
          <cx:pt idx="508">36</cx:pt>
          <cx:pt idx="509">10</cx:pt>
          <cx:pt idx="510">1</cx:pt>
          <cx:pt idx="511">5</cx:pt>
          <cx:pt idx="512">6</cx:pt>
          <cx:pt idx="513">4</cx:pt>
          <cx:pt idx="514">50</cx:pt>
          <cx:pt idx="515">3</cx:pt>
          <cx:pt idx="516">5</cx:pt>
          <cx:pt idx="517">1</cx:pt>
          <cx:pt idx="518">5</cx:pt>
          <cx:pt idx="519">4</cx:pt>
          <cx:pt idx="520">20</cx:pt>
          <cx:pt idx="521">15</cx:pt>
          <cx:pt idx="522">1</cx:pt>
          <cx:pt idx="523">15</cx:pt>
          <cx:pt idx="524">10</cx:pt>
          <cx:pt idx="525">6</cx:pt>
          <cx:pt idx="526">2</cx:pt>
          <cx:pt idx="527">2</cx:pt>
          <cx:pt idx="528">2</cx:pt>
          <cx:pt idx="529">5</cx:pt>
          <cx:pt idx="530">25</cx:pt>
          <cx:pt idx="531">4</cx:pt>
          <cx:pt idx="532">15</cx:pt>
          <cx:pt idx="533">0</cx:pt>
          <cx:pt idx="534">10</cx:pt>
          <cx:pt idx="535">5</cx:pt>
          <cx:pt idx="536">7</cx:pt>
          <cx:pt idx="537">0</cx:pt>
          <cx:pt idx="538">5</cx:pt>
          <cx:pt idx="539">100</cx:pt>
          <cx:pt idx="540">1</cx:pt>
          <cx:pt idx="541">10</cx:pt>
          <cx:pt idx="542">24</cx:pt>
          <cx:pt idx="543">1</cx:pt>
          <cx:pt idx="544">6</cx:pt>
          <cx:pt idx="545">25</cx:pt>
          <cx:pt idx="546">3</cx:pt>
          <cx:pt idx="547">300</cx:pt>
          <cx:pt idx="548">30</cx:pt>
          <cx:pt idx="549">4</cx:pt>
          <cx:pt idx="550">4</cx:pt>
          <cx:pt idx="551">30</cx:pt>
          <cx:pt idx="552">2</cx:pt>
          <cx:pt idx="553">12</cx:pt>
          <cx:pt idx="554">15</cx:pt>
          <cx:pt idx="555">25</cx:pt>
          <cx:pt idx="556">10</cx:pt>
          <cx:pt idx="557">20</cx:pt>
          <cx:pt idx="558">5</cx:pt>
          <cx:pt idx="559">10</cx:pt>
          <cx:pt idx="560">3</cx:pt>
          <cx:pt idx="561">24</cx:pt>
          <cx:pt idx="562">0</cx:pt>
          <cx:pt idx="563">12</cx:pt>
          <cx:pt idx="564">5</cx:pt>
          <cx:pt idx="565">5</cx:pt>
          <cx:pt idx="566">10</cx:pt>
          <cx:pt idx="567">1</cx:pt>
          <cx:pt idx="568">12</cx:pt>
          <cx:pt idx="569">14</cx:pt>
          <cx:pt idx="570">10</cx:pt>
          <cx:pt idx="571">15</cx:pt>
          <cx:pt idx="572">4</cx:pt>
          <cx:pt idx="573">6</cx:pt>
          <cx:pt idx="574">25</cx:pt>
          <cx:pt idx="575">20</cx:pt>
          <cx:pt idx="576">20</cx:pt>
          <cx:pt idx="577">3</cx:pt>
          <cx:pt idx="578">12</cx:pt>
          <cx:pt idx="579">50</cx:pt>
          <cx:pt idx="580">4</cx:pt>
          <cx:pt idx="581">24</cx:pt>
          <cx:pt idx="582">100</cx:pt>
          <cx:pt idx="583">1</cx:pt>
          <cx:pt idx="584">10</cx:pt>
          <cx:pt idx="585">12</cx:pt>
          <cx:pt idx="586">15</cx:pt>
          <cx:pt idx="587">4</cx:pt>
          <cx:pt idx="588">15</cx:pt>
          <cx:pt idx="589">20</cx:pt>
          <cx:pt idx="590">20</cx:pt>
          <cx:pt idx="591">1</cx:pt>
          <cx:pt idx="592">40</cx:pt>
          <cx:pt idx="593">12</cx:pt>
          <cx:pt idx="594">30</cx:pt>
          <cx:pt idx="595">2</cx:pt>
          <cx:pt idx="596">25</cx:pt>
          <cx:pt idx="597">24</cx:pt>
          <cx:pt idx="598">10</cx:pt>
          <cx:pt idx="599">20</cx:pt>
          <cx:pt idx="600">8</cx:pt>
          <cx:pt idx="601">4</cx:pt>
          <cx:pt idx="602">2</cx:pt>
          <cx:pt idx="603">3</cx:pt>
          <cx:pt idx="604">5</cx:pt>
          <cx:pt idx="605">12</cx:pt>
          <cx:pt idx="606">10</cx:pt>
          <cx:pt idx="607">5</cx:pt>
          <cx:pt idx="608">12</cx:pt>
          <cx:pt idx="609">12</cx:pt>
          <cx:pt idx="610">4</cx:pt>
          <cx:pt idx="611">2</cx:pt>
          <cx:pt idx="612">10</cx:pt>
          <cx:pt idx="613">10</cx:pt>
          <cx:pt idx="614">5</cx:pt>
          <cx:pt idx="615">50</cx:pt>
          <cx:pt idx="616">20</cx:pt>
          <cx:pt idx="617">5</cx:pt>
          <cx:pt idx="618">0</cx:pt>
          <cx:pt idx="619">5</cx:pt>
          <cx:pt idx="620">2</cx:pt>
          <cx:pt idx="621">5</cx:pt>
          <cx:pt idx="622">24</cx:pt>
          <cx:pt idx="623">20</cx:pt>
          <cx:pt idx="624">10</cx:pt>
          <cx:pt idx="625">30</cx:pt>
          <cx:pt idx="626">4</cx:pt>
          <cx:pt idx="627">10</cx:pt>
          <cx:pt idx="628">20</cx:pt>
          <cx:pt idx="629">10</cx:pt>
          <cx:pt idx="630">4</cx:pt>
          <cx:pt idx="631">5</cx:pt>
          <cx:pt idx="632">30</cx:pt>
          <cx:pt idx="633">9</cx:pt>
          <cx:pt idx="634">6</cx:pt>
          <cx:pt idx="635">6</cx:pt>
          <cx:pt idx="636">3</cx:pt>
          <cx:pt idx="637">20</cx:pt>
          <cx:pt idx="638">50</cx:pt>
          <cx:pt idx="639">5</cx:pt>
          <cx:pt idx="640">10</cx:pt>
          <cx:pt idx="641">0</cx:pt>
          <cx:pt idx="642">20</cx:pt>
          <cx:pt idx="643">5</cx:pt>
          <cx:pt idx="644">30</cx:pt>
          <cx:pt idx="645">20</cx:pt>
          <cx:pt idx="646">10</cx:pt>
          <cx:pt idx="647">2</cx:pt>
          <cx:pt idx="648">2</cx:pt>
          <cx:pt idx="649">24</cx:pt>
          <cx:pt idx="650">2</cx:pt>
          <cx:pt idx="651">3</cx:pt>
          <cx:pt idx="652">2</cx:pt>
          <cx:pt idx="653">30</cx:pt>
          <cx:pt idx="654">8</cx:pt>
          <cx:pt idx="655">5</cx:pt>
          <cx:pt idx="656">100</cx:pt>
          <cx:pt idx="657">5</cx:pt>
          <cx:pt idx="658">6</cx:pt>
          <cx:pt idx="659">7</cx:pt>
          <cx:pt idx="660">5</cx:pt>
          <cx:pt idx="661">30</cx:pt>
          <cx:pt idx="662">4</cx:pt>
          <cx:pt idx="663">15</cx:pt>
          <cx:pt idx="664">3</cx:pt>
          <cx:pt idx="665">5</cx:pt>
          <cx:pt idx="666">8</cx:pt>
          <cx:pt idx="667">6</cx:pt>
          <cx:pt idx="668">20</cx:pt>
          <cx:pt idx="669">30</cx:pt>
          <cx:pt idx="670">6</cx:pt>
          <cx:pt idx="671">12</cx:pt>
          <cx:pt idx="672">4</cx:pt>
          <cx:pt idx="673">30</cx:pt>
          <cx:pt idx="674">1</cx:pt>
          <cx:pt idx="675">10</cx:pt>
          <cx:pt idx="676">6</cx:pt>
          <cx:pt idx="677">1</cx:pt>
          <cx:pt idx="678">5</cx:pt>
          <cx:pt idx="679">4</cx:pt>
          <cx:pt idx="680">16</cx:pt>
          <cx:pt idx="681">4</cx:pt>
          <cx:pt idx="682">10</cx:pt>
          <cx:pt idx="683">60</cx:pt>
          <cx:pt idx="684">3</cx:pt>
          <cx:pt idx="685">20</cx:pt>
          <cx:pt idx="686">25</cx:pt>
          <cx:pt idx="687">10</cx:pt>
          <cx:pt idx="688">12</cx:pt>
          <cx:pt idx="689">5</cx:pt>
          <cx:pt idx="690">10</cx:pt>
          <cx:pt idx="691">3</cx:pt>
          <cx:pt idx="692">26</cx:pt>
          <cx:pt idx="693">5</cx:pt>
          <cx:pt idx="694">6</cx:pt>
          <cx:pt idx="695">6</cx:pt>
          <cx:pt idx="696">3</cx:pt>
          <cx:pt idx="697">2</cx:pt>
          <cx:pt idx="698">1</cx:pt>
          <cx:pt idx="699">6</cx:pt>
          <cx:pt idx="700">10</cx:pt>
          <cx:pt idx="701">18</cx:pt>
          <cx:pt idx="702">3</cx:pt>
          <cx:pt idx="703">3</cx:pt>
          <cx:pt idx="704">5</cx:pt>
          <cx:pt idx="705">50</cx:pt>
          <cx:pt idx="706">3</cx:pt>
          <cx:pt idx="707">15</cx:pt>
          <cx:pt idx="708">15</cx:pt>
          <cx:pt idx="709">30</cx:pt>
          <cx:pt idx="710">1</cx:pt>
          <cx:pt idx="711">2</cx:pt>
          <cx:pt idx="712">20</cx:pt>
          <cx:pt idx="713">30</cx:pt>
          <cx:pt idx="714">2</cx:pt>
          <cx:pt idx="715">12</cx:pt>
          <cx:pt idx="716">0</cx:pt>
          <cx:pt idx="717">10</cx:pt>
          <cx:pt idx="718">24</cx:pt>
          <cx:pt idx="719">40</cx:pt>
          <cx:pt idx="720">15</cx:pt>
          <cx:pt idx="721">10</cx:pt>
          <cx:pt idx="722">1</cx:pt>
          <cx:pt idx="723">6</cx:pt>
          <cx:pt idx="724">8</cx:pt>
          <cx:pt idx="725">5</cx:pt>
          <cx:pt idx="726">1</cx:pt>
          <cx:pt idx="727">6</cx:pt>
          <cx:pt idx="728">10</cx:pt>
          <cx:pt idx="729">1</cx:pt>
          <cx:pt idx="730">1</cx:pt>
          <cx:pt idx="731">6</cx:pt>
          <cx:pt idx="732">9</cx:pt>
          <cx:pt idx="733">2</cx:pt>
          <cx:pt idx="734">3</cx:pt>
          <cx:pt idx="735">600</cx:pt>
          <cx:pt idx="736">2</cx:pt>
          <cx:pt idx="737">5</cx:pt>
          <cx:pt idx="738">10</cx:pt>
          <cx:pt idx="739">5</cx:pt>
          <cx:pt idx="740">10</cx:pt>
          <cx:pt idx="741">4</cx:pt>
          <cx:pt idx="742">10</cx:pt>
          <cx:pt idx="743">5</cx:pt>
          <cx:pt idx="744">6</cx:pt>
          <cx:pt idx="745">1</cx:pt>
          <cx:pt idx="746">1</cx:pt>
          <cx:pt idx="747">0</cx:pt>
          <cx:pt idx="748">4</cx:pt>
          <cx:pt idx="749">35</cx:pt>
          <cx:pt idx="750">12</cx:pt>
          <cx:pt idx="751">10</cx:pt>
          <cx:pt idx="752">1</cx:pt>
          <cx:pt idx="781">37.5</cx:pt>
        </cx:lvl>
      </cx:numDim>
    </cx:data>
  </cx:chartData>
  <cx:chart>
    <cx:title pos="t" align="ctr" overlay="0">
      <cx:tx>
        <cx:txData>
          <cx:v>No of books vs frequency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No of books vs frequency</a:t>
          </a:r>
        </a:p>
      </cx:txPr>
    </cx:title>
    <cx:plotArea>
      <cx:plotAreaRegion>
        <cx:series layoutId="clusteredColumn" uniqueId="{CDA1E3C2-5284-46D7-831D-A61F9F49020E}">
          <cx:tx>
            <cx:txData>
              <cx:f>'main sheet'!$G$1</cx:f>
              <cx:v>On average, how many books do you read (or listen to) per year?</cx:v>
            </cx:txData>
          </cx:tx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.330000013"/>
        <cx:title>
          <cx:tx>
            <cx:txData>
              <cx:v>No of books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No of books</a:t>
              </a:r>
            </a:p>
          </cx:txPr>
        </cx:title>
        <cx:tickLabels/>
      </cx:axis>
      <cx:axis id="1">
        <cx:valScaling/>
        <cx:title>
          <cx:tx>
            <cx:txData>
              <cx:v>Count of students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Count of students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'main sheet'!$G$2:$G$783</cx:f>
        <cx:lvl ptCount="782" formatCode="General">
          <cx:pt idx="2">2</cx:pt>
          <cx:pt idx="3">10</cx:pt>
          <cx:pt idx="4">45</cx:pt>
          <cx:pt idx="5">25</cx:pt>
          <cx:pt idx="6">50</cx:pt>
          <cx:pt idx="7">18</cx:pt>
          <cx:pt idx="8">15</cx:pt>
          <cx:pt idx="9">30</cx:pt>
          <cx:pt idx="10">2</cx:pt>
          <cx:pt idx="11">1</cx:pt>
          <cx:pt idx="12">12</cx:pt>
          <cx:pt idx="13">3</cx:pt>
          <cx:pt idx="14">50</cx:pt>
          <cx:pt idx="15">15</cx:pt>
          <cx:pt idx="16">12</cx:pt>
          <cx:pt idx="17">6</cx:pt>
          <cx:pt idx="18">20</cx:pt>
          <cx:pt idx="19">30</cx:pt>
          <cx:pt idx="20">4</cx:pt>
          <cx:pt idx="21">10</cx:pt>
          <cx:pt idx="22">6</cx:pt>
          <cx:pt idx="23">8</cx:pt>
          <cx:pt idx="24">10</cx:pt>
          <cx:pt idx="25">30</cx:pt>
          <cx:pt idx="26">20</cx:pt>
          <cx:pt idx="27">2</cx:pt>
          <cx:pt idx="28">6</cx:pt>
          <cx:pt idx="29">3</cx:pt>
          <cx:pt idx="30">5</cx:pt>
          <cx:pt idx="31">20</cx:pt>
          <cx:pt idx="32">1</cx:pt>
          <cx:pt idx="33">2</cx:pt>
          <cx:pt idx="34">5</cx:pt>
          <cx:pt idx="35">2</cx:pt>
          <cx:pt idx="36">1</cx:pt>
          <cx:pt idx="37">5</cx:pt>
          <cx:pt idx="38">2</cx:pt>
          <cx:pt idx="39">6</cx:pt>
          <cx:pt idx="40">6</cx:pt>
          <cx:pt idx="41">10</cx:pt>
          <cx:pt idx="42">5</cx:pt>
          <cx:pt idx="43">4</cx:pt>
          <cx:pt idx="44">10</cx:pt>
          <cx:pt idx="45">30</cx:pt>
          <cx:pt idx="46">26</cx:pt>
          <cx:pt idx="47">10</cx:pt>
          <cx:pt idx="48">12</cx:pt>
          <cx:pt idx="49">10</cx:pt>
          <cx:pt idx="50">20</cx:pt>
          <cx:pt idx="51">15</cx:pt>
          <cx:pt idx="52">10</cx:pt>
          <cx:pt idx="53">2</cx:pt>
          <cx:pt idx="54">10</cx:pt>
          <cx:pt idx="55">1</cx:pt>
          <cx:pt idx="56">5</cx:pt>
          <cx:pt idx="57">15</cx:pt>
          <cx:pt idx="58">5</cx:pt>
          <cx:pt idx="59">2</cx:pt>
          <cx:pt idx="60">104</cx:pt>
          <cx:pt idx="61">12</cx:pt>
          <cx:pt idx="62">10</cx:pt>
          <cx:pt idx="63">5</cx:pt>
          <cx:pt idx="64">11</cx:pt>
          <cx:pt idx="65">30</cx:pt>
          <cx:pt idx="66">12</cx:pt>
          <cx:pt idx="67">6</cx:pt>
          <cx:pt idx="68">3</cx:pt>
          <cx:pt idx="69">5</cx:pt>
          <cx:pt idx="70">3</cx:pt>
          <cx:pt idx="71">5</cx:pt>
          <cx:pt idx="72">6</cx:pt>
          <cx:pt idx="73">5</cx:pt>
          <cx:pt idx="74">5</cx:pt>
          <cx:pt idx="75">100</cx:pt>
          <cx:pt idx="76">10</cx:pt>
          <cx:pt idx="77">24</cx:pt>
          <cx:pt idx="78">6</cx:pt>
          <cx:pt idx="79">2</cx:pt>
          <cx:pt idx="80">20</cx:pt>
          <cx:pt idx="81">6</cx:pt>
          <cx:pt idx="82">5</cx:pt>
          <cx:pt idx="83">24</cx:pt>
          <cx:pt idx="84">4</cx:pt>
          <cx:pt idx="85">0</cx:pt>
          <cx:pt idx="86">5</cx:pt>
          <cx:pt idx="87">15</cx:pt>
          <cx:pt idx="88">6</cx:pt>
          <cx:pt idx="89">15</cx:pt>
          <cx:pt idx="90">13</cx:pt>
          <cx:pt idx="91">6</cx:pt>
          <cx:pt idx="92">2</cx:pt>
          <cx:pt idx="93">3</cx:pt>
          <cx:pt idx="94">5</cx:pt>
          <cx:pt idx="95">50</cx:pt>
          <cx:pt idx="96">15</cx:pt>
          <cx:pt idx="97">10</cx:pt>
          <cx:pt idx="98">24</cx:pt>
          <cx:pt idx="99">3</cx:pt>
          <cx:pt idx="100">5</cx:pt>
          <cx:pt idx="101">3</cx:pt>
          <cx:pt idx="102">25</cx:pt>
          <cx:pt idx="103">20</cx:pt>
          <cx:pt idx="104">10</cx:pt>
          <cx:pt idx="105">2</cx:pt>
          <cx:pt idx="106">10</cx:pt>
          <cx:pt idx="107">10</cx:pt>
          <cx:pt idx="108">12</cx:pt>
          <cx:pt idx="109">30</cx:pt>
          <cx:pt idx="110">6</cx:pt>
          <cx:pt idx="111">2</cx:pt>
          <cx:pt idx="112">5</cx:pt>
          <cx:pt idx="113">8</cx:pt>
          <cx:pt idx="114">20</cx:pt>
          <cx:pt idx="115">0</cx:pt>
          <cx:pt idx="116">12</cx:pt>
          <cx:pt idx="117">60</cx:pt>
          <cx:pt idx="118">12</cx:pt>
          <cx:pt idx="119">5</cx:pt>
          <cx:pt idx="120">20</cx:pt>
          <cx:pt idx="121">20</cx:pt>
          <cx:pt idx="122">20</cx:pt>
          <cx:pt idx="123">24</cx:pt>
          <cx:pt idx="124">3</cx:pt>
          <cx:pt idx="125">10</cx:pt>
          <cx:pt idx="126">0</cx:pt>
          <cx:pt idx="127">6</cx:pt>
          <cx:pt idx="128">50</cx:pt>
          <cx:pt idx="129">4</cx:pt>
          <cx:pt idx="130">12</cx:pt>
          <cx:pt idx="131">0</cx:pt>
          <cx:pt idx="132">12</cx:pt>
          <cx:pt idx="133">10</cx:pt>
          <cx:pt idx="134">20</cx:pt>
          <cx:pt idx="135">3</cx:pt>
          <cx:pt idx="136">3</cx:pt>
          <cx:pt idx="137">20</cx:pt>
          <cx:pt idx="138">10</cx:pt>
          <cx:pt idx="139">1</cx:pt>
          <cx:pt idx="140">12</cx:pt>
          <cx:pt idx="141">15</cx:pt>
          <cx:pt idx="142">10</cx:pt>
          <cx:pt idx="143">6</cx:pt>
          <cx:pt idx="144">1</cx:pt>
          <cx:pt idx="145">4</cx:pt>
          <cx:pt idx="146">0</cx:pt>
          <cx:pt idx="147">5</cx:pt>
          <cx:pt idx="148">15</cx:pt>
          <cx:pt idx="149">2</cx:pt>
          <cx:pt idx="150">5</cx:pt>
          <cx:pt idx="151">6</cx:pt>
          <cx:pt idx="152">12</cx:pt>
          <cx:pt idx="153">30</cx:pt>
          <cx:pt idx="154">2</cx:pt>
          <cx:pt idx="155">1</cx:pt>
          <cx:pt idx="156">40</cx:pt>
          <cx:pt idx="157">10</cx:pt>
          <cx:pt idx="158">12</cx:pt>
          <cx:pt idx="159">3</cx:pt>
          <cx:pt idx="160">5</cx:pt>
          <cx:pt idx="161">8</cx:pt>
          <cx:pt idx="162">5</cx:pt>
          <cx:pt idx="163">0</cx:pt>
          <cx:pt idx="164">5</cx:pt>
          <cx:pt idx="165">15</cx:pt>
          <cx:pt idx="166">6</cx:pt>
          <cx:pt idx="167">2</cx:pt>
          <cx:pt idx="168">2</cx:pt>
          <cx:pt idx="169">2</cx:pt>
          <cx:pt idx="170">2</cx:pt>
          <cx:pt idx="171">10</cx:pt>
          <cx:pt idx="172">10</cx:pt>
          <cx:pt idx="173">50</cx:pt>
          <cx:pt idx="174">120</cx:pt>
          <cx:pt idx="175">8</cx:pt>
          <cx:pt idx="176">4</cx:pt>
          <cx:pt idx="177">12</cx:pt>
          <cx:pt idx="178">1</cx:pt>
          <cx:pt idx="179">15</cx:pt>
          <cx:pt idx="180">20</cx:pt>
          <cx:pt idx="181">5</cx:pt>
          <cx:pt idx="182">12</cx:pt>
          <cx:pt idx="183">3</cx:pt>
          <cx:pt idx="184">10</cx:pt>
          <cx:pt idx="185">5</cx:pt>
          <cx:pt idx="186">12</cx:pt>
          <cx:pt idx="187">4</cx:pt>
          <cx:pt idx="188">5</cx:pt>
          <cx:pt idx="189">7</cx:pt>
          <cx:pt idx="190">3</cx:pt>
          <cx:pt idx="191">20</cx:pt>
          <cx:pt idx="192">2</cx:pt>
          <cx:pt idx="193">5</cx:pt>
          <cx:pt idx="194">4</cx:pt>
          <cx:pt idx="195">20</cx:pt>
          <cx:pt idx="196">10</cx:pt>
          <cx:pt idx="197">2</cx:pt>
          <cx:pt idx="198">30</cx:pt>
          <cx:pt idx="199">12</cx:pt>
          <cx:pt idx="200">20</cx:pt>
          <cx:pt idx="201">12</cx:pt>
          <cx:pt idx="202">6</cx:pt>
          <cx:pt idx="203">12</cx:pt>
          <cx:pt idx="204">10</cx:pt>
          <cx:pt idx="205">10</cx:pt>
          <cx:pt idx="206">10</cx:pt>
          <cx:pt idx="207">4</cx:pt>
          <cx:pt idx="208">0</cx:pt>
          <cx:pt idx="209">15</cx:pt>
          <cx:pt idx="210">5</cx:pt>
          <cx:pt idx="211">1</cx:pt>
          <cx:pt idx="212">10</cx:pt>
          <cx:pt idx="213">20</cx:pt>
          <cx:pt idx="214">3</cx:pt>
          <cx:pt idx="215">1</cx:pt>
          <cx:pt idx="216">0</cx:pt>
          <cx:pt idx="217">2</cx:pt>
          <cx:pt idx="218">16</cx:pt>
          <cx:pt idx="219">3</cx:pt>
          <cx:pt idx="220">12</cx:pt>
          <cx:pt idx="221">6</cx:pt>
          <cx:pt idx="222">3</cx:pt>
          <cx:pt idx="223">5</cx:pt>
          <cx:pt idx="224">3</cx:pt>
          <cx:pt idx="225">30</cx:pt>
          <cx:pt idx="226">12</cx:pt>
          <cx:pt idx="227">5</cx:pt>
          <cx:pt idx="228">6</cx:pt>
          <cx:pt idx="229">5</cx:pt>
          <cx:pt idx="230">12</cx:pt>
          <cx:pt idx="231">2</cx:pt>
          <cx:pt idx="232">4</cx:pt>
          <cx:pt idx="233">20</cx:pt>
          <cx:pt idx="234">10</cx:pt>
          <cx:pt idx="235">5</cx:pt>
          <cx:pt idx="236">5</cx:pt>
          <cx:pt idx="237">12</cx:pt>
          <cx:pt idx="238">15</cx:pt>
          <cx:pt idx="239">8</cx:pt>
          <cx:pt idx="240">24</cx:pt>
          <cx:pt idx="241">2</cx:pt>
          <cx:pt idx="242">15</cx:pt>
          <cx:pt idx="243">4</cx:pt>
          <cx:pt idx="244">12</cx:pt>
          <cx:pt idx="245">5</cx:pt>
          <cx:pt idx="246">10</cx:pt>
          <cx:pt idx="247">3</cx:pt>
          <cx:pt idx="248">5</cx:pt>
          <cx:pt idx="249">0</cx:pt>
          <cx:pt idx="250">15</cx:pt>
          <cx:pt idx="251">60</cx:pt>
          <cx:pt idx="252">12</cx:pt>
          <cx:pt idx="253">18</cx:pt>
          <cx:pt idx="254">10</cx:pt>
          <cx:pt idx="255">5</cx:pt>
          <cx:pt idx="256">50</cx:pt>
          <cx:pt idx="257">10</cx:pt>
          <cx:pt idx="258">12</cx:pt>
          <cx:pt idx="259">5</cx:pt>
          <cx:pt idx="260">5</cx:pt>
          <cx:pt idx="261">6</cx:pt>
          <cx:pt idx="262">20</cx:pt>
          <cx:pt idx="263">4</cx:pt>
          <cx:pt idx="264">32</cx:pt>
          <cx:pt idx="265">3</cx:pt>
          <cx:pt idx="266">2</cx:pt>
          <cx:pt idx="267">10</cx:pt>
          <cx:pt idx="268">4</cx:pt>
          <cx:pt idx="269">26</cx:pt>
          <cx:pt idx="270">10</cx:pt>
          <cx:pt idx="271">10</cx:pt>
          <cx:pt idx="272">2</cx:pt>
          <cx:pt idx="273">10</cx:pt>
          <cx:pt idx="274">6</cx:pt>
          <cx:pt idx="275">5</cx:pt>
          <cx:pt idx="276">3</cx:pt>
          <cx:pt idx="277">10</cx:pt>
          <cx:pt idx="278">6</cx:pt>
          <cx:pt idx="279">5</cx:pt>
          <cx:pt idx="280">10</cx:pt>
          <cx:pt idx="281">10</cx:pt>
          <cx:pt idx="282">2</cx:pt>
          <cx:pt idx="283">18</cx:pt>
          <cx:pt idx="284">5</cx:pt>
          <cx:pt idx="285">10</cx:pt>
          <cx:pt idx="286">2</cx:pt>
          <cx:pt idx="287">10</cx:pt>
          <cx:pt idx="288">1</cx:pt>
          <cx:pt idx="289">5</cx:pt>
          <cx:pt idx="290">5</cx:pt>
          <cx:pt idx="291">40</cx:pt>
          <cx:pt idx="292">10</cx:pt>
          <cx:pt idx="293">4</cx:pt>
          <cx:pt idx="294">2</cx:pt>
          <cx:pt idx="295">2</cx:pt>
          <cx:pt idx="296">30</cx:pt>
          <cx:pt idx="297">8</cx:pt>
          <cx:pt idx="298">20</cx:pt>
          <cx:pt idx="299">6</cx:pt>
          <cx:pt idx="300">4</cx:pt>
          <cx:pt idx="301">25</cx:pt>
          <cx:pt idx="302">20</cx:pt>
          <cx:pt idx="303">30</cx:pt>
          <cx:pt idx="304">5</cx:pt>
          <cx:pt idx="305">4</cx:pt>
          <cx:pt idx="306">5</cx:pt>
          <cx:pt idx="307">5</cx:pt>
          <cx:pt idx="308">2</cx:pt>
          <cx:pt idx="309">2</cx:pt>
          <cx:pt idx="310">10</cx:pt>
          <cx:pt idx="311">2</cx:pt>
          <cx:pt idx="312">20</cx:pt>
          <cx:pt idx="313">20</cx:pt>
          <cx:pt idx="314">6</cx:pt>
          <cx:pt idx="315">7</cx:pt>
          <cx:pt idx="316">25</cx:pt>
          <cx:pt idx="317">20</cx:pt>
          <cx:pt idx="318">15</cx:pt>
          <cx:pt idx="319">30</cx:pt>
          <cx:pt idx="320">2</cx:pt>
          <cx:pt idx="321">30</cx:pt>
          <cx:pt idx="322">1</cx:pt>
          <cx:pt idx="323">12</cx:pt>
          <cx:pt idx="324">12</cx:pt>
          <cx:pt idx="325">10</cx:pt>
          <cx:pt idx="326">20</cx:pt>
          <cx:pt idx="327">5</cx:pt>
          <cx:pt idx="328">50</cx:pt>
          <cx:pt idx="329">2</cx:pt>
          <cx:pt idx="330">2</cx:pt>
          <cx:pt idx="331">10</cx:pt>
          <cx:pt idx="332">0</cx:pt>
          <cx:pt idx="333">20</cx:pt>
          <cx:pt idx="334">2</cx:pt>
          <cx:pt idx="335">10</cx:pt>
          <cx:pt idx="336">20</cx:pt>
          <cx:pt idx="337">3</cx:pt>
          <cx:pt idx="338">5</cx:pt>
          <cx:pt idx="339">4</cx:pt>
          <cx:pt idx="340">10</cx:pt>
          <cx:pt idx="341">3</cx:pt>
          <cx:pt idx="342">45</cx:pt>
          <cx:pt idx="343">8</cx:pt>
          <cx:pt idx="344">56</cx:pt>
          <cx:pt idx="345">3</cx:pt>
          <cx:pt idx="346">3</cx:pt>
          <cx:pt idx="347">8</cx:pt>
          <cx:pt idx="348">12</cx:pt>
          <cx:pt idx="349">5</cx:pt>
          <cx:pt idx="350">15</cx:pt>
          <cx:pt idx="351">2</cx:pt>
          <cx:pt idx="352">12</cx:pt>
          <cx:pt idx="353">1</cx:pt>
          <cx:pt idx="354">3</cx:pt>
          <cx:pt idx="355">4</cx:pt>
          <cx:pt idx="356">10</cx:pt>
          <cx:pt idx="357">2</cx:pt>
          <cx:pt idx="358">3</cx:pt>
          <cx:pt idx="359">5</cx:pt>
          <cx:pt idx="360">15</cx:pt>
          <cx:pt idx="361">20</cx:pt>
          <cx:pt idx="362">7</cx:pt>
          <cx:pt idx="363">1</cx:pt>
          <cx:pt idx="364">12</cx:pt>
          <cx:pt idx="365">3</cx:pt>
          <cx:pt idx="366">2</cx:pt>
          <cx:pt idx="367">10</cx:pt>
          <cx:pt idx="368">12</cx:pt>
          <cx:pt idx="369">8</cx:pt>
          <cx:pt idx="370">10</cx:pt>
          <cx:pt idx="371">30</cx:pt>
          <cx:pt idx="372">5</cx:pt>
          <cx:pt idx="373">25</cx:pt>
          <cx:pt idx="374">25</cx:pt>
          <cx:pt idx="375">3</cx:pt>
          <cx:pt idx="376">15</cx:pt>
          <cx:pt idx="377">12</cx:pt>
          <cx:pt idx="378">3</cx:pt>
          <cx:pt idx="379">15</cx:pt>
          <cx:pt idx="380">5</cx:pt>
          <cx:pt idx="381">24</cx:pt>
          <cx:pt idx="382">2</cx:pt>
          <cx:pt idx="383">3</cx:pt>
          <cx:pt idx="384">12</cx:pt>
          <cx:pt idx="385">2</cx:pt>
          <cx:pt idx="386">3</cx:pt>
          <cx:pt idx="387">2</cx:pt>
          <cx:pt idx="388">4</cx:pt>
          <cx:pt idx="389">3</cx:pt>
          <cx:pt idx="390">6</cx:pt>
          <cx:pt idx="391">5</cx:pt>
          <cx:pt idx="392">4</cx:pt>
          <cx:pt idx="393">75</cx:pt>
          <cx:pt idx="394">0</cx:pt>
          <cx:pt idx="395">7</cx:pt>
          <cx:pt idx="396">10</cx:pt>
          <cx:pt idx="397">0</cx:pt>
          <cx:pt idx="398">20</cx:pt>
          <cx:pt idx="399">10</cx:pt>
          <cx:pt idx="400">25</cx:pt>
          <cx:pt idx="401">6</cx:pt>
          <cx:pt idx="402">15</cx:pt>
          <cx:pt idx="403">2</cx:pt>
          <cx:pt idx="404">2</cx:pt>
          <cx:pt idx="405">14</cx:pt>
          <cx:pt idx="406">20</cx:pt>
          <cx:pt idx="407">2</cx:pt>
          <cx:pt idx="408">30</cx:pt>
          <cx:pt idx="409">5</cx:pt>
          <cx:pt idx="410">5</cx:pt>
          <cx:pt idx="411">12</cx:pt>
          <cx:pt idx="412">10</cx:pt>
          <cx:pt idx="413">20</cx:pt>
          <cx:pt idx="414">10</cx:pt>
          <cx:pt idx="415">2</cx:pt>
          <cx:pt idx="416">3</cx:pt>
          <cx:pt idx="417">12</cx:pt>
          <cx:pt idx="418">200</cx:pt>
          <cx:pt idx="419">12</cx:pt>
          <cx:pt idx="420">6</cx:pt>
          <cx:pt idx="421">2</cx:pt>
          <cx:pt idx="422">10</cx:pt>
          <cx:pt idx="423">10</cx:pt>
          <cx:pt idx="424">24</cx:pt>
          <cx:pt idx="425">15</cx:pt>
          <cx:pt idx="426">4</cx:pt>
          <cx:pt idx="427">36</cx:pt>
          <cx:pt idx="428">8</cx:pt>
          <cx:pt idx="429">2</cx:pt>
          <cx:pt idx="430">30</cx:pt>
          <cx:pt idx="431">4</cx:pt>
          <cx:pt idx="432">10</cx:pt>
          <cx:pt idx="433">2</cx:pt>
          <cx:pt idx="434">120</cx:pt>
          <cx:pt idx="435">20</cx:pt>
          <cx:pt idx="436">15</cx:pt>
          <cx:pt idx="437">3</cx:pt>
          <cx:pt idx="438">5</cx:pt>
          <cx:pt idx="439">20</cx:pt>
          <cx:pt idx="440">10</cx:pt>
          <cx:pt idx="441">8</cx:pt>
          <cx:pt idx="442">20</cx:pt>
          <cx:pt idx="443">25</cx:pt>
          <cx:pt idx="444">10</cx:pt>
          <cx:pt idx="445">2</cx:pt>
          <cx:pt idx="446">9</cx:pt>
          <cx:pt idx="447">5</cx:pt>
          <cx:pt idx="448">6</cx:pt>
          <cx:pt idx="449">5</cx:pt>
          <cx:pt idx="450">20</cx:pt>
          <cx:pt idx="451">60</cx:pt>
          <cx:pt idx="452">50</cx:pt>
          <cx:pt idx="453">20</cx:pt>
          <cx:pt idx="454">8</cx:pt>
          <cx:pt idx="455">50</cx:pt>
          <cx:pt idx="456">15</cx:pt>
          <cx:pt idx="457">0</cx:pt>
          <cx:pt idx="458">100</cx:pt>
          <cx:pt idx="459">10</cx:pt>
          <cx:pt idx="460">3</cx:pt>
          <cx:pt idx="461">5</cx:pt>
          <cx:pt idx="462">5</cx:pt>
          <cx:pt idx="463">12</cx:pt>
          <cx:pt idx="464">0</cx:pt>
          <cx:pt idx="465">0</cx:pt>
          <cx:pt idx="466">4</cx:pt>
          <cx:pt idx="467">12</cx:pt>
          <cx:pt idx="468">3</cx:pt>
          <cx:pt idx="469">10</cx:pt>
          <cx:pt idx="470">12</cx:pt>
          <cx:pt idx="471">50</cx:pt>
          <cx:pt idx="472">10</cx:pt>
          <cx:pt idx="473">4</cx:pt>
          <cx:pt idx="474">40</cx:pt>
          <cx:pt idx="475">7</cx:pt>
          <cx:pt idx="476">25</cx:pt>
          <cx:pt idx="477">6</cx:pt>
          <cx:pt idx="478">15</cx:pt>
          <cx:pt idx="479">15</cx:pt>
          <cx:pt idx="480">10</cx:pt>
          <cx:pt idx="481">3</cx:pt>
          <cx:pt idx="482">5</cx:pt>
          <cx:pt idx="483">8</cx:pt>
          <cx:pt idx="484">30</cx:pt>
          <cx:pt idx="485">2</cx:pt>
          <cx:pt idx="486">6</cx:pt>
          <cx:pt idx="487">10</cx:pt>
          <cx:pt idx="488">12</cx:pt>
          <cx:pt idx="489">6</cx:pt>
          <cx:pt idx="490">8</cx:pt>
          <cx:pt idx="491">4</cx:pt>
          <cx:pt idx="492">10</cx:pt>
          <cx:pt idx="493">30</cx:pt>
          <cx:pt idx="494">6</cx:pt>
          <cx:pt idx="495">20</cx:pt>
          <cx:pt idx="496">5</cx:pt>
          <cx:pt idx="497">20</cx:pt>
          <cx:pt idx="498">20</cx:pt>
          <cx:pt idx="499">5</cx:pt>
          <cx:pt idx="500">1</cx:pt>
          <cx:pt idx="501">4</cx:pt>
          <cx:pt idx="502">24</cx:pt>
          <cx:pt idx="503">6</cx:pt>
          <cx:pt idx="504">6</cx:pt>
          <cx:pt idx="505">10</cx:pt>
          <cx:pt idx="506">4</cx:pt>
          <cx:pt idx="507">8</cx:pt>
          <cx:pt idx="508">36</cx:pt>
          <cx:pt idx="509">10</cx:pt>
          <cx:pt idx="510">1</cx:pt>
          <cx:pt idx="511">5</cx:pt>
          <cx:pt idx="512">6</cx:pt>
          <cx:pt idx="513">4</cx:pt>
          <cx:pt idx="514">50</cx:pt>
          <cx:pt idx="515">3</cx:pt>
          <cx:pt idx="516">5</cx:pt>
          <cx:pt idx="517">1</cx:pt>
          <cx:pt idx="518">5</cx:pt>
          <cx:pt idx="519">4</cx:pt>
          <cx:pt idx="520">20</cx:pt>
          <cx:pt idx="521">15</cx:pt>
          <cx:pt idx="522">1</cx:pt>
          <cx:pt idx="523">15</cx:pt>
          <cx:pt idx="524">10</cx:pt>
          <cx:pt idx="525">6</cx:pt>
          <cx:pt idx="526">2</cx:pt>
          <cx:pt idx="527">2</cx:pt>
          <cx:pt idx="528">2</cx:pt>
          <cx:pt idx="529">5</cx:pt>
          <cx:pt idx="530">25</cx:pt>
          <cx:pt idx="531">4</cx:pt>
          <cx:pt idx="532">15</cx:pt>
          <cx:pt idx="533">0</cx:pt>
          <cx:pt idx="534">10</cx:pt>
          <cx:pt idx="535">5</cx:pt>
          <cx:pt idx="536">7</cx:pt>
          <cx:pt idx="537">0</cx:pt>
          <cx:pt idx="538">5</cx:pt>
          <cx:pt idx="539">100</cx:pt>
          <cx:pt idx="540">1</cx:pt>
          <cx:pt idx="541">10</cx:pt>
          <cx:pt idx="542">24</cx:pt>
          <cx:pt idx="543">1</cx:pt>
          <cx:pt idx="544">6</cx:pt>
          <cx:pt idx="545">25</cx:pt>
          <cx:pt idx="546">3</cx:pt>
          <cx:pt idx="547">300</cx:pt>
          <cx:pt idx="548">30</cx:pt>
          <cx:pt idx="549">4</cx:pt>
          <cx:pt idx="550">4</cx:pt>
          <cx:pt idx="551">30</cx:pt>
          <cx:pt idx="552">2</cx:pt>
          <cx:pt idx="553">12</cx:pt>
          <cx:pt idx="554">15</cx:pt>
          <cx:pt idx="555">25</cx:pt>
          <cx:pt idx="556">10</cx:pt>
          <cx:pt idx="557">20</cx:pt>
          <cx:pt idx="558">5</cx:pt>
          <cx:pt idx="559">10</cx:pt>
          <cx:pt idx="560">3</cx:pt>
          <cx:pt idx="561">24</cx:pt>
          <cx:pt idx="562">0</cx:pt>
          <cx:pt idx="563">12</cx:pt>
          <cx:pt idx="564">5</cx:pt>
          <cx:pt idx="565">5</cx:pt>
          <cx:pt idx="566">10</cx:pt>
          <cx:pt idx="567">1</cx:pt>
          <cx:pt idx="568">12</cx:pt>
          <cx:pt idx="569">14</cx:pt>
          <cx:pt idx="570">10</cx:pt>
          <cx:pt idx="571">15</cx:pt>
          <cx:pt idx="572">4</cx:pt>
          <cx:pt idx="573">6</cx:pt>
          <cx:pt idx="574">25</cx:pt>
          <cx:pt idx="575">20</cx:pt>
          <cx:pt idx="576">20</cx:pt>
          <cx:pt idx="577">3</cx:pt>
          <cx:pt idx="578">12</cx:pt>
          <cx:pt idx="579">50</cx:pt>
          <cx:pt idx="580">4</cx:pt>
          <cx:pt idx="581">24</cx:pt>
          <cx:pt idx="582">100</cx:pt>
          <cx:pt idx="583">1</cx:pt>
          <cx:pt idx="584">10</cx:pt>
          <cx:pt idx="585">12</cx:pt>
          <cx:pt idx="586">15</cx:pt>
          <cx:pt idx="587">4</cx:pt>
          <cx:pt idx="588">15</cx:pt>
          <cx:pt idx="589">20</cx:pt>
          <cx:pt idx="590">20</cx:pt>
          <cx:pt idx="591">1</cx:pt>
          <cx:pt idx="592">40</cx:pt>
          <cx:pt idx="593">12</cx:pt>
          <cx:pt idx="594">30</cx:pt>
          <cx:pt idx="595">2</cx:pt>
          <cx:pt idx="596">25</cx:pt>
          <cx:pt idx="597">24</cx:pt>
          <cx:pt idx="598">10</cx:pt>
          <cx:pt idx="599">20</cx:pt>
          <cx:pt idx="600">8</cx:pt>
          <cx:pt idx="601">4</cx:pt>
          <cx:pt idx="602">2</cx:pt>
          <cx:pt idx="603">3</cx:pt>
          <cx:pt idx="604">5</cx:pt>
          <cx:pt idx="605">12</cx:pt>
          <cx:pt idx="606">10</cx:pt>
          <cx:pt idx="607">5</cx:pt>
          <cx:pt idx="608">12</cx:pt>
          <cx:pt idx="609">12</cx:pt>
          <cx:pt idx="610">4</cx:pt>
          <cx:pt idx="611">2</cx:pt>
          <cx:pt idx="612">10</cx:pt>
          <cx:pt idx="613">10</cx:pt>
          <cx:pt idx="614">5</cx:pt>
          <cx:pt idx="615">50</cx:pt>
          <cx:pt idx="616">20</cx:pt>
          <cx:pt idx="617">5</cx:pt>
          <cx:pt idx="618">0</cx:pt>
          <cx:pt idx="619">5</cx:pt>
          <cx:pt idx="620">2</cx:pt>
          <cx:pt idx="621">5</cx:pt>
          <cx:pt idx="622">24</cx:pt>
          <cx:pt idx="623">20</cx:pt>
          <cx:pt idx="624">10</cx:pt>
          <cx:pt idx="625">30</cx:pt>
          <cx:pt idx="626">4</cx:pt>
          <cx:pt idx="627">10</cx:pt>
          <cx:pt idx="628">20</cx:pt>
          <cx:pt idx="629">10</cx:pt>
          <cx:pt idx="630">4</cx:pt>
          <cx:pt idx="631">5</cx:pt>
          <cx:pt idx="632">30</cx:pt>
          <cx:pt idx="633">9</cx:pt>
          <cx:pt idx="634">6</cx:pt>
          <cx:pt idx="635">6</cx:pt>
          <cx:pt idx="636">3</cx:pt>
          <cx:pt idx="637">20</cx:pt>
          <cx:pt idx="638">50</cx:pt>
          <cx:pt idx="639">5</cx:pt>
          <cx:pt idx="640">10</cx:pt>
          <cx:pt idx="641">0</cx:pt>
          <cx:pt idx="642">20</cx:pt>
          <cx:pt idx="643">5</cx:pt>
          <cx:pt idx="644">30</cx:pt>
          <cx:pt idx="645">20</cx:pt>
          <cx:pt idx="646">10</cx:pt>
          <cx:pt idx="647">2</cx:pt>
          <cx:pt idx="648">2</cx:pt>
          <cx:pt idx="649">24</cx:pt>
          <cx:pt idx="650">2</cx:pt>
          <cx:pt idx="651">3</cx:pt>
          <cx:pt idx="652">2</cx:pt>
          <cx:pt idx="653">30</cx:pt>
          <cx:pt idx="654">8</cx:pt>
          <cx:pt idx="655">5</cx:pt>
          <cx:pt idx="656">100</cx:pt>
          <cx:pt idx="657">5</cx:pt>
          <cx:pt idx="658">6</cx:pt>
          <cx:pt idx="659">7</cx:pt>
          <cx:pt idx="660">5</cx:pt>
          <cx:pt idx="661">30</cx:pt>
          <cx:pt idx="662">4</cx:pt>
          <cx:pt idx="663">15</cx:pt>
          <cx:pt idx="664">3</cx:pt>
          <cx:pt idx="665">5</cx:pt>
          <cx:pt idx="666">8</cx:pt>
          <cx:pt idx="667">6</cx:pt>
          <cx:pt idx="668">20</cx:pt>
          <cx:pt idx="669">30</cx:pt>
          <cx:pt idx="670">6</cx:pt>
          <cx:pt idx="671">12</cx:pt>
          <cx:pt idx="672">4</cx:pt>
          <cx:pt idx="673">30</cx:pt>
          <cx:pt idx="674">1</cx:pt>
          <cx:pt idx="675">10</cx:pt>
          <cx:pt idx="676">6</cx:pt>
          <cx:pt idx="677">1</cx:pt>
          <cx:pt idx="678">5</cx:pt>
          <cx:pt idx="679">4</cx:pt>
          <cx:pt idx="680">16</cx:pt>
          <cx:pt idx="681">4</cx:pt>
          <cx:pt idx="682">10</cx:pt>
          <cx:pt idx="683">60</cx:pt>
          <cx:pt idx="684">3</cx:pt>
          <cx:pt idx="685">20</cx:pt>
          <cx:pt idx="686">25</cx:pt>
          <cx:pt idx="687">10</cx:pt>
          <cx:pt idx="688">12</cx:pt>
          <cx:pt idx="689">5</cx:pt>
          <cx:pt idx="690">10</cx:pt>
          <cx:pt idx="691">3</cx:pt>
          <cx:pt idx="692">26</cx:pt>
          <cx:pt idx="693">5</cx:pt>
          <cx:pt idx="694">6</cx:pt>
          <cx:pt idx="695">6</cx:pt>
          <cx:pt idx="696">3</cx:pt>
          <cx:pt idx="697">2</cx:pt>
          <cx:pt idx="698">1</cx:pt>
          <cx:pt idx="699">6</cx:pt>
          <cx:pt idx="700">10</cx:pt>
          <cx:pt idx="701">18</cx:pt>
          <cx:pt idx="702">3</cx:pt>
          <cx:pt idx="703">3</cx:pt>
          <cx:pt idx="704">5</cx:pt>
          <cx:pt idx="705">50</cx:pt>
          <cx:pt idx="706">3</cx:pt>
          <cx:pt idx="707">15</cx:pt>
          <cx:pt idx="708">15</cx:pt>
          <cx:pt idx="709">30</cx:pt>
          <cx:pt idx="710">1</cx:pt>
          <cx:pt idx="711">2</cx:pt>
          <cx:pt idx="712">20</cx:pt>
          <cx:pt idx="713">30</cx:pt>
          <cx:pt idx="714">2</cx:pt>
          <cx:pt idx="715">12</cx:pt>
          <cx:pt idx="716">0</cx:pt>
          <cx:pt idx="717">10</cx:pt>
          <cx:pt idx="718">24</cx:pt>
          <cx:pt idx="719">40</cx:pt>
          <cx:pt idx="720">15</cx:pt>
          <cx:pt idx="721">10</cx:pt>
          <cx:pt idx="722">1</cx:pt>
          <cx:pt idx="723">6</cx:pt>
          <cx:pt idx="724">8</cx:pt>
          <cx:pt idx="725">5</cx:pt>
          <cx:pt idx="726">1</cx:pt>
          <cx:pt idx="727">6</cx:pt>
          <cx:pt idx="728">10</cx:pt>
          <cx:pt idx="729">1</cx:pt>
          <cx:pt idx="730">1</cx:pt>
          <cx:pt idx="731">6</cx:pt>
          <cx:pt idx="732">9</cx:pt>
          <cx:pt idx="733">2</cx:pt>
          <cx:pt idx="734">3</cx:pt>
          <cx:pt idx="735">600</cx:pt>
          <cx:pt idx="736">2</cx:pt>
          <cx:pt idx="737">5</cx:pt>
          <cx:pt idx="738">10</cx:pt>
          <cx:pt idx="739">5</cx:pt>
          <cx:pt idx="740">10</cx:pt>
          <cx:pt idx="741">4</cx:pt>
          <cx:pt idx="742">10</cx:pt>
          <cx:pt idx="743">5</cx:pt>
          <cx:pt idx="744">6</cx:pt>
          <cx:pt idx="745">1</cx:pt>
          <cx:pt idx="746">1</cx:pt>
          <cx:pt idx="747">0</cx:pt>
          <cx:pt idx="748">4</cx:pt>
          <cx:pt idx="749">35</cx:pt>
          <cx:pt idx="750">12</cx:pt>
          <cx:pt idx="751">10</cx:pt>
          <cx:pt idx="752">1</cx:pt>
          <cx:pt idx="781">37.5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No of books vs frequency</a:t>
            </a:r>
            <a:endParaRPr lang="en-IN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boxWhisker" uniqueId="{CDA1E3C2-5284-46D7-831D-A61F9F49020E}">
          <cx:tx>
            <cx:txData>
              <cx:f>'main sheet'!$G$1</cx:f>
              <cx:v>On average, how many books do you read (or listen to) per year?</cx:v>
            </cx:txData>
          </cx:tx>
          <cx:dataId val="0"/>
          <cx:layoutPr>
            <cx:statistics quartileMethod="exclusive"/>
          </cx:layoutPr>
        </cx:series>
      </cx:plotAreaRegion>
      <cx:axis id="0">
        <cx:catScaling/>
        <cx:title>
          <cx:tx>
            <cx:txData>
              <cx:v>No of books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No of books</a:t>
              </a:r>
            </a:p>
          </cx:txPr>
        </cx:title>
        <cx:tickLabels/>
      </cx:axis>
      <cx:axis id="1">
        <cx:valScaling/>
        <cx:title>
          <cx:tx>
            <cx:txData>
              <cx:v>Count  of students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Count  of students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0A06-3B07-4DA9-B298-0DE08E04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58068-1077-4C64-90D2-A01410682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425E-9DDC-44D0-8467-1FCE696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8B42-A265-462F-8327-78DA3D5B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351F-33AA-4BF4-9244-F167AB02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0B1E-40F0-45B6-9F9A-7F48C16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E8EB1-AAC2-434B-B70A-4B55FF619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CEBF-38F7-4588-87D8-C6EC6376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C553-7144-4496-8574-7A4D65EB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52F5-7724-4444-9006-D1FA81FB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2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3EFA1-7EF5-467D-8230-4AC99D9E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02045-6ED3-419F-A990-A39C8ECE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EAE54-3093-4318-9136-68DE3836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2017-BB0C-4B3D-A48E-E15A8860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D80D-C637-4668-AB89-7A194D44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B390-92A1-46FE-9E7E-69DDE8F0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C339-C33C-4344-9C85-AB84BAD9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4441-7641-47EA-8063-66EC87A3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81F8-29BC-47BD-B4BD-3585F9D1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A24A-DC1A-4A62-BA75-3B21C509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0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9295-5ADC-49AC-8DD7-DDA0DE81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F4629-9181-4E1C-B15C-0A43AD46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9D73-53EA-4AA6-887B-29748AB6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2843-7077-46B7-9C65-68D3CCF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2B03-4D99-4064-A124-500B387D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8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8A7-2E43-4345-A40F-69F91CDA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7DFF-0662-49C7-A685-0DDBBB01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CF18-4803-43E6-8D79-B57D7DEE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1D016-E1EF-4FEF-9B7C-E197F6F5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3A79D-7F10-4AC9-BD37-CC5140BD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8C82-A776-4A5C-965A-EB576661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5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99FE-D480-4B7E-B31E-31BCBDA1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B063E-D449-4A2F-89B6-AE144A84D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A62F-8DBE-4D10-8EF9-134942ED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7AE7D-E9EB-4FDE-9016-917C98D26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38A89-8A8F-4D57-8B58-C2382C8BF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B46BA-F924-4E5C-AACD-832359B3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3E65F-3E4F-4A28-B512-C8C929B0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95E8C-F46F-4EFC-BC28-2DC5BE38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41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4B51-8FF4-4430-8F08-6896CDCE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68CAF-4074-4078-B330-30210BDF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A563B-731E-4F4B-AA57-FFFA241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DC5D0-4F5D-4B3B-8DEE-C9DC9835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B7E7A-5EB2-465E-BA32-3D3015F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15A29-E1A3-4A62-9FE0-10E7D9D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F4DA-9D8F-4340-A9CD-F7172D65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6643-F8FA-49F5-9075-50481115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6985-2D91-427C-A8FF-3761242E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17801-F309-4D79-845A-3188A4363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E326-DB8E-4CF7-9743-8B36D1BD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8AFA-D6D4-4717-815E-4073B335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EEE6-25F1-41CB-AF03-4F5545A8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737F-DE96-4764-AEBC-1432E799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54696-2AC6-416E-BE8D-98EA02FC7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5FB81-8AAF-429B-86BE-487E9DF2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DD3C-28D4-44C0-8A29-7F444B25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6A7B1-FE3D-4870-9495-09F5704C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4D84C-5743-47A4-8128-435ADCDA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2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51897-996F-420B-97D5-DD002243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420D9-D25A-4424-A5F5-56E3A444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FBD2-1B0C-4429-AA73-6901AFFA0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85C1-7B11-4FD8-B763-9B43C3772A8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CAAF-D5BD-4BB4-9C71-D9D719F3F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2136-319D-41C6-AD50-623423BD7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24DB-0ED0-4F58-986C-ED56C8A788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6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2B93E2-BBCA-4177-ADDA-17B4A024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45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</a:rPr>
              <a:t>Which jobs are most preferred by </a:t>
            </a:r>
            <a:r>
              <a:rPr lang="en-IN" sz="3600" b="1" dirty="0" err="1">
                <a:solidFill>
                  <a:schemeClr val="accent1"/>
                </a:solidFill>
              </a:rPr>
              <a:t>udacity</a:t>
            </a:r>
            <a:r>
              <a:rPr lang="en-IN" sz="3600" b="1" dirty="0">
                <a:solidFill>
                  <a:schemeClr val="accent1"/>
                </a:solidFill>
              </a:rPr>
              <a:t> undergraduates?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596A37B-DAE7-40B7-A74D-2924A9BC0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884108"/>
              </p:ext>
            </p:extLst>
          </p:nvPr>
        </p:nvGraphicFramePr>
        <p:xfrm>
          <a:off x="200025" y="1547812"/>
          <a:ext cx="5573421" cy="4595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653FA3-2580-4B34-95CB-3F57B8686647}"/>
              </a:ext>
            </a:extLst>
          </p:cNvPr>
          <p:cNvSpPr txBox="1"/>
          <p:nvPr/>
        </p:nvSpPr>
        <p:spPr>
          <a:xfrm>
            <a:off x="6418556" y="2062162"/>
            <a:ext cx="5415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clustered bar chart drawn for job level vs frequency of </a:t>
            </a:r>
            <a:r>
              <a:rPr lang="en-IN" dirty="0" err="1"/>
              <a:t>udacity</a:t>
            </a:r>
            <a:r>
              <a:rPr lang="en-IN" dirty="0"/>
              <a:t> undergraduates, it clearly depicts that most of the undergraduates are individual contributors with a value of 289.</a:t>
            </a:r>
          </a:p>
          <a:p>
            <a:endParaRPr lang="en-IN" dirty="0"/>
          </a:p>
          <a:p>
            <a:r>
              <a:rPr lang="en-IN" dirty="0"/>
              <a:t>While comparing the other professions it’s been noticed that other than individual contributors, many Udacity students are having jobs like managers ,director ,c-level and many are doing intern.</a:t>
            </a:r>
          </a:p>
          <a:p>
            <a:endParaRPr lang="en-IN" dirty="0"/>
          </a:p>
          <a:p>
            <a:r>
              <a:rPr lang="en-IN" dirty="0"/>
              <a:t>There are no students who are not having jobs except some students who are not applicable(76) for jobs 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8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5B74-B7C3-4FBA-A78B-EC818204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41395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On average, how many hours Udacity students spend sitting per day?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4D480-5D5E-4B8A-B020-1046983F89BA}"/>
              </a:ext>
            </a:extLst>
          </p:cNvPr>
          <p:cNvSpPr txBox="1"/>
          <p:nvPr/>
        </p:nvSpPr>
        <p:spPr>
          <a:xfrm>
            <a:off x="6096000" y="1422399"/>
            <a:ext cx="5600123" cy="649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clustered bar chart represents the count of Udacity students according to their sitting hours per day.</a:t>
            </a:r>
          </a:p>
          <a:p>
            <a:endParaRPr lang="en-IN" dirty="0"/>
          </a:p>
          <a:p>
            <a:r>
              <a:rPr lang="en-IN" dirty="0"/>
              <a:t>Observing the </a:t>
            </a:r>
            <a:r>
              <a:rPr lang="en-IN" dirty="0" err="1"/>
              <a:t>Skewnees</a:t>
            </a:r>
            <a:r>
              <a:rPr lang="en-IN" dirty="0"/>
              <a:t> of the graph, it appears to bimodal(both left and right skewed).</a:t>
            </a:r>
          </a:p>
          <a:p>
            <a:endParaRPr lang="en-IN" dirty="0"/>
          </a:p>
          <a:p>
            <a:r>
              <a:rPr lang="en-IN" dirty="0"/>
              <a:t>It can be easily seen that the maximum students(exactly 172)  spends 10 hours sitting per day.</a:t>
            </a:r>
          </a:p>
          <a:p>
            <a:endParaRPr lang="en-IN" dirty="0"/>
          </a:p>
          <a:p>
            <a:r>
              <a:rPr lang="en-IN" dirty="0"/>
              <a:t>Other than 10 hours sitting, other common sitting hours are 8 and 12 with count of students as 119 and 122.</a:t>
            </a:r>
          </a:p>
          <a:p>
            <a:endParaRPr lang="en-IN" dirty="0"/>
          </a:p>
          <a:p>
            <a:r>
              <a:rPr lang="en-IN" dirty="0"/>
              <a:t>Minimum number of hours(1) is spent by 3 students while maximum hours (800 which is not possible in day) is spent by one student.</a:t>
            </a:r>
          </a:p>
          <a:p>
            <a:endParaRPr lang="en-IN" dirty="0"/>
          </a:p>
          <a:p>
            <a:r>
              <a:rPr lang="en-IN" dirty="0"/>
              <a:t>Hours more than 25 are giving us less resourceful information(because there can’t be more than 24 hours in day). So  they are acting  outliers to the dataset.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655D8EC-B3C5-49BD-BC04-C920CC7B7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323013"/>
              </p:ext>
            </p:extLst>
          </p:nvPr>
        </p:nvGraphicFramePr>
        <p:xfrm>
          <a:off x="399495" y="1509204"/>
          <a:ext cx="5468645" cy="5060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239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A5FA-177B-4D79-A254-07332A8E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On average, how many books are read by Udacity students in a year?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78D8D-8BC6-4C36-BF43-3026E3C0615F}"/>
              </a:ext>
            </a:extLst>
          </p:cNvPr>
          <p:cNvSpPr txBox="1"/>
          <p:nvPr/>
        </p:nvSpPr>
        <p:spPr>
          <a:xfrm>
            <a:off x="5991041" y="1633492"/>
            <a:ext cx="603884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histogram represents the no of books read by Udacity  students in a year who has taken the survey.</a:t>
            </a:r>
          </a:p>
          <a:p>
            <a:endParaRPr lang="en-IN" dirty="0"/>
          </a:p>
          <a:p>
            <a:r>
              <a:rPr lang="en-IN" dirty="0"/>
              <a:t>While analysing the graph, it can be noticed that most students (exactly 490) has read the books between 0 and 11 books per year. While there are some students (155) wo read between 12-23 books.</a:t>
            </a:r>
          </a:p>
          <a:p>
            <a:r>
              <a:rPr lang="en-IN" dirty="0"/>
              <a:t>Median of the data is 8 and mean is 13.51 </a:t>
            </a:r>
            <a:r>
              <a:rPr lang="en-IN" dirty="0" err="1"/>
              <a:t>i.e</a:t>
            </a:r>
            <a:r>
              <a:rPr lang="en-IN" dirty="0"/>
              <a:t> (mean&gt;median). It is the case of right skewed plot(can be verified from histogram). Mode of the data is 10 .which depicts that most of the students has read 10 books in a year.</a:t>
            </a:r>
          </a:p>
          <a:p>
            <a:r>
              <a:rPr lang="en-IN" dirty="0"/>
              <a:t>Standard deviation(SD) is 28.86, which is a great reason for this large spread of the data.</a:t>
            </a:r>
          </a:p>
          <a:p>
            <a:endParaRPr lang="en-IN" dirty="0"/>
          </a:p>
          <a:p>
            <a:r>
              <a:rPr lang="en-IN" dirty="0"/>
              <a:t>Observing the box plot, it can be seen that quartiles values are Q1(4),Q2/median(8) and Q3(15). Which gives the IQR as 11. </a:t>
            </a:r>
          </a:p>
          <a:p>
            <a:r>
              <a:rPr lang="en-IN" dirty="0"/>
              <a:t>Range lies between a minimum value of 0 (</a:t>
            </a:r>
            <a:r>
              <a:rPr lang="en-IN" dirty="0" err="1"/>
              <a:t>i.e</a:t>
            </a:r>
            <a:r>
              <a:rPr lang="en-IN" dirty="0"/>
              <a:t> zero books read per year) to a maximum value of 600 books read per year.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DDD21781-0839-4C09-83F7-D608B209DB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6339413"/>
                  </p:ext>
                </p:extLst>
              </p:nvPr>
            </p:nvGraphicFramePr>
            <p:xfrm>
              <a:off x="295276" y="1633492"/>
              <a:ext cx="5066837" cy="26455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DDD21781-0839-4C09-83F7-D608B209DB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276" y="1633492"/>
                <a:ext cx="5066837" cy="2645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DDD21781-0839-4C09-83F7-D608B209DB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348001"/>
                  </p:ext>
                </p:extLst>
              </p:nvPr>
            </p:nvGraphicFramePr>
            <p:xfrm>
              <a:off x="295276" y="4381500"/>
              <a:ext cx="5244390" cy="21968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DDD21781-0839-4C09-83F7-D608B209DB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276" y="4381500"/>
                <a:ext cx="5244390" cy="2196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27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2645-36FC-4468-A5AA-D462557D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Analysing the student’s age to their books reading  capacity per year?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7084C-66F7-4865-97EB-DE2073BBA932}"/>
              </a:ext>
            </a:extLst>
          </p:cNvPr>
          <p:cNvSpPr txBox="1"/>
          <p:nvPr/>
        </p:nvSpPr>
        <p:spPr>
          <a:xfrm>
            <a:off x="6347535" y="1825625"/>
            <a:ext cx="549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70CB09-4663-4784-AB35-F7D99F316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483694"/>
              </p:ext>
            </p:extLst>
          </p:nvPr>
        </p:nvGraphicFramePr>
        <p:xfrm>
          <a:off x="346229" y="1825625"/>
          <a:ext cx="574977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0B885D-22D1-4F5E-A17A-785243930936}"/>
              </a:ext>
            </a:extLst>
          </p:cNvPr>
          <p:cNvSpPr txBox="1"/>
          <p:nvPr/>
        </p:nvSpPr>
        <p:spPr>
          <a:xfrm>
            <a:off x="6418555" y="2263806"/>
            <a:ext cx="55751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scatter plot shows the comparison between no of books read to the age of students.</a:t>
            </a:r>
          </a:p>
          <a:p>
            <a:endParaRPr lang="en-IN" dirty="0"/>
          </a:p>
          <a:p>
            <a:r>
              <a:rPr lang="en-IN" dirty="0"/>
              <a:t>Observing the plot, it can be perfectly noticed that maximum number of books read(600) is by the student at the age of 40. Minimum books read are 0.</a:t>
            </a:r>
          </a:p>
          <a:p>
            <a:endParaRPr lang="en-IN" dirty="0"/>
          </a:p>
          <a:p>
            <a:r>
              <a:rPr lang="en-IN" dirty="0"/>
              <a:t>Interesting point to be noticed is that as slowly as age of students are increasing ,it is observed that number of books read per year are also increasing.</a:t>
            </a:r>
          </a:p>
          <a:p>
            <a:endParaRPr lang="en-IN" dirty="0"/>
          </a:p>
          <a:p>
            <a:r>
              <a:rPr lang="en-IN" dirty="0"/>
              <a:t>Which show positive correlation between books read and age.</a:t>
            </a:r>
          </a:p>
        </p:txBody>
      </p:sp>
    </p:spTree>
    <p:extLst>
      <p:ext uri="{BB962C8B-B14F-4D97-AF65-F5344CB8AC3E}">
        <p14:creationId xmlns:p14="http://schemas.microsoft.com/office/powerpoint/2010/main" val="96500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622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Which jobs are most preferred by udacity undergraduates?</vt:lpstr>
      <vt:lpstr>On average, how many hours Udacity students spend sitting per day? </vt:lpstr>
      <vt:lpstr>On average, how many books are read by Udacity students in a year?</vt:lpstr>
      <vt:lpstr>Analysing the student’s age to their books reading  capacity per year?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jobs are most preferred by udacity undergraduates at different age groups?</dc:title>
  <dc:creator>Nikhil Bagga</dc:creator>
  <cp:lastModifiedBy>Nikhil Bagga</cp:lastModifiedBy>
  <cp:revision>42</cp:revision>
  <dcterms:created xsi:type="dcterms:W3CDTF">2018-03-12T13:46:48Z</dcterms:created>
  <dcterms:modified xsi:type="dcterms:W3CDTF">2018-03-13T18:12:03Z</dcterms:modified>
</cp:coreProperties>
</file>