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62" r:id="rId3"/>
    <p:sldId id="257" r:id="rId4"/>
    <p:sldId id="265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C2F7D2-90D6-4308-A89C-9DF07818780A}">
          <p14:sldIdLst>
            <p14:sldId id="256"/>
            <p14:sldId id="262"/>
            <p14:sldId id="257"/>
            <p14:sldId id="265"/>
          </p14:sldIdLst>
        </p14:section>
        <p14:section name="Untitled Section" id="{CB9B397E-D698-4E8F-ACCD-DC7494D6C5A7}">
          <p14:sldIdLst/>
        </p14:section>
        <p14:section name="Untitled Section" id="{72690DF2-E8F1-4001-B7D1-E4446343C201}">
          <p14:sldIdLst>
            <p14:sldId id="261"/>
            <p14:sldId id="263"/>
            <p14:sldId id="264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7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977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3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428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31444B-B92B-4E27-8C94-BB93EAF5CB18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800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5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BB6D-1504-4E7D-BD0D-DDE30496B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Chef’s Den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A65E9-62A3-4084-9D46-D533C8CE8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Cooking is therapeutic</a:t>
            </a:r>
          </a:p>
        </p:txBody>
      </p:sp>
    </p:spTree>
    <p:extLst>
      <p:ext uri="{BB962C8B-B14F-4D97-AF65-F5344CB8AC3E}">
        <p14:creationId xmlns:p14="http://schemas.microsoft.com/office/powerpoint/2010/main" val="112454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  <p:sndAc>
          <p:stSnd>
            <p:snd r:embed="rId2" name="click.wav"/>
          </p:stSnd>
        </p:sndAc>
      </p:transition>
    </mc:Choice>
    <mc:Fallback>
      <p:transition spd="med" advTm="1000">
        <p:fade/>
        <p:sndAc>
          <p:stSnd>
            <p:snd r:embed="rId2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D1A2-E225-477D-9749-1ECE8FD1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Chef’s den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7872B-7F88-4365-A1DE-BFFFDCB17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16" y="1393794"/>
            <a:ext cx="11001529" cy="5464206"/>
          </a:xfrm>
        </p:spPr>
      </p:pic>
    </p:spTree>
    <p:extLst>
      <p:ext uri="{BB962C8B-B14F-4D97-AF65-F5344CB8AC3E}">
        <p14:creationId xmlns:p14="http://schemas.microsoft.com/office/powerpoint/2010/main" val="160766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0317-BA35-4CCE-9BCF-D43253C3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6874"/>
            <a:ext cx="10178322" cy="1492132"/>
          </a:xfrm>
        </p:spPr>
        <p:txBody>
          <a:bodyPr/>
          <a:lstStyle/>
          <a:p>
            <a:r>
              <a:rPr lang="en-US" dirty="0"/>
              <a:t>Chef’s Den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D90F-C476-475E-8165-168ADAAC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600" dirty="0"/>
              <a:t>We are a bunch of foodies</a:t>
            </a:r>
          </a:p>
          <a:p>
            <a:r>
              <a:rPr lang="en-US" sz="3600" dirty="0"/>
              <a:t>We are a bunch of ‘last-minute’ people</a:t>
            </a:r>
          </a:p>
          <a:p>
            <a:r>
              <a:rPr lang="en-US" sz="3600" dirty="0"/>
              <a:t>We are a bunch of lazy people</a:t>
            </a:r>
          </a:p>
        </p:txBody>
      </p:sp>
    </p:spTree>
    <p:extLst>
      <p:ext uri="{BB962C8B-B14F-4D97-AF65-F5344CB8AC3E}">
        <p14:creationId xmlns:p14="http://schemas.microsoft.com/office/powerpoint/2010/main" val="18618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781-7463-4B9C-8EB8-D7348824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Chef’s den – contributors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10C5-6A42-400D-B48E-3275C937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Anthony Hernandez</a:t>
            </a:r>
            <a:r>
              <a:rPr lang="en-US" sz="3200" dirty="0"/>
              <a:t>: He is the biggest foodie of all. He came up with the idea for the app.  He did the HTML and CSS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Chitra Madhan</a:t>
            </a:r>
            <a:r>
              <a:rPr lang="en-US" sz="3200" dirty="0"/>
              <a:t>: She did the Authentication.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Oscar </a:t>
            </a:r>
            <a:r>
              <a:rPr lang="en-US" sz="3200" dirty="0" err="1">
                <a:solidFill>
                  <a:srgbClr val="0070C0"/>
                </a:solidFill>
              </a:rPr>
              <a:t>Villalta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– The API Guru. And when the beer suggested pairs exactly with the recipe, thank this guy.</a:t>
            </a:r>
          </a:p>
        </p:txBody>
      </p:sp>
    </p:spTree>
    <p:extLst>
      <p:ext uri="{BB962C8B-B14F-4D97-AF65-F5344CB8AC3E}">
        <p14:creationId xmlns:p14="http://schemas.microsoft.com/office/powerpoint/2010/main" val="64763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95C-FB30-49AA-8C84-133866C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Chef’s DEN – Why do you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4818-9D4D-4CA8-82E3-865F2300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You have a few ingredients at hand</a:t>
            </a:r>
          </a:p>
          <a:p>
            <a:r>
              <a:rPr lang="en-US" sz="3200" dirty="0"/>
              <a:t>You want to use what you have</a:t>
            </a:r>
          </a:p>
          <a:p>
            <a:r>
              <a:rPr lang="en-US" sz="3200" dirty="0"/>
              <a:t>You don’t know what to cook with them</a:t>
            </a:r>
          </a:p>
          <a:p>
            <a:r>
              <a:rPr lang="en-US" sz="3200" dirty="0"/>
              <a:t>You don’t know the name of that ‘thing’ you had at a restaurant/friend’s place that had exactly the ingredients you have</a:t>
            </a:r>
          </a:p>
          <a:p>
            <a:r>
              <a:rPr lang="en-US" sz="3200" dirty="0"/>
              <a:t>You are </a:t>
            </a:r>
            <a:r>
              <a:rPr lang="en-US" sz="4800" dirty="0">
                <a:solidFill>
                  <a:srgbClr val="FF0000"/>
                </a:solidFill>
              </a:rPr>
              <a:t>hungry</a:t>
            </a:r>
            <a:r>
              <a:rPr lang="en-US" sz="3200" dirty="0"/>
              <a:t> at the wrong time/</a:t>
            </a:r>
            <a:r>
              <a:rPr lang="en-US" sz="4400" dirty="0">
                <a:solidFill>
                  <a:srgbClr val="FF0000"/>
                </a:solidFill>
              </a:rPr>
              <a:t>always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B48-5C20-45DE-AC6E-2213BE23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Chef’s Den – how can it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F539-4554-4E9F-BFC4-6A24475B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Search recipes by ingredients</a:t>
            </a:r>
          </a:p>
          <a:p>
            <a:r>
              <a:rPr lang="en-US" sz="3600" dirty="0"/>
              <a:t>Search recipes by cuisine</a:t>
            </a:r>
          </a:p>
          <a:p>
            <a:r>
              <a:rPr lang="en-US" sz="3600" dirty="0"/>
              <a:t>Search recipes by type like vegetarian, vegan </a:t>
            </a:r>
            <a:r>
              <a:rPr lang="en-US" sz="3600" dirty="0" err="1"/>
              <a:t>etc</a:t>
            </a:r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0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21DF-DE96-4C55-8901-FBAEE1E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Chef’s den-how did we build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07AA-57F8-4ED1-9448-490E4B75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err="1"/>
              <a:t>Spoonacular</a:t>
            </a:r>
            <a:r>
              <a:rPr lang="en-US" sz="4600" dirty="0"/>
              <a:t> API – the recipes </a:t>
            </a:r>
          </a:p>
          <a:p>
            <a:endParaRPr lang="en-US" sz="4600" dirty="0"/>
          </a:p>
          <a:p>
            <a:r>
              <a:rPr lang="en-US" sz="4600" dirty="0"/>
              <a:t>Punk API – the beer that pairs well with that recipe</a:t>
            </a:r>
          </a:p>
          <a:p>
            <a:endParaRPr lang="en-US" sz="4600" dirty="0"/>
          </a:p>
          <a:p>
            <a:r>
              <a:rPr lang="en-US" sz="4600" dirty="0"/>
              <a:t>Firebase – to manage the recipes you liked</a:t>
            </a:r>
          </a:p>
          <a:p>
            <a:endParaRPr lang="en-US" sz="4600" dirty="0"/>
          </a:p>
          <a:p>
            <a:r>
              <a:rPr lang="en-US" sz="4600" dirty="0"/>
              <a:t>Bootstrap – you know this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1DB-613B-43E9-ADD4-1EEBA3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Chef’s den-what next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3E7B-CF9D-40F4-8D6E-AEAAB549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are looking in to APIs to integrate a shopping cart for missing ingredients</a:t>
            </a:r>
          </a:p>
          <a:p>
            <a:r>
              <a:rPr lang="en-US" sz="3600" dirty="0"/>
              <a:t>We are working on adding more log in options</a:t>
            </a:r>
          </a:p>
          <a:p>
            <a:r>
              <a:rPr lang="en-US" sz="3600" dirty="0"/>
              <a:t>We are keen on adding a feature to enable recipe sharing </a:t>
            </a:r>
          </a:p>
        </p:txBody>
      </p:sp>
    </p:spTree>
    <p:extLst>
      <p:ext uri="{BB962C8B-B14F-4D97-AF65-F5344CB8AC3E}">
        <p14:creationId xmlns:p14="http://schemas.microsoft.com/office/powerpoint/2010/main" val="82596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6A7-1F98-4C17-AB86-F28ACE2E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sincere Thanks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DE0A-C803-442C-9BE1-4660A246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Alex Rosenkranz</a:t>
            </a:r>
          </a:p>
          <a:p>
            <a:r>
              <a:rPr lang="en-US" sz="4000" dirty="0" err="1"/>
              <a:t>Tammer</a:t>
            </a:r>
            <a:r>
              <a:rPr lang="en-US" sz="4000" dirty="0"/>
              <a:t> </a:t>
            </a:r>
            <a:r>
              <a:rPr lang="en-US" sz="4000" dirty="0" err="1"/>
              <a:t>Galal</a:t>
            </a:r>
            <a:endParaRPr lang="en-US" sz="4000" dirty="0"/>
          </a:p>
          <a:p>
            <a:r>
              <a:rPr lang="en-US" sz="4000" dirty="0"/>
              <a:t>Brian McLendon</a:t>
            </a:r>
          </a:p>
        </p:txBody>
      </p:sp>
    </p:spTree>
    <p:extLst>
      <p:ext uri="{BB962C8B-B14F-4D97-AF65-F5344CB8AC3E}">
        <p14:creationId xmlns:p14="http://schemas.microsoft.com/office/powerpoint/2010/main" val="1457948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58</TotalTime>
  <Words>268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Chef’s Den </vt:lpstr>
      <vt:lpstr>Chef’s den</vt:lpstr>
      <vt:lpstr>Chef’s Den - Motivation</vt:lpstr>
      <vt:lpstr>Chef’s den – contributors </vt:lpstr>
      <vt:lpstr>Chef’s DEN – Why do you need it?</vt:lpstr>
      <vt:lpstr>Chef’s Den – how can it help</vt:lpstr>
      <vt:lpstr>Chef’s den-how did we build it?</vt:lpstr>
      <vt:lpstr>Chef’s den-what next    </vt:lpstr>
      <vt:lpstr>Our sincere Thanks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Chef’s Den </dc:title>
  <dc:creator>chitra madhan</dc:creator>
  <cp:lastModifiedBy>chitra madhan</cp:lastModifiedBy>
  <cp:revision>21</cp:revision>
  <dcterms:created xsi:type="dcterms:W3CDTF">2018-03-26T18:23:52Z</dcterms:created>
  <dcterms:modified xsi:type="dcterms:W3CDTF">2018-03-26T19:22:39Z</dcterms:modified>
</cp:coreProperties>
</file>