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purl.oclc.org/ooxml/officeDocument/relationships/metadata/thumbnail" Target="docProps/thumbnail.jpeg"/><Relationship Id="rId1" Type="http://purl.oclc.org/ooxml/officeDocument/relationships/officeDocument" Target="ppt/presentation.xml"/><Relationship Id="rId4" Type="http://purl.oclc.org/ooxml/officeDocument/relationships/extendedProperties" Target="docProps/app.xml"/></Relationships>
</file>

<file path=ppt/presentation.xml><?xml version="1.0" encoding="utf-8"?>
<p:presentation xmlns:a="http://purl.oclc.org/ooxml/drawingml/main" xmlns:r="http://purl.oclc.org/ooxml/officeDocument/relationships" xmlns:p="http://purl.oclc.org/ooxml/presentationml/main" strictFirstAndLastChars="0" embedTrueTypeFonts="1" saveSubsetFonts="1" autoCompressPictures="0" conformance="strict">
  <p:sldMasterIdLst>
    <p:sldMasterId id="2147483671" r:id="rId1"/>
  </p:sldMasterIdLst>
  <p:notesMasterIdLst>
    <p:notesMasterId r:id="rId6"/>
  </p:notesMasterIdLst>
  <p:sldIdLst>
    <p:sldId id="279" r:id="rId2"/>
    <p:sldId id="399" r:id="rId3"/>
    <p:sldId id="285" r:id="rId4"/>
    <p:sldId id="284" r:id="rId5"/>
  </p:sldIdLst>
  <p:sldSz cx="9144000" cy="5143500" type="screen16x9"/>
  <p:notesSz cx="6858000" cy="9144000"/>
  <p:embeddedFontLst>
    <p:embeddedFont>
      <p:font typeface="Kristen ITC" panose="03050502040202030202" pitchFamily="66" charset="0"/>
      <p:regular r:id="rId7"/>
    </p:embeddedFont>
    <p:embeddedFont>
      <p:font typeface="Quicksand" panose="020B0604020202020204" charset="0"/>
      <p:regular r:id="rId8"/>
      <p:bold r:id="rId9"/>
    </p:embeddedFont>
    <p:embeddedFont>
      <p:font typeface="Reenie Beanie" panose="020B0604020202020204" charset="0"/>
      <p:regular r:id="rId10"/>
    </p:embeddedFont>
    <p:embeddedFont>
      <p:font typeface="Sylfaen" panose="010A0502050306030303" pitchFamily="18" charset="0"/>
      <p:regular r:id="rId11"/>
    </p:embeddedFont>
  </p:embeddedFontLst>
  <p:defaultTextStyle>
    <a:defPPr marR="0" lvl="0" algn="l" rtl="0">
      <a:lnSpc>
        <a:spcPct val="100%"/>
      </a:lnSpc>
      <a:spcBef>
        <a:spcPts val="0"/>
      </a:spcBef>
      <a:spcAft>
        <a:spcPts val="0"/>
      </a:spcAft>
    </a:defPPr>
    <a:lvl1pPr marR="0" lvl="0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purl.oclc.org/ooxml/drawingml/main" xmlns:r="http://purl.oclc.org/ooxml/officeDocument/relationships" xmlns:p="http://purl.oclc.org/ooxml/presentationml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purl.oclc.org/ooxml/drawingml/main" def="{BCA8BF9D-87A1-4D6D-9AAD-1C144BA089FE}">
  <a:tblStyle styleId="{BCA8BF9D-87A1-4D6D-9AAD-1C144BA089FE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%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%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%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%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%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%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%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7D4DBC-1B58-4BED-965C-88E4009A58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purl.oclc.org/ooxml/drawingml/main" xmlns:r="http://purl.oclc.org/ooxml/officeDocument/relationships" xmlns:p="http://purl.oclc.org/ooxml/presentationml/main" lastView="sldThumbnailView">
  <p:normalViewPr>
    <p:restoredLeft sz="15.62%"/>
    <p:restoredTop sz="92.688%" autoAdjust="0"/>
  </p:normalViewPr>
  <p:slideViewPr>
    <p:cSldViewPr snapToGrid="0">
      <p:cViewPr varScale="1">
        <p:scale>
          <a:sx n="107" d="100"/>
          <a:sy n="107" d="100"/>
        </p:scale>
        <p:origin x="758" y="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purl.oclc.org/ooxml/officeDocument/relationships/font" Target="fonts/font2.fntdata"/><Relationship Id="rId13" Type="http://purl.oclc.org/ooxml/officeDocument/relationships/viewProps" Target="viewProps.xml"/><Relationship Id="rId3" Type="http://purl.oclc.org/ooxml/officeDocument/relationships/slide" Target="slides/slide2.xml"/><Relationship Id="rId7" Type="http://purl.oclc.org/ooxml/officeDocument/relationships/font" Target="fonts/font1.fntdata"/><Relationship Id="rId12" Type="http://purl.oclc.org/ooxml/officeDocument/relationships/presProps" Target="presProps.xml"/><Relationship Id="rId2" Type="http://purl.oclc.org/ooxml/officeDocument/relationships/slide" Target="slides/slide1.xml"/><Relationship Id="rId1" Type="http://purl.oclc.org/ooxml/officeDocument/relationships/slideMaster" Target="slideMasters/slideMaster1.xml"/><Relationship Id="rId6" Type="http://purl.oclc.org/ooxml/officeDocument/relationships/notesMaster" Target="notesMasters/notesMaster1.xml"/><Relationship Id="rId11" Type="http://purl.oclc.org/ooxml/officeDocument/relationships/font" Target="fonts/font5.fntdata"/><Relationship Id="rId5" Type="http://purl.oclc.org/ooxml/officeDocument/relationships/slide" Target="slides/slide4.xml"/><Relationship Id="rId15" Type="http://purl.oclc.org/ooxml/officeDocument/relationships/tableStyles" Target="tableStyles.xml"/><Relationship Id="rId10" Type="http://purl.oclc.org/ooxml/officeDocument/relationships/font" Target="fonts/font4.fntdata"/><Relationship Id="rId4" Type="http://purl.oclc.org/ooxml/officeDocument/relationships/slide" Target="slides/slide3.xml"/><Relationship Id="rId9" Type="http://purl.oclc.org/ooxml/officeDocument/relationships/font" Target="fonts/font3.fntdata"/><Relationship Id="rId14" Type="http://purl.oclc.org/ooxml/officeDocument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purl.oclc.org/ooxml/officeDocument/relationships/theme" Target="../theme/theme2.xml"/></Relationships>
</file>

<file path=ppt/notesMasters/notesMaster1.xml><?xml version="1.0" encoding="utf-8"?>
<p:notesMaster xmlns:a="http://purl.oclc.org/ooxml/drawingml/main" xmlns:r="http://purl.oclc.org/ooxml/officeDocument/relationships" xmlns:p="http://purl.oclc.org/ooxml/presentationml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%"/>
      </a:lnSpc>
      <a:spcBef>
        <a:spcPts val="0"/>
      </a:spcBef>
      <a:spcAft>
        <a:spcPts val="0"/>
      </a:spcAft>
    </a:defPPr>
    <a:lvl1pPr marR="0" lvl="0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%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purl.oclc.org/ooxml/officeDocument/relationships/slide" Target="../slides/slide1.xml"/><Relationship Id="rId1" Type="http://purl.oclc.org/ooxml/officeDocument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purl.oclc.org/ooxml/officeDocument/relationships/slide" Target="../slides/slide4.xml"/><Relationship Id="rId1" Type="http://purl.oclc.org/ooxml/officeDocument/relationships/notesMaster" Target="../notesMasters/notesMaster1.xml"/></Relationships>
</file>

<file path=ppt/notesSlides/notesSlide1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6896492"/>
      </p:ext>
    </p:extLst>
  </p:cSld>
  <p:clrMapOvr>
    <a:masterClrMapping/>
  </p:clrMapOvr>
</p:notes>
</file>

<file path=ppt/notesSlides/notesSlide2.xml><?xml version="1.0" encoding="utf-8"?>
<p:notes xmlns:a="http://purl.oclc.org/ooxml/drawingml/main" xmlns:r="http://purl.oclc.org/ooxml/officeDocument/relationships" xmlns:p="http://purl.oclc.org/ooxml/presentationml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2e8d8e333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2e8d8e333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8136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purl.oclc.org/ooxml/officeDocument/relationships/image" Target="../media/image2.png"/><Relationship Id="rId2" Type="http://purl.oclc.org/ooxml/officeDocument/relationships/image" Target="../media/image1.jpg"/><Relationship Id="rId1" Type="http://purl.oclc.org/ooxml/officeDocument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purl.oclc.org/ooxml/officeDocument/relationships/image" Target="../media/image1.jpg"/><Relationship Id="rId1" Type="http://purl.oclc.org/ooxml/officeDocument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purl.oclc.org/ooxml/officeDocument/relationships/image" Target="../media/image4.svg"/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purl.oclc.org/ooxml/officeDocument/relationships/image" Target="../media/image4.svg"/><Relationship Id="rId2" Type="http://purl.oclc.org/ooxml/officeDocument/relationships/image" Target="../media/image3.png"/><Relationship Id="rId1" Type="http://purl.oclc.org/ooxml/officeDocument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purl.oclc.org/ooxml/officeDocument/relationships/slideMaster" Target="../slideMasters/slideMaster1.xml"/></Relationships>
</file>

<file path=ppt/slideLayouts/slideLayout1.xml><?xml version="1.0" encoding="utf-8"?>
<p:sldLayout xmlns:a="http://purl.oclc.org/ooxml/drawingml/main" xmlns:r="http://purl.oclc.org/ooxml/officeDocument/relationships" xmlns:p="http://purl.oclc.org/ooxml/presentationml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1pPr>
            <a:lvl2pPr lvl="1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74CE94A-0527-4ECD-8583-CAF0E6BFA43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5424" y="429689"/>
            <a:ext cx="807586" cy="7527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purl.oclc.org/ooxml/drawingml/main" xmlns:r="http://purl.oclc.org/ooxml/officeDocument/relationships" xmlns:p="http://purl.oclc.org/ooxml/presentationml/main" matchingName="Title slide" preserve="1" userDrawn="1">
  <p:cSld name="1_Title slide">
    <p:bg>
      <p:bgPr>
        <a:blipFill dpi="0" rotWithShape="1">
          <a:blip r:embed="rId2">
            <a:alphaModFix amt="77%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7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  <a:latin typeface="Sylfaen" panose="010A0502050306030303" pitchFamily="18" charset="0"/>
              </a:defRPr>
            </a:lvl1pPr>
            <a:lvl2pPr lvl="1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2pPr>
            <a:lvl3pPr lvl="2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3pPr>
            <a:lvl4pPr lvl="3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4pPr>
            <a:lvl5pPr lvl="4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5pPr>
            <a:lvl6pPr lvl="5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6pPr>
            <a:lvl7pPr lvl="6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7pPr>
            <a:lvl8pPr lvl="7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8pPr>
            <a:lvl9pPr lvl="8" algn="ctr">
              <a:lnSpc>
                <a:spcPct val="6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0"/>
              <a:buNone/>
              <a:defRPr sz="100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5559075"/>
      </p:ext>
    </p:extLst>
  </p:cSld>
  <p:clrMapOvr>
    <a:masterClrMapping/>
  </p:clrMapOvr>
</p:sldLayout>
</file>

<file path=ppt/slideLayouts/slideLayout3.xml><?xml version="1.0" encoding="utf-8"?>
<p:sldLayout xmlns:a="http://purl.oclc.org/ooxml/drawingml/main" xmlns:r="http://purl.oclc.org/ooxml/officeDocument/relationships" xmlns:p="http://purl.oclc.org/ooxml/presentationml/main" matchingName="Section title and description" preserve="1">
  <p:cSld name="1_Section title and description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710700" y="1233175"/>
            <a:ext cx="38613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10700" y="2803075"/>
            <a:ext cx="38613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1pPr>
            <a:lvl2pPr lvl="1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2pPr>
            <a:lvl3pPr lvl="2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3pPr>
            <a:lvl4pPr lvl="3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4pPr>
            <a:lvl5pPr lvl="4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5pPr>
            <a:lvl6pPr lvl="5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6pPr>
            <a:lvl7pPr lvl="6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7pPr>
            <a:lvl8pPr lvl="7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8pPr>
            <a:lvl9pPr lvl="8" algn="ctr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 dirty="0"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613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  <a:defRPr>
                <a:solidFill>
                  <a:srgbClr val="FFFFFF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5" name="Afbeelding 9">
            <a:extLst>
              <a:ext uri="{FF2B5EF4-FFF2-40B4-BE49-F238E27FC236}">
                <a16:creationId xmlns:a16="http://schemas.microsoft.com/office/drawing/2014/main" id="{4910FDD1-12E7-4D74-B07E-5C82E1830B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5467" y="4282073"/>
            <a:ext cx="2624372" cy="104107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8744150"/>
      </p:ext>
    </p:extLst>
  </p:cSld>
  <p:clrMapOvr>
    <a:masterClrMapping/>
  </p:clrMapOvr>
</p:sldLayout>
</file>

<file path=ppt/slideLayouts/slideLayout4.xml><?xml version="1.0" encoding="utf-8"?>
<p:sldLayout xmlns:a="http://purl.oclc.org/ooxml/drawingml/main" xmlns:r="http://purl.oclc.org/ooxml/officeDocument/relationships" xmlns:p="http://purl.oclc.org/ooxml/presentationml/main" matchingName="Background" preserve="1" userDrawn="1">
  <p:cSld name="1_Background">
    <p:bg>
      <p:bgPr>
        <a:solidFill>
          <a:schemeClr val="accen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2BD1DB7-E18F-4BD3-9205-68EE40DF2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Kristen ITC" panose="03050502040202030202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EB30ADBB-1D4F-4FBD-A7A7-9B526FF300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95467" y="4282073"/>
            <a:ext cx="2624372" cy="1041073"/>
          </a:xfrm>
          <a:prstGeom prst="rect">
            <a:avLst/>
          </a:prstGeom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4BEC8-EA96-4475-9AE7-EB72C69415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385888"/>
            <a:ext cx="7886700" cy="319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41592454"/>
      </p:ext>
    </p:extLst>
  </p:cSld>
  <p:clrMapOvr>
    <a:masterClrMapping/>
  </p:clrMapOvr>
</p:sldLayout>
</file>

<file path=ppt/slideLayouts/slideLayout5.xml><?xml version="1.0" encoding="utf-8"?>
<p:sldLayout xmlns:a="http://purl.oclc.org/ooxml/drawingml/main" xmlns:r="http://purl.oclc.org/ooxml/officeDocument/relationships" xmlns:p="http://purl.oclc.org/ooxml/presentationml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purl.oclc.org/ooxml/officeDocument/relationships/slideLayout" Target="../slideLayouts/slideLayout3.xml"/><Relationship Id="rId2" Type="http://purl.oclc.org/ooxml/officeDocument/relationships/slideLayout" Target="../slideLayouts/slideLayout2.xml"/><Relationship Id="rId1" Type="http://purl.oclc.org/ooxml/officeDocument/relationships/slideLayout" Target="../slideLayouts/slideLayout1.xml"/><Relationship Id="rId6" Type="http://purl.oclc.org/ooxml/officeDocument/relationships/theme" Target="../theme/theme1.xml"/><Relationship Id="rId5" Type="http://purl.oclc.org/ooxml/officeDocument/relationships/slideLayout" Target="../slideLayouts/slideLayout5.xml"/><Relationship Id="rId4" Type="http://purl.oclc.org/ooxml/officeDocument/relationships/slideLayout" Target="../slideLayouts/slideLayout4.xml"/></Relationships>
</file>

<file path=ppt/slideMasters/slideMaster1.xml><?xml version="1.0" encoding="utf-8"?>
<p:sldMaster xmlns:a="http://purl.oclc.org/ooxml/drawingml/main" xmlns:r="http://purl.oclc.org/ooxml/officeDocument/relationships" xmlns:p="http://purl.oclc.org/ooxml/presentationml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775" y="542675"/>
            <a:ext cx="8121600" cy="4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Reenie Beanie"/>
              <a:buNone/>
              <a:defRPr sz="3000" b="1">
                <a:latin typeface="Reenie Beanie"/>
                <a:ea typeface="Reenie Beanie"/>
                <a:cs typeface="Reenie Beanie"/>
                <a:sym typeface="Reenie Beani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700" y="1333000"/>
            <a:ext cx="77226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%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Char char="●"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17500">
              <a:lnSpc>
                <a:spcPct val="115%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17500">
              <a:lnSpc>
                <a:spcPct val="115%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17500">
              <a:lnSpc>
                <a:spcPct val="115%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17500">
              <a:lnSpc>
                <a:spcPct val="115%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17500">
              <a:lnSpc>
                <a:spcPct val="115%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17500">
              <a:lnSpc>
                <a:spcPct val="115%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●"/>
              <a:defRPr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17500">
              <a:lnSpc>
                <a:spcPct val="115%"/>
              </a:lnSpc>
              <a:spcBef>
                <a:spcPts val="1600"/>
              </a:spcBef>
              <a:spcAft>
                <a:spcPts val="0"/>
              </a:spcAft>
              <a:buSzPts val="1400"/>
              <a:buFont typeface="Quicksand"/>
              <a:buChar char="○"/>
              <a:defRPr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17500">
              <a:lnSpc>
                <a:spcPct val="115%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Quicksand"/>
              <a:buChar char="■"/>
              <a:defRPr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4" r:id="rId3"/>
    <p:sldLayoutId id="2147483673" r:id="rId4"/>
    <p:sldLayoutId id="2147483658" r:id="rId5"/>
  </p:sldLayoutIdLst>
  <p:hf sldNum="0" hdr="0" ftr="0" dt="0"/>
  <p:txStyles>
    <p:titleStyle>
      <a:defPPr marR="0" lvl="0" algn="l" rtl="0">
        <a:lnSpc>
          <a:spcPct val="100%"/>
        </a:lnSpc>
        <a:spcBef>
          <a:spcPts val="0"/>
        </a:spcBef>
        <a:spcAft>
          <a:spcPts val="0"/>
        </a:spcAft>
      </a:defPPr>
      <a:lvl1pPr marR="0" lvl="0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%"/>
        </a:lnSpc>
        <a:spcBef>
          <a:spcPts val="0"/>
        </a:spcBef>
        <a:spcAft>
          <a:spcPts val="0"/>
        </a:spcAft>
      </a:defPPr>
      <a:lvl1pPr marR="0" lvl="0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%"/>
        </a:lnSpc>
        <a:spcBef>
          <a:spcPts val="0"/>
        </a:spcBef>
        <a:spcAft>
          <a:spcPts val="0"/>
        </a:spcAft>
      </a:defPPr>
      <a:lvl1pPr marR="0" lvl="0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%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purl.oclc.org/ooxml/officeDocument/relationships/hyperlink" Target="mailto:a.bagheri@uu.nl" TargetMode="External"/><Relationship Id="rId2" Type="http://purl.oclc.org/ooxml/officeDocument/relationships/notesSlide" Target="../notesSlides/notesSlide1.xml"/><Relationship Id="rId1" Type="http://purl.oclc.org/ooxml/officeDocument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purl.oclc.org/ooxml/officeDocument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purl.oclc.org/ooxml/officeDocument/relationships/image" Target="../media/image5.jpeg"/><Relationship Id="rId2" Type="http://purl.oclc.org/ooxml/officeDocument/relationships/notesSlide" Target="../notesSlides/notesSlide2.xml"/><Relationship Id="rId1" Type="http://purl.oclc.org/ooxml/officeDocument/relationships/slideLayout" Target="../slideLayouts/slideLayout2.xml"/></Relationships>
</file>

<file path=ppt/slides/slide1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xfrm>
            <a:off x="711000" y="1258540"/>
            <a:ext cx="7722300" cy="20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0%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>
                <a:latin typeface="Kristen ITC" panose="03050502040202030202" pitchFamily="66" charset="0"/>
              </a:rPr>
              <a:t>Introduction</a:t>
            </a:r>
            <a:endParaRPr sz="8000" dirty="0">
              <a:latin typeface="Kristen ITC" panose="03050502040202030202" pitchFamily="66" charset="0"/>
            </a:endParaRPr>
          </a:p>
        </p:txBody>
      </p:sp>
      <p:sp>
        <p:nvSpPr>
          <p:cNvPr id="126" name="Google Shape;126;p26"/>
          <p:cNvSpPr txBox="1">
            <a:spLocks noGrp="1"/>
          </p:cNvSpPr>
          <p:nvPr>
            <p:ph type="subTitle" idx="1"/>
          </p:nvPr>
        </p:nvSpPr>
        <p:spPr>
          <a:xfrm>
            <a:off x="711011" y="3423838"/>
            <a:ext cx="7722300" cy="4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Ayoub Bagheri, </a:t>
            </a:r>
            <a:r>
              <a:rPr lang="en-US" dirty="0">
                <a:hlinkClick r:id="rId3"/>
              </a:rPr>
              <a:t>a.bagheri@uu.nl</a:t>
            </a:r>
            <a:r>
              <a:rPr lang="en-US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Utrecht Summer School: Applied Text Mining</a:t>
            </a:r>
          </a:p>
        </p:txBody>
      </p:sp>
      <p:grpSp>
        <p:nvGrpSpPr>
          <p:cNvPr id="1400" name="Google Shape;1400;p26"/>
          <p:cNvGrpSpPr/>
          <p:nvPr/>
        </p:nvGrpSpPr>
        <p:grpSpPr>
          <a:xfrm>
            <a:off x="3105010" y="3986625"/>
            <a:ext cx="2827497" cy="58675"/>
            <a:chOff x="2887250" y="2929050"/>
            <a:chExt cx="2280975" cy="58675"/>
          </a:xfrm>
        </p:grpSpPr>
        <p:sp>
          <p:nvSpPr>
            <p:cNvPr id="1401" name="Google Shape;1401;p26"/>
            <p:cNvSpPr/>
            <p:nvPr/>
          </p:nvSpPr>
          <p:spPr>
            <a:xfrm>
              <a:off x="2887250" y="2933525"/>
              <a:ext cx="11350" cy="8075"/>
            </a:xfrm>
            <a:custGeom>
              <a:avLst/>
              <a:gdLst/>
              <a:ahLst/>
              <a:cxnLst/>
              <a:rect l="l" t="t" r="r" b="b"/>
              <a:pathLst>
                <a:path w="454" h="323" extrusionOk="0">
                  <a:moveTo>
                    <a:pt x="429" y="251"/>
                  </a:moveTo>
                  <a:cubicBezTo>
                    <a:pt x="382" y="251"/>
                    <a:pt x="334" y="322"/>
                    <a:pt x="274" y="322"/>
                  </a:cubicBezTo>
                  <a:cubicBezTo>
                    <a:pt x="251" y="322"/>
                    <a:pt x="155" y="251"/>
                    <a:pt x="144" y="239"/>
                  </a:cubicBezTo>
                  <a:cubicBezTo>
                    <a:pt x="120" y="227"/>
                    <a:pt x="1" y="167"/>
                    <a:pt x="1" y="155"/>
                  </a:cubicBezTo>
                  <a:cubicBezTo>
                    <a:pt x="1" y="132"/>
                    <a:pt x="144" y="108"/>
                    <a:pt x="155" y="72"/>
                  </a:cubicBezTo>
                  <a:cubicBezTo>
                    <a:pt x="203" y="72"/>
                    <a:pt x="263" y="1"/>
                    <a:pt x="310" y="1"/>
                  </a:cubicBezTo>
                  <a:cubicBezTo>
                    <a:pt x="322" y="1"/>
                    <a:pt x="429" y="72"/>
                    <a:pt x="441" y="84"/>
                  </a:cubicBezTo>
                  <a:cubicBezTo>
                    <a:pt x="453" y="96"/>
                    <a:pt x="298" y="155"/>
                    <a:pt x="298" y="167"/>
                  </a:cubicBezTo>
                  <a:cubicBezTo>
                    <a:pt x="286" y="191"/>
                    <a:pt x="429" y="215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6"/>
            <p:cNvSpPr/>
            <p:nvPr/>
          </p:nvSpPr>
          <p:spPr>
            <a:xfrm>
              <a:off x="2951850" y="2947225"/>
              <a:ext cx="14600" cy="6575"/>
            </a:xfrm>
            <a:custGeom>
              <a:avLst/>
              <a:gdLst/>
              <a:ahLst/>
              <a:cxnLst/>
              <a:rect l="l" t="t" r="r" b="b"/>
              <a:pathLst>
                <a:path w="584" h="263" extrusionOk="0">
                  <a:moveTo>
                    <a:pt x="143" y="250"/>
                  </a:moveTo>
                  <a:cubicBezTo>
                    <a:pt x="131" y="215"/>
                    <a:pt x="0" y="191"/>
                    <a:pt x="0" y="155"/>
                  </a:cubicBezTo>
                  <a:cubicBezTo>
                    <a:pt x="0" y="143"/>
                    <a:pt x="131" y="95"/>
                    <a:pt x="155" y="84"/>
                  </a:cubicBezTo>
                  <a:cubicBezTo>
                    <a:pt x="179" y="72"/>
                    <a:pt x="286" y="0"/>
                    <a:pt x="310" y="12"/>
                  </a:cubicBezTo>
                  <a:cubicBezTo>
                    <a:pt x="346" y="12"/>
                    <a:pt x="417" y="84"/>
                    <a:pt x="453" y="95"/>
                  </a:cubicBezTo>
                  <a:cubicBezTo>
                    <a:pt x="465" y="95"/>
                    <a:pt x="584" y="167"/>
                    <a:pt x="584" y="179"/>
                  </a:cubicBezTo>
                  <a:cubicBezTo>
                    <a:pt x="584" y="191"/>
                    <a:pt x="453" y="250"/>
                    <a:pt x="429" y="250"/>
                  </a:cubicBezTo>
                  <a:cubicBezTo>
                    <a:pt x="417" y="262"/>
                    <a:pt x="310" y="167"/>
                    <a:pt x="298" y="167"/>
                  </a:cubicBezTo>
                  <a:cubicBezTo>
                    <a:pt x="250" y="167"/>
                    <a:pt x="191" y="238"/>
                    <a:pt x="143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6"/>
            <p:cNvSpPr/>
            <p:nvPr/>
          </p:nvSpPr>
          <p:spPr>
            <a:xfrm>
              <a:off x="3072400" y="295050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67"/>
                    <a:pt x="334" y="250"/>
                    <a:pt x="286" y="250"/>
                  </a:cubicBezTo>
                  <a:cubicBezTo>
                    <a:pt x="250" y="250"/>
                    <a:pt x="155" y="167"/>
                    <a:pt x="143" y="155"/>
                  </a:cubicBezTo>
                  <a:cubicBezTo>
                    <a:pt x="119" y="143"/>
                    <a:pt x="0" y="95"/>
                    <a:pt x="0" y="72"/>
                  </a:cubicBezTo>
                  <a:cubicBezTo>
                    <a:pt x="0" y="48"/>
                    <a:pt x="143" y="24"/>
                    <a:pt x="155" y="0"/>
                  </a:cubicBezTo>
                  <a:cubicBezTo>
                    <a:pt x="203" y="0"/>
                    <a:pt x="250" y="84"/>
                    <a:pt x="298" y="84"/>
                  </a:cubicBezTo>
                  <a:cubicBezTo>
                    <a:pt x="310" y="84"/>
                    <a:pt x="429" y="0"/>
                    <a:pt x="453" y="12"/>
                  </a:cubicBezTo>
                  <a:cubicBezTo>
                    <a:pt x="465" y="12"/>
                    <a:pt x="584" y="84"/>
                    <a:pt x="584" y="95"/>
                  </a:cubicBezTo>
                  <a:cubicBezTo>
                    <a:pt x="584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6"/>
            <p:cNvSpPr/>
            <p:nvPr/>
          </p:nvSpPr>
          <p:spPr>
            <a:xfrm>
              <a:off x="3162875" y="2960900"/>
              <a:ext cx="17900" cy="8375"/>
            </a:xfrm>
            <a:custGeom>
              <a:avLst/>
              <a:gdLst/>
              <a:ahLst/>
              <a:cxnLst/>
              <a:rect l="l" t="t" r="r" b="b"/>
              <a:pathLst>
                <a:path w="716" h="335" extrusionOk="0">
                  <a:moveTo>
                    <a:pt x="1" y="156"/>
                  </a:moveTo>
                  <a:lnTo>
                    <a:pt x="298" y="1"/>
                  </a:lnTo>
                  <a:lnTo>
                    <a:pt x="441" y="96"/>
                  </a:lnTo>
                  <a:lnTo>
                    <a:pt x="715" y="263"/>
                  </a:lnTo>
                  <a:cubicBezTo>
                    <a:pt x="668" y="263"/>
                    <a:pt x="620" y="334"/>
                    <a:pt x="572" y="334"/>
                  </a:cubicBezTo>
                  <a:cubicBezTo>
                    <a:pt x="513" y="334"/>
                    <a:pt x="477" y="263"/>
                    <a:pt x="429" y="251"/>
                  </a:cubicBezTo>
                  <a:cubicBezTo>
                    <a:pt x="382" y="251"/>
                    <a:pt x="334" y="168"/>
                    <a:pt x="287" y="168"/>
                  </a:cubicBezTo>
                  <a:cubicBezTo>
                    <a:pt x="251" y="168"/>
                    <a:pt x="168" y="251"/>
                    <a:pt x="132" y="239"/>
                  </a:cubicBezTo>
                  <a:cubicBezTo>
                    <a:pt x="84" y="227"/>
                    <a:pt x="48" y="180"/>
                    <a:pt x="1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6"/>
            <p:cNvSpPr/>
            <p:nvPr/>
          </p:nvSpPr>
          <p:spPr>
            <a:xfrm>
              <a:off x="3146225" y="29442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67"/>
                  </a:moveTo>
                  <a:cubicBezTo>
                    <a:pt x="381" y="179"/>
                    <a:pt x="322" y="250"/>
                    <a:pt x="274" y="250"/>
                  </a:cubicBezTo>
                  <a:cubicBezTo>
                    <a:pt x="250" y="250"/>
                    <a:pt x="155" y="179"/>
                    <a:pt x="131" y="167"/>
                  </a:cubicBezTo>
                  <a:cubicBezTo>
                    <a:pt x="119" y="155"/>
                    <a:pt x="0" y="95"/>
                    <a:pt x="0" y="84"/>
                  </a:cubicBezTo>
                  <a:cubicBezTo>
                    <a:pt x="0" y="48"/>
                    <a:pt x="131" y="24"/>
                    <a:pt x="143" y="0"/>
                  </a:cubicBezTo>
                  <a:cubicBezTo>
                    <a:pt x="202" y="12"/>
                    <a:pt x="238" y="84"/>
                    <a:pt x="286" y="84"/>
                  </a:cubicBezTo>
                  <a:cubicBezTo>
                    <a:pt x="310" y="84"/>
                    <a:pt x="429" y="0"/>
                    <a:pt x="441" y="12"/>
                  </a:cubicBezTo>
                  <a:cubicBezTo>
                    <a:pt x="464" y="12"/>
                    <a:pt x="583" y="84"/>
                    <a:pt x="583" y="95"/>
                  </a:cubicBezTo>
                  <a:cubicBezTo>
                    <a:pt x="572" y="119"/>
                    <a:pt x="441" y="143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6"/>
            <p:cNvSpPr/>
            <p:nvPr/>
          </p:nvSpPr>
          <p:spPr>
            <a:xfrm>
              <a:off x="3345950" y="2957625"/>
              <a:ext cx="11325" cy="8375"/>
            </a:xfrm>
            <a:custGeom>
              <a:avLst/>
              <a:gdLst/>
              <a:ahLst/>
              <a:cxnLst/>
              <a:rect l="l" t="t" r="r" b="b"/>
              <a:pathLst>
                <a:path w="453" h="335" extrusionOk="0">
                  <a:moveTo>
                    <a:pt x="429" y="251"/>
                  </a:moveTo>
                  <a:cubicBezTo>
                    <a:pt x="381" y="251"/>
                    <a:pt x="322" y="334"/>
                    <a:pt x="274" y="334"/>
                  </a:cubicBezTo>
                  <a:cubicBezTo>
                    <a:pt x="250" y="334"/>
                    <a:pt x="155" y="251"/>
                    <a:pt x="131" y="251"/>
                  </a:cubicBezTo>
                  <a:cubicBezTo>
                    <a:pt x="119" y="239"/>
                    <a:pt x="0" y="180"/>
                    <a:pt x="0" y="156"/>
                  </a:cubicBezTo>
                  <a:cubicBezTo>
                    <a:pt x="0" y="132"/>
                    <a:pt x="143" y="108"/>
                    <a:pt x="155" y="84"/>
                  </a:cubicBezTo>
                  <a:cubicBezTo>
                    <a:pt x="203" y="84"/>
                    <a:pt x="250" y="1"/>
                    <a:pt x="298" y="1"/>
                  </a:cubicBezTo>
                  <a:cubicBezTo>
                    <a:pt x="322" y="13"/>
                    <a:pt x="429" y="84"/>
                    <a:pt x="441" y="96"/>
                  </a:cubicBezTo>
                  <a:cubicBezTo>
                    <a:pt x="453" y="96"/>
                    <a:pt x="286" y="156"/>
                    <a:pt x="286" y="168"/>
                  </a:cubicBezTo>
                  <a:cubicBezTo>
                    <a:pt x="286" y="191"/>
                    <a:pt x="417" y="227"/>
                    <a:pt x="429" y="2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6"/>
            <p:cNvSpPr/>
            <p:nvPr/>
          </p:nvSpPr>
          <p:spPr>
            <a:xfrm>
              <a:off x="3488525" y="2957350"/>
              <a:ext cx="17875" cy="10425"/>
            </a:xfrm>
            <a:custGeom>
              <a:avLst/>
              <a:gdLst/>
              <a:ahLst/>
              <a:cxnLst/>
              <a:rect l="l" t="t" r="r" b="b"/>
              <a:pathLst>
                <a:path w="715" h="417" extrusionOk="0">
                  <a:moveTo>
                    <a:pt x="143" y="167"/>
                  </a:moveTo>
                  <a:cubicBezTo>
                    <a:pt x="143" y="131"/>
                    <a:pt x="0" y="107"/>
                    <a:pt x="0" y="83"/>
                  </a:cubicBezTo>
                  <a:cubicBezTo>
                    <a:pt x="12" y="71"/>
                    <a:pt x="155" y="0"/>
                    <a:pt x="155" y="0"/>
                  </a:cubicBezTo>
                  <a:cubicBezTo>
                    <a:pt x="203" y="0"/>
                    <a:pt x="262" y="71"/>
                    <a:pt x="298" y="83"/>
                  </a:cubicBezTo>
                  <a:cubicBezTo>
                    <a:pt x="346" y="107"/>
                    <a:pt x="393" y="143"/>
                    <a:pt x="441" y="167"/>
                  </a:cubicBezTo>
                  <a:lnTo>
                    <a:pt x="572" y="250"/>
                  </a:lnTo>
                  <a:cubicBezTo>
                    <a:pt x="584" y="286"/>
                    <a:pt x="715" y="310"/>
                    <a:pt x="715" y="345"/>
                  </a:cubicBezTo>
                  <a:cubicBezTo>
                    <a:pt x="715" y="345"/>
                    <a:pt x="572" y="417"/>
                    <a:pt x="560" y="417"/>
                  </a:cubicBezTo>
                  <a:cubicBezTo>
                    <a:pt x="524" y="417"/>
                    <a:pt x="453" y="345"/>
                    <a:pt x="429" y="333"/>
                  </a:cubicBezTo>
                  <a:cubicBezTo>
                    <a:pt x="369" y="310"/>
                    <a:pt x="322" y="274"/>
                    <a:pt x="286" y="2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6"/>
            <p:cNvSpPr/>
            <p:nvPr/>
          </p:nvSpPr>
          <p:spPr>
            <a:xfrm>
              <a:off x="3533475" y="2944250"/>
              <a:ext cx="18475" cy="6575"/>
            </a:xfrm>
            <a:custGeom>
              <a:avLst/>
              <a:gdLst/>
              <a:ahLst/>
              <a:cxnLst/>
              <a:rect l="l" t="t" r="r" b="b"/>
              <a:pathLst>
                <a:path w="739" h="263" extrusionOk="0">
                  <a:moveTo>
                    <a:pt x="0" y="167"/>
                  </a:moveTo>
                  <a:lnTo>
                    <a:pt x="155" y="84"/>
                  </a:lnTo>
                  <a:cubicBezTo>
                    <a:pt x="191" y="72"/>
                    <a:pt x="262" y="24"/>
                    <a:pt x="310" y="12"/>
                  </a:cubicBezTo>
                  <a:cubicBezTo>
                    <a:pt x="333" y="0"/>
                    <a:pt x="417" y="95"/>
                    <a:pt x="441" y="95"/>
                  </a:cubicBezTo>
                  <a:cubicBezTo>
                    <a:pt x="476" y="95"/>
                    <a:pt x="572" y="12"/>
                    <a:pt x="595" y="12"/>
                  </a:cubicBezTo>
                  <a:cubicBezTo>
                    <a:pt x="655" y="36"/>
                    <a:pt x="679" y="84"/>
                    <a:pt x="738" y="107"/>
                  </a:cubicBezTo>
                  <a:lnTo>
                    <a:pt x="584" y="179"/>
                  </a:lnTo>
                  <a:cubicBezTo>
                    <a:pt x="548" y="203"/>
                    <a:pt x="476" y="250"/>
                    <a:pt x="429" y="262"/>
                  </a:cubicBezTo>
                  <a:cubicBezTo>
                    <a:pt x="405" y="262"/>
                    <a:pt x="322" y="167"/>
                    <a:pt x="298" y="167"/>
                  </a:cubicBezTo>
                  <a:cubicBezTo>
                    <a:pt x="262" y="167"/>
                    <a:pt x="167" y="250"/>
                    <a:pt x="143" y="250"/>
                  </a:cubicBezTo>
                  <a:cubicBezTo>
                    <a:pt x="83" y="238"/>
                    <a:pt x="60" y="179"/>
                    <a:pt x="0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6"/>
            <p:cNvSpPr/>
            <p:nvPr/>
          </p:nvSpPr>
          <p:spPr>
            <a:xfrm>
              <a:off x="3675750" y="2944250"/>
              <a:ext cx="15200" cy="8050"/>
            </a:xfrm>
            <a:custGeom>
              <a:avLst/>
              <a:gdLst/>
              <a:ahLst/>
              <a:cxnLst/>
              <a:rect l="l" t="t" r="r" b="b"/>
              <a:pathLst>
                <a:path w="608" h="322" extrusionOk="0">
                  <a:moveTo>
                    <a:pt x="143" y="322"/>
                  </a:moveTo>
                  <a:cubicBezTo>
                    <a:pt x="143" y="286"/>
                    <a:pt x="0" y="262"/>
                    <a:pt x="12" y="238"/>
                  </a:cubicBezTo>
                  <a:cubicBezTo>
                    <a:pt x="12" y="214"/>
                    <a:pt x="167" y="179"/>
                    <a:pt x="155" y="155"/>
                  </a:cubicBezTo>
                  <a:cubicBezTo>
                    <a:pt x="155" y="143"/>
                    <a:pt x="12" y="84"/>
                    <a:pt x="24" y="72"/>
                  </a:cubicBezTo>
                  <a:cubicBezTo>
                    <a:pt x="36" y="60"/>
                    <a:pt x="155" y="0"/>
                    <a:pt x="179" y="0"/>
                  </a:cubicBezTo>
                  <a:cubicBezTo>
                    <a:pt x="215" y="0"/>
                    <a:pt x="274" y="84"/>
                    <a:pt x="310" y="84"/>
                  </a:cubicBezTo>
                  <a:cubicBezTo>
                    <a:pt x="322" y="84"/>
                    <a:pt x="465" y="0"/>
                    <a:pt x="465" y="0"/>
                  </a:cubicBezTo>
                  <a:cubicBezTo>
                    <a:pt x="488" y="24"/>
                    <a:pt x="608" y="72"/>
                    <a:pt x="608" y="84"/>
                  </a:cubicBezTo>
                  <a:cubicBezTo>
                    <a:pt x="608" y="107"/>
                    <a:pt x="477" y="143"/>
                    <a:pt x="453" y="167"/>
                  </a:cubicBezTo>
                  <a:cubicBezTo>
                    <a:pt x="417" y="191"/>
                    <a:pt x="346" y="214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6"/>
            <p:cNvSpPr/>
            <p:nvPr/>
          </p:nvSpPr>
          <p:spPr>
            <a:xfrm>
              <a:off x="3938575" y="2954950"/>
              <a:ext cx="14600" cy="6275"/>
            </a:xfrm>
            <a:custGeom>
              <a:avLst/>
              <a:gdLst/>
              <a:ahLst/>
              <a:cxnLst/>
              <a:rect l="l" t="t" r="r" b="b"/>
              <a:pathLst>
                <a:path w="584" h="251" extrusionOk="0">
                  <a:moveTo>
                    <a:pt x="429" y="179"/>
                  </a:moveTo>
                  <a:cubicBezTo>
                    <a:pt x="382" y="179"/>
                    <a:pt x="322" y="251"/>
                    <a:pt x="274" y="251"/>
                  </a:cubicBezTo>
                  <a:cubicBezTo>
                    <a:pt x="251" y="251"/>
                    <a:pt x="155" y="179"/>
                    <a:pt x="143" y="167"/>
                  </a:cubicBezTo>
                  <a:cubicBezTo>
                    <a:pt x="120" y="156"/>
                    <a:pt x="1" y="96"/>
                    <a:pt x="1" y="84"/>
                  </a:cubicBezTo>
                  <a:cubicBezTo>
                    <a:pt x="1" y="60"/>
                    <a:pt x="143" y="37"/>
                    <a:pt x="155" y="1"/>
                  </a:cubicBezTo>
                  <a:cubicBezTo>
                    <a:pt x="203" y="13"/>
                    <a:pt x="239" y="84"/>
                    <a:pt x="298" y="96"/>
                  </a:cubicBezTo>
                  <a:cubicBezTo>
                    <a:pt x="310" y="96"/>
                    <a:pt x="429" y="13"/>
                    <a:pt x="441" y="13"/>
                  </a:cubicBezTo>
                  <a:cubicBezTo>
                    <a:pt x="465" y="25"/>
                    <a:pt x="584" y="84"/>
                    <a:pt x="584" y="96"/>
                  </a:cubicBezTo>
                  <a:cubicBezTo>
                    <a:pt x="584" y="120"/>
                    <a:pt x="441" y="144"/>
                    <a:pt x="429" y="1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6"/>
            <p:cNvSpPr/>
            <p:nvPr/>
          </p:nvSpPr>
          <p:spPr>
            <a:xfrm>
              <a:off x="3985000" y="296447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310" y="1"/>
                  </a:moveTo>
                  <a:lnTo>
                    <a:pt x="453" y="84"/>
                  </a:lnTo>
                  <a:cubicBezTo>
                    <a:pt x="489" y="108"/>
                    <a:pt x="572" y="144"/>
                    <a:pt x="584" y="167"/>
                  </a:cubicBezTo>
                  <a:cubicBezTo>
                    <a:pt x="596" y="191"/>
                    <a:pt x="441" y="227"/>
                    <a:pt x="441" y="251"/>
                  </a:cubicBezTo>
                  <a:cubicBezTo>
                    <a:pt x="430" y="275"/>
                    <a:pt x="572" y="310"/>
                    <a:pt x="572" y="334"/>
                  </a:cubicBezTo>
                  <a:lnTo>
                    <a:pt x="418" y="406"/>
                  </a:lnTo>
                  <a:lnTo>
                    <a:pt x="287" y="322"/>
                  </a:lnTo>
                  <a:lnTo>
                    <a:pt x="1" y="1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6"/>
            <p:cNvSpPr/>
            <p:nvPr/>
          </p:nvSpPr>
          <p:spPr>
            <a:xfrm>
              <a:off x="4068950" y="2962700"/>
              <a:ext cx="11325" cy="8050"/>
            </a:xfrm>
            <a:custGeom>
              <a:avLst/>
              <a:gdLst/>
              <a:ahLst/>
              <a:cxnLst/>
              <a:rect l="l" t="t" r="r" b="b"/>
              <a:pathLst>
                <a:path w="453" h="322" extrusionOk="0">
                  <a:moveTo>
                    <a:pt x="298" y="238"/>
                  </a:moveTo>
                  <a:cubicBezTo>
                    <a:pt x="250" y="250"/>
                    <a:pt x="203" y="322"/>
                    <a:pt x="155" y="322"/>
                  </a:cubicBezTo>
                  <a:cubicBezTo>
                    <a:pt x="131" y="322"/>
                    <a:pt x="24" y="250"/>
                    <a:pt x="12" y="238"/>
                  </a:cubicBezTo>
                  <a:cubicBezTo>
                    <a:pt x="0" y="227"/>
                    <a:pt x="167" y="167"/>
                    <a:pt x="167" y="155"/>
                  </a:cubicBezTo>
                  <a:cubicBezTo>
                    <a:pt x="167" y="131"/>
                    <a:pt x="36" y="96"/>
                    <a:pt x="24" y="72"/>
                  </a:cubicBezTo>
                  <a:cubicBezTo>
                    <a:pt x="72" y="72"/>
                    <a:pt x="131" y="0"/>
                    <a:pt x="179" y="0"/>
                  </a:cubicBezTo>
                  <a:cubicBezTo>
                    <a:pt x="203" y="0"/>
                    <a:pt x="298" y="72"/>
                    <a:pt x="322" y="84"/>
                  </a:cubicBezTo>
                  <a:cubicBezTo>
                    <a:pt x="334" y="96"/>
                    <a:pt x="453" y="155"/>
                    <a:pt x="453" y="167"/>
                  </a:cubicBezTo>
                  <a:cubicBezTo>
                    <a:pt x="453" y="191"/>
                    <a:pt x="310" y="215"/>
                    <a:pt x="298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6"/>
            <p:cNvSpPr/>
            <p:nvPr/>
          </p:nvSpPr>
          <p:spPr>
            <a:xfrm>
              <a:off x="4888100" y="2968050"/>
              <a:ext cx="14300" cy="8375"/>
            </a:xfrm>
            <a:custGeom>
              <a:avLst/>
              <a:gdLst/>
              <a:ahLst/>
              <a:cxnLst/>
              <a:rect l="l" t="t" r="r" b="b"/>
              <a:pathLst>
                <a:path w="572" h="335" extrusionOk="0">
                  <a:moveTo>
                    <a:pt x="572" y="251"/>
                  </a:moveTo>
                  <a:cubicBezTo>
                    <a:pt x="524" y="263"/>
                    <a:pt x="465" y="334"/>
                    <a:pt x="417" y="334"/>
                  </a:cubicBezTo>
                  <a:cubicBezTo>
                    <a:pt x="393" y="334"/>
                    <a:pt x="298" y="251"/>
                    <a:pt x="274" y="251"/>
                  </a:cubicBezTo>
                  <a:cubicBezTo>
                    <a:pt x="239" y="227"/>
                    <a:pt x="167" y="191"/>
                    <a:pt x="143" y="155"/>
                  </a:cubicBezTo>
                  <a:cubicBezTo>
                    <a:pt x="120" y="144"/>
                    <a:pt x="0" y="96"/>
                    <a:pt x="0" y="72"/>
                  </a:cubicBezTo>
                  <a:cubicBezTo>
                    <a:pt x="0" y="48"/>
                    <a:pt x="143" y="24"/>
                    <a:pt x="155" y="1"/>
                  </a:cubicBezTo>
                  <a:lnTo>
                    <a:pt x="429" y="1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6"/>
            <p:cNvSpPr/>
            <p:nvPr/>
          </p:nvSpPr>
          <p:spPr>
            <a:xfrm>
              <a:off x="4874100" y="2957625"/>
              <a:ext cx="14625" cy="6275"/>
            </a:xfrm>
            <a:custGeom>
              <a:avLst/>
              <a:gdLst/>
              <a:ahLst/>
              <a:cxnLst/>
              <a:rect l="l" t="t" r="r" b="b"/>
              <a:pathLst>
                <a:path w="585" h="251" extrusionOk="0">
                  <a:moveTo>
                    <a:pt x="144" y="239"/>
                  </a:moveTo>
                  <a:cubicBezTo>
                    <a:pt x="132" y="215"/>
                    <a:pt x="1" y="180"/>
                    <a:pt x="1" y="156"/>
                  </a:cubicBezTo>
                  <a:cubicBezTo>
                    <a:pt x="1" y="144"/>
                    <a:pt x="132" y="84"/>
                    <a:pt x="156" y="72"/>
                  </a:cubicBezTo>
                  <a:cubicBezTo>
                    <a:pt x="179" y="60"/>
                    <a:pt x="287" y="1"/>
                    <a:pt x="310" y="1"/>
                  </a:cubicBezTo>
                  <a:cubicBezTo>
                    <a:pt x="346" y="1"/>
                    <a:pt x="418" y="72"/>
                    <a:pt x="453" y="84"/>
                  </a:cubicBezTo>
                  <a:cubicBezTo>
                    <a:pt x="465" y="84"/>
                    <a:pt x="584" y="156"/>
                    <a:pt x="584" y="168"/>
                  </a:cubicBezTo>
                  <a:cubicBezTo>
                    <a:pt x="584" y="180"/>
                    <a:pt x="453" y="239"/>
                    <a:pt x="429" y="251"/>
                  </a:cubicBezTo>
                  <a:cubicBezTo>
                    <a:pt x="418" y="251"/>
                    <a:pt x="322" y="168"/>
                    <a:pt x="299" y="156"/>
                  </a:cubicBezTo>
                  <a:cubicBezTo>
                    <a:pt x="251" y="156"/>
                    <a:pt x="191" y="239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6"/>
            <p:cNvSpPr/>
            <p:nvPr/>
          </p:nvSpPr>
          <p:spPr>
            <a:xfrm>
              <a:off x="4912800" y="2973125"/>
              <a:ext cx="18775" cy="9825"/>
            </a:xfrm>
            <a:custGeom>
              <a:avLst/>
              <a:gdLst/>
              <a:ahLst/>
              <a:cxnLst/>
              <a:rect l="l" t="t" r="r" b="b"/>
              <a:pathLst>
                <a:path w="751" h="393" extrusionOk="0">
                  <a:moveTo>
                    <a:pt x="1" y="298"/>
                  </a:moveTo>
                  <a:cubicBezTo>
                    <a:pt x="96" y="250"/>
                    <a:pt x="203" y="202"/>
                    <a:pt x="310" y="155"/>
                  </a:cubicBezTo>
                  <a:cubicBezTo>
                    <a:pt x="405" y="95"/>
                    <a:pt x="513" y="48"/>
                    <a:pt x="608" y="0"/>
                  </a:cubicBezTo>
                  <a:cubicBezTo>
                    <a:pt x="620" y="24"/>
                    <a:pt x="751" y="48"/>
                    <a:pt x="751" y="83"/>
                  </a:cubicBezTo>
                  <a:cubicBezTo>
                    <a:pt x="751" y="95"/>
                    <a:pt x="620" y="143"/>
                    <a:pt x="596" y="155"/>
                  </a:cubicBezTo>
                  <a:cubicBezTo>
                    <a:pt x="548" y="179"/>
                    <a:pt x="489" y="214"/>
                    <a:pt x="441" y="238"/>
                  </a:cubicBezTo>
                  <a:lnTo>
                    <a:pt x="286" y="310"/>
                  </a:lnTo>
                  <a:cubicBezTo>
                    <a:pt x="275" y="322"/>
                    <a:pt x="155" y="393"/>
                    <a:pt x="144" y="393"/>
                  </a:cubicBezTo>
                  <a:cubicBezTo>
                    <a:pt x="84" y="381"/>
                    <a:pt x="48" y="310"/>
                    <a:pt x="1" y="2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6"/>
            <p:cNvSpPr/>
            <p:nvPr/>
          </p:nvSpPr>
          <p:spPr>
            <a:xfrm>
              <a:off x="4924700" y="2963300"/>
              <a:ext cx="18775" cy="7750"/>
            </a:xfrm>
            <a:custGeom>
              <a:avLst/>
              <a:gdLst/>
              <a:ahLst/>
              <a:cxnLst/>
              <a:rect l="l" t="t" r="r" b="b"/>
              <a:pathLst>
                <a:path w="751" h="310" extrusionOk="0">
                  <a:moveTo>
                    <a:pt x="299" y="155"/>
                  </a:moveTo>
                  <a:lnTo>
                    <a:pt x="453" y="72"/>
                  </a:lnTo>
                  <a:cubicBezTo>
                    <a:pt x="465" y="72"/>
                    <a:pt x="608" y="0"/>
                    <a:pt x="608" y="0"/>
                  </a:cubicBezTo>
                  <a:cubicBezTo>
                    <a:pt x="620" y="0"/>
                    <a:pt x="751" y="72"/>
                    <a:pt x="751" y="84"/>
                  </a:cubicBezTo>
                  <a:cubicBezTo>
                    <a:pt x="739" y="95"/>
                    <a:pt x="608" y="143"/>
                    <a:pt x="596" y="155"/>
                  </a:cubicBezTo>
                  <a:cubicBezTo>
                    <a:pt x="561" y="191"/>
                    <a:pt x="489" y="214"/>
                    <a:pt x="441" y="238"/>
                  </a:cubicBezTo>
                  <a:cubicBezTo>
                    <a:pt x="418" y="250"/>
                    <a:pt x="310" y="310"/>
                    <a:pt x="287" y="310"/>
                  </a:cubicBezTo>
                  <a:cubicBezTo>
                    <a:pt x="263" y="310"/>
                    <a:pt x="168" y="238"/>
                    <a:pt x="144" y="226"/>
                  </a:cubicBezTo>
                  <a:cubicBezTo>
                    <a:pt x="132" y="214"/>
                    <a:pt x="1" y="155"/>
                    <a:pt x="13" y="143"/>
                  </a:cubicBezTo>
                  <a:cubicBezTo>
                    <a:pt x="13" y="131"/>
                    <a:pt x="156" y="60"/>
                    <a:pt x="168" y="60"/>
                  </a:cubicBezTo>
                  <a:cubicBezTo>
                    <a:pt x="215" y="72"/>
                    <a:pt x="251" y="143"/>
                    <a:pt x="299" y="1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6"/>
            <p:cNvSpPr/>
            <p:nvPr/>
          </p:nvSpPr>
          <p:spPr>
            <a:xfrm>
              <a:off x="4943750" y="2953475"/>
              <a:ext cx="47950" cy="12525"/>
            </a:xfrm>
            <a:custGeom>
              <a:avLst/>
              <a:gdLst/>
              <a:ahLst/>
              <a:cxnLst/>
              <a:rect l="l" t="t" r="r" b="b"/>
              <a:pathLst>
                <a:path w="1918" h="501" extrusionOk="0">
                  <a:moveTo>
                    <a:pt x="156" y="238"/>
                  </a:moveTo>
                  <a:lnTo>
                    <a:pt x="453" y="84"/>
                  </a:lnTo>
                  <a:lnTo>
                    <a:pt x="608" y="0"/>
                  </a:lnTo>
                  <a:lnTo>
                    <a:pt x="751" y="84"/>
                  </a:lnTo>
                  <a:cubicBezTo>
                    <a:pt x="787" y="119"/>
                    <a:pt x="834" y="155"/>
                    <a:pt x="882" y="179"/>
                  </a:cubicBezTo>
                  <a:cubicBezTo>
                    <a:pt x="930" y="191"/>
                    <a:pt x="977" y="250"/>
                    <a:pt x="1025" y="262"/>
                  </a:cubicBezTo>
                  <a:cubicBezTo>
                    <a:pt x="1061" y="262"/>
                    <a:pt x="1144" y="179"/>
                    <a:pt x="1180" y="179"/>
                  </a:cubicBezTo>
                  <a:cubicBezTo>
                    <a:pt x="1227" y="179"/>
                    <a:pt x="1275" y="262"/>
                    <a:pt x="1323" y="262"/>
                  </a:cubicBezTo>
                  <a:lnTo>
                    <a:pt x="1620" y="107"/>
                  </a:lnTo>
                  <a:cubicBezTo>
                    <a:pt x="1644" y="107"/>
                    <a:pt x="1751" y="36"/>
                    <a:pt x="1775" y="36"/>
                  </a:cubicBezTo>
                  <a:cubicBezTo>
                    <a:pt x="1787" y="36"/>
                    <a:pt x="1918" y="107"/>
                    <a:pt x="1918" y="119"/>
                  </a:cubicBezTo>
                  <a:cubicBezTo>
                    <a:pt x="1918" y="143"/>
                    <a:pt x="1775" y="167"/>
                    <a:pt x="1763" y="191"/>
                  </a:cubicBezTo>
                  <a:lnTo>
                    <a:pt x="1453" y="346"/>
                  </a:lnTo>
                  <a:cubicBezTo>
                    <a:pt x="1406" y="381"/>
                    <a:pt x="1358" y="405"/>
                    <a:pt x="1299" y="429"/>
                  </a:cubicBezTo>
                  <a:cubicBezTo>
                    <a:pt x="1287" y="441"/>
                    <a:pt x="1168" y="500"/>
                    <a:pt x="1156" y="500"/>
                  </a:cubicBezTo>
                  <a:cubicBezTo>
                    <a:pt x="1120" y="500"/>
                    <a:pt x="1037" y="429"/>
                    <a:pt x="1013" y="417"/>
                  </a:cubicBezTo>
                  <a:cubicBezTo>
                    <a:pt x="965" y="393"/>
                    <a:pt x="918" y="357"/>
                    <a:pt x="870" y="334"/>
                  </a:cubicBezTo>
                  <a:cubicBezTo>
                    <a:pt x="858" y="322"/>
                    <a:pt x="763" y="250"/>
                    <a:pt x="739" y="250"/>
                  </a:cubicBezTo>
                  <a:cubicBezTo>
                    <a:pt x="703" y="250"/>
                    <a:pt x="608" y="310"/>
                    <a:pt x="584" y="322"/>
                  </a:cubicBezTo>
                  <a:lnTo>
                    <a:pt x="430" y="405"/>
                  </a:lnTo>
                  <a:lnTo>
                    <a:pt x="287" y="322"/>
                  </a:lnTo>
                  <a:cubicBezTo>
                    <a:pt x="239" y="322"/>
                    <a:pt x="191" y="393"/>
                    <a:pt x="132" y="393"/>
                  </a:cubicBezTo>
                  <a:cubicBezTo>
                    <a:pt x="132" y="393"/>
                    <a:pt x="1" y="322"/>
                    <a:pt x="1" y="310"/>
                  </a:cubicBezTo>
                  <a:cubicBezTo>
                    <a:pt x="1" y="286"/>
                    <a:pt x="144" y="262"/>
                    <a:pt x="156" y="2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6"/>
            <p:cNvSpPr/>
            <p:nvPr/>
          </p:nvSpPr>
          <p:spPr>
            <a:xfrm>
              <a:off x="5039600" y="2945725"/>
              <a:ext cx="14925" cy="10150"/>
            </a:xfrm>
            <a:custGeom>
              <a:avLst/>
              <a:gdLst/>
              <a:ahLst/>
              <a:cxnLst/>
              <a:rect l="l" t="t" r="r" b="b"/>
              <a:pathLst>
                <a:path w="597" h="406" extrusionOk="0">
                  <a:moveTo>
                    <a:pt x="275" y="406"/>
                  </a:moveTo>
                  <a:lnTo>
                    <a:pt x="144" y="322"/>
                  </a:lnTo>
                  <a:cubicBezTo>
                    <a:pt x="120" y="310"/>
                    <a:pt x="1" y="251"/>
                    <a:pt x="1" y="239"/>
                  </a:cubicBezTo>
                  <a:cubicBezTo>
                    <a:pt x="13" y="203"/>
                    <a:pt x="132" y="191"/>
                    <a:pt x="156" y="155"/>
                  </a:cubicBezTo>
                  <a:lnTo>
                    <a:pt x="310" y="84"/>
                  </a:lnTo>
                  <a:cubicBezTo>
                    <a:pt x="322" y="72"/>
                    <a:pt x="441" y="1"/>
                    <a:pt x="453" y="1"/>
                  </a:cubicBezTo>
                  <a:cubicBezTo>
                    <a:pt x="513" y="13"/>
                    <a:pt x="548" y="84"/>
                    <a:pt x="596" y="96"/>
                  </a:cubicBezTo>
                  <a:cubicBezTo>
                    <a:pt x="584" y="120"/>
                    <a:pt x="441" y="144"/>
                    <a:pt x="441" y="167"/>
                  </a:cubicBezTo>
                  <a:cubicBezTo>
                    <a:pt x="441" y="179"/>
                    <a:pt x="596" y="239"/>
                    <a:pt x="584" y="251"/>
                  </a:cubicBezTo>
                  <a:cubicBezTo>
                    <a:pt x="560" y="275"/>
                    <a:pt x="465" y="310"/>
                    <a:pt x="429" y="334"/>
                  </a:cubicBezTo>
                  <a:cubicBezTo>
                    <a:pt x="382" y="358"/>
                    <a:pt x="334" y="382"/>
                    <a:pt x="275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6"/>
            <p:cNvSpPr/>
            <p:nvPr/>
          </p:nvSpPr>
          <p:spPr>
            <a:xfrm>
              <a:off x="5079200" y="2950800"/>
              <a:ext cx="25925" cy="10425"/>
            </a:xfrm>
            <a:custGeom>
              <a:avLst/>
              <a:gdLst/>
              <a:ahLst/>
              <a:cxnLst/>
              <a:rect l="l" t="t" r="r" b="b"/>
              <a:pathLst>
                <a:path w="1037" h="417" extrusionOk="0">
                  <a:moveTo>
                    <a:pt x="0" y="322"/>
                  </a:moveTo>
                  <a:lnTo>
                    <a:pt x="155" y="238"/>
                  </a:lnTo>
                  <a:cubicBezTo>
                    <a:pt x="203" y="214"/>
                    <a:pt x="250" y="191"/>
                    <a:pt x="310" y="167"/>
                  </a:cubicBezTo>
                  <a:cubicBezTo>
                    <a:pt x="357" y="143"/>
                    <a:pt x="405" y="119"/>
                    <a:pt x="453" y="83"/>
                  </a:cubicBezTo>
                  <a:cubicBezTo>
                    <a:pt x="500" y="72"/>
                    <a:pt x="560" y="24"/>
                    <a:pt x="607" y="12"/>
                  </a:cubicBezTo>
                  <a:cubicBezTo>
                    <a:pt x="643" y="0"/>
                    <a:pt x="715" y="95"/>
                    <a:pt x="750" y="95"/>
                  </a:cubicBezTo>
                  <a:cubicBezTo>
                    <a:pt x="786" y="95"/>
                    <a:pt x="869" y="12"/>
                    <a:pt x="905" y="24"/>
                  </a:cubicBezTo>
                  <a:cubicBezTo>
                    <a:pt x="965" y="24"/>
                    <a:pt x="988" y="95"/>
                    <a:pt x="1036" y="107"/>
                  </a:cubicBezTo>
                  <a:cubicBezTo>
                    <a:pt x="988" y="131"/>
                    <a:pt x="941" y="155"/>
                    <a:pt x="893" y="179"/>
                  </a:cubicBezTo>
                  <a:cubicBezTo>
                    <a:pt x="834" y="203"/>
                    <a:pt x="786" y="238"/>
                    <a:pt x="738" y="262"/>
                  </a:cubicBezTo>
                  <a:cubicBezTo>
                    <a:pt x="679" y="286"/>
                    <a:pt x="631" y="310"/>
                    <a:pt x="584" y="333"/>
                  </a:cubicBezTo>
                  <a:cubicBezTo>
                    <a:pt x="548" y="357"/>
                    <a:pt x="477" y="405"/>
                    <a:pt x="429" y="417"/>
                  </a:cubicBezTo>
                  <a:cubicBezTo>
                    <a:pt x="405" y="417"/>
                    <a:pt x="322" y="322"/>
                    <a:pt x="286" y="322"/>
                  </a:cubicBezTo>
                  <a:cubicBezTo>
                    <a:pt x="250" y="322"/>
                    <a:pt x="179" y="405"/>
                    <a:pt x="143" y="405"/>
                  </a:cubicBezTo>
                  <a:cubicBezTo>
                    <a:pt x="84" y="393"/>
                    <a:pt x="60" y="333"/>
                    <a:pt x="0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6"/>
            <p:cNvSpPr/>
            <p:nvPr/>
          </p:nvSpPr>
          <p:spPr>
            <a:xfrm>
              <a:off x="5100325" y="2957625"/>
              <a:ext cx="18475" cy="11950"/>
            </a:xfrm>
            <a:custGeom>
              <a:avLst/>
              <a:gdLst/>
              <a:ahLst/>
              <a:cxnLst/>
              <a:rect l="l" t="t" r="r" b="b"/>
              <a:pathLst>
                <a:path w="739" h="478" extrusionOk="0">
                  <a:moveTo>
                    <a:pt x="143" y="477"/>
                  </a:moveTo>
                  <a:cubicBezTo>
                    <a:pt x="132" y="453"/>
                    <a:pt x="1" y="418"/>
                    <a:pt x="1" y="394"/>
                  </a:cubicBezTo>
                  <a:cubicBezTo>
                    <a:pt x="1" y="370"/>
                    <a:pt x="143" y="346"/>
                    <a:pt x="155" y="311"/>
                  </a:cubicBezTo>
                  <a:cubicBezTo>
                    <a:pt x="167" y="287"/>
                    <a:pt x="310" y="263"/>
                    <a:pt x="310" y="239"/>
                  </a:cubicBezTo>
                  <a:cubicBezTo>
                    <a:pt x="310" y="227"/>
                    <a:pt x="155" y="168"/>
                    <a:pt x="167" y="156"/>
                  </a:cubicBezTo>
                  <a:cubicBezTo>
                    <a:pt x="191" y="132"/>
                    <a:pt x="286" y="96"/>
                    <a:pt x="322" y="72"/>
                  </a:cubicBezTo>
                  <a:lnTo>
                    <a:pt x="477" y="1"/>
                  </a:lnTo>
                  <a:cubicBezTo>
                    <a:pt x="477" y="25"/>
                    <a:pt x="620" y="60"/>
                    <a:pt x="608" y="84"/>
                  </a:cubicBezTo>
                  <a:cubicBezTo>
                    <a:pt x="608" y="96"/>
                    <a:pt x="453" y="144"/>
                    <a:pt x="465" y="156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51"/>
                    <a:pt x="739" y="322"/>
                    <a:pt x="739" y="334"/>
                  </a:cubicBezTo>
                  <a:cubicBezTo>
                    <a:pt x="739" y="334"/>
                    <a:pt x="596" y="406"/>
                    <a:pt x="584" y="406"/>
                  </a:cubicBezTo>
                  <a:cubicBezTo>
                    <a:pt x="560" y="406"/>
                    <a:pt x="477" y="322"/>
                    <a:pt x="441" y="322"/>
                  </a:cubicBezTo>
                  <a:cubicBezTo>
                    <a:pt x="405" y="334"/>
                    <a:pt x="334" y="382"/>
                    <a:pt x="298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6"/>
            <p:cNvSpPr/>
            <p:nvPr/>
          </p:nvSpPr>
          <p:spPr>
            <a:xfrm>
              <a:off x="5156875" y="2938000"/>
              <a:ext cx="11350" cy="8050"/>
            </a:xfrm>
            <a:custGeom>
              <a:avLst/>
              <a:gdLst/>
              <a:ahLst/>
              <a:cxnLst/>
              <a:rect l="l" t="t" r="r" b="b"/>
              <a:pathLst>
                <a:path w="454" h="322" extrusionOk="0">
                  <a:moveTo>
                    <a:pt x="156" y="72"/>
                  </a:moveTo>
                  <a:cubicBezTo>
                    <a:pt x="203" y="72"/>
                    <a:pt x="263" y="0"/>
                    <a:pt x="310" y="0"/>
                  </a:cubicBezTo>
                  <a:cubicBezTo>
                    <a:pt x="322" y="0"/>
                    <a:pt x="429" y="72"/>
                    <a:pt x="441" y="83"/>
                  </a:cubicBezTo>
                  <a:cubicBezTo>
                    <a:pt x="453" y="95"/>
                    <a:pt x="298" y="143"/>
                    <a:pt x="298" y="155"/>
                  </a:cubicBezTo>
                  <a:cubicBezTo>
                    <a:pt x="287" y="191"/>
                    <a:pt x="429" y="214"/>
                    <a:pt x="429" y="238"/>
                  </a:cubicBezTo>
                  <a:cubicBezTo>
                    <a:pt x="382" y="250"/>
                    <a:pt x="322" y="322"/>
                    <a:pt x="275" y="322"/>
                  </a:cubicBezTo>
                  <a:cubicBezTo>
                    <a:pt x="251" y="322"/>
                    <a:pt x="156" y="250"/>
                    <a:pt x="144" y="238"/>
                  </a:cubicBezTo>
                  <a:cubicBezTo>
                    <a:pt x="120" y="226"/>
                    <a:pt x="1" y="167"/>
                    <a:pt x="1" y="155"/>
                  </a:cubicBezTo>
                  <a:cubicBezTo>
                    <a:pt x="1" y="119"/>
                    <a:pt x="144" y="107"/>
                    <a:pt x="156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26"/>
            <p:cNvSpPr/>
            <p:nvPr/>
          </p:nvSpPr>
          <p:spPr>
            <a:xfrm>
              <a:off x="2888450" y="2929050"/>
              <a:ext cx="2211900" cy="58675"/>
            </a:xfrm>
            <a:custGeom>
              <a:avLst/>
              <a:gdLst/>
              <a:ahLst/>
              <a:cxnLst/>
              <a:rect l="l" t="t" r="r" b="b"/>
              <a:pathLst>
                <a:path w="88476" h="2347" extrusionOk="0">
                  <a:moveTo>
                    <a:pt x="1631" y="1192"/>
                  </a:moveTo>
                  <a:cubicBezTo>
                    <a:pt x="1643" y="1156"/>
                    <a:pt x="1786" y="1132"/>
                    <a:pt x="1786" y="1108"/>
                  </a:cubicBezTo>
                  <a:cubicBezTo>
                    <a:pt x="1786" y="1084"/>
                    <a:pt x="1643" y="1049"/>
                    <a:pt x="1643" y="1025"/>
                  </a:cubicBezTo>
                  <a:cubicBezTo>
                    <a:pt x="1655" y="1013"/>
                    <a:pt x="1810" y="965"/>
                    <a:pt x="1798" y="953"/>
                  </a:cubicBezTo>
                  <a:cubicBezTo>
                    <a:pt x="1786" y="918"/>
                    <a:pt x="1691" y="882"/>
                    <a:pt x="1667" y="870"/>
                  </a:cubicBezTo>
                  <a:cubicBezTo>
                    <a:pt x="1655" y="858"/>
                    <a:pt x="1524" y="787"/>
                    <a:pt x="1524" y="775"/>
                  </a:cubicBezTo>
                  <a:cubicBezTo>
                    <a:pt x="1524" y="775"/>
                    <a:pt x="1667" y="703"/>
                    <a:pt x="1679" y="703"/>
                  </a:cubicBezTo>
                  <a:cubicBezTo>
                    <a:pt x="1727" y="703"/>
                    <a:pt x="1762" y="787"/>
                    <a:pt x="1810" y="787"/>
                  </a:cubicBezTo>
                  <a:cubicBezTo>
                    <a:pt x="1870" y="787"/>
                    <a:pt x="1917" y="703"/>
                    <a:pt x="1965" y="715"/>
                  </a:cubicBezTo>
                  <a:cubicBezTo>
                    <a:pt x="1989" y="715"/>
                    <a:pt x="2096" y="799"/>
                    <a:pt x="2108" y="799"/>
                  </a:cubicBezTo>
                  <a:cubicBezTo>
                    <a:pt x="2131" y="787"/>
                    <a:pt x="2262" y="727"/>
                    <a:pt x="2262" y="715"/>
                  </a:cubicBezTo>
                  <a:cubicBezTo>
                    <a:pt x="2262" y="692"/>
                    <a:pt x="2131" y="656"/>
                    <a:pt x="2120" y="632"/>
                  </a:cubicBezTo>
                  <a:cubicBezTo>
                    <a:pt x="2120" y="608"/>
                    <a:pt x="1977" y="572"/>
                    <a:pt x="1977" y="549"/>
                  </a:cubicBezTo>
                  <a:cubicBezTo>
                    <a:pt x="1989" y="525"/>
                    <a:pt x="2131" y="501"/>
                    <a:pt x="2131" y="477"/>
                  </a:cubicBezTo>
                  <a:cubicBezTo>
                    <a:pt x="2143" y="441"/>
                    <a:pt x="1989" y="418"/>
                    <a:pt x="2001" y="382"/>
                  </a:cubicBezTo>
                  <a:cubicBezTo>
                    <a:pt x="2001" y="370"/>
                    <a:pt x="2131" y="322"/>
                    <a:pt x="2143" y="311"/>
                  </a:cubicBezTo>
                  <a:cubicBezTo>
                    <a:pt x="2203" y="287"/>
                    <a:pt x="2251" y="263"/>
                    <a:pt x="2298" y="227"/>
                  </a:cubicBezTo>
                  <a:cubicBezTo>
                    <a:pt x="2346" y="239"/>
                    <a:pt x="2393" y="311"/>
                    <a:pt x="2441" y="322"/>
                  </a:cubicBezTo>
                  <a:cubicBezTo>
                    <a:pt x="2465" y="322"/>
                    <a:pt x="2584" y="239"/>
                    <a:pt x="2596" y="239"/>
                  </a:cubicBezTo>
                  <a:cubicBezTo>
                    <a:pt x="2608" y="251"/>
                    <a:pt x="2739" y="311"/>
                    <a:pt x="2739" y="322"/>
                  </a:cubicBezTo>
                  <a:cubicBezTo>
                    <a:pt x="2727" y="322"/>
                    <a:pt x="2691" y="346"/>
                    <a:pt x="2655" y="370"/>
                  </a:cubicBezTo>
                  <a:cubicBezTo>
                    <a:pt x="2620" y="382"/>
                    <a:pt x="2584" y="406"/>
                    <a:pt x="2584" y="406"/>
                  </a:cubicBezTo>
                  <a:cubicBezTo>
                    <a:pt x="2608" y="418"/>
                    <a:pt x="2691" y="489"/>
                    <a:pt x="2715" y="489"/>
                  </a:cubicBezTo>
                  <a:cubicBezTo>
                    <a:pt x="2763" y="489"/>
                    <a:pt x="2834" y="406"/>
                    <a:pt x="2870" y="406"/>
                  </a:cubicBezTo>
                  <a:cubicBezTo>
                    <a:pt x="2929" y="418"/>
                    <a:pt x="2953" y="477"/>
                    <a:pt x="3013" y="489"/>
                  </a:cubicBezTo>
                  <a:lnTo>
                    <a:pt x="3167" y="418"/>
                  </a:lnTo>
                  <a:cubicBezTo>
                    <a:pt x="3203" y="394"/>
                    <a:pt x="3286" y="370"/>
                    <a:pt x="3322" y="346"/>
                  </a:cubicBezTo>
                  <a:cubicBezTo>
                    <a:pt x="3334" y="322"/>
                    <a:pt x="3465" y="287"/>
                    <a:pt x="3465" y="263"/>
                  </a:cubicBezTo>
                  <a:cubicBezTo>
                    <a:pt x="3465" y="251"/>
                    <a:pt x="3322" y="180"/>
                    <a:pt x="3334" y="180"/>
                  </a:cubicBezTo>
                  <a:cubicBezTo>
                    <a:pt x="3358" y="168"/>
                    <a:pt x="3453" y="96"/>
                    <a:pt x="3489" y="96"/>
                  </a:cubicBezTo>
                  <a:cubicBezTo>
                    <a:pt x="3525" y="108"/>
                    <a:pt x="3584" y="191"/>
                    <a:pt x="3620" y="191"/>
                  </a:cubicBezTo>
                  <a:cubicBezTo>
                    <a:pt x="3655" y="180"/>
                    <a:pt x="3751" y="108"/>
                    <a:pt x="3775" y="108"/>
                  </a:cubicBezTo>
                  <a:cubicBezTo>
                    <a:pt x="3822" y="120"/>
                    <a:pt x="3882" y="180"/>
                    <a:pt x="3917" y="191"/>
                  </a:cubicBezTo>
                  <a:cubicBezTo>
                    <a:pt x="3929" y="203"/>
                    <a:pt x="4036" y="275"/>
                    <a:pt x="4048" y="275"/>
                  </a:cubicBezTo>
                  <a:cubicBezTo>
                    <a:pt x="4060" y="275"/>
                    <a:pt x="4203" y="203"/>
                    <a:pt x="4203" y="203"/>
                  </a:cubicBezTo>
                  <a:cubicBezTo>
                    <a:pt x="4203" y="191"/>
                    <a:pt x="4072" y="120"/>
                    <a:pt x="4072" y="120"/>
                  </a:cubicBezTo>
                  <a:cubicBezTo>
                    <a:pt x="4120" y="120"/>
                    <a:pt x="4167" y="37"/>
                    <a:pt x="4215" y="37"/>
                  </a:cubicBezTo>
                  <a:cubicBezTo>
                    <a:pt x="4263" y="37"/>
                    <a:pt x="4310" y="120"/>
                    <a:pt x="4358" y="120"/>
                  </a:cubicBezTo>
                  <a:cubicBezTo>
                    <a:pt x="4406" y="132"/>
                    <a:pt x="4465" y="49"/>
                    <a:pt x="4513" y="49"/>
                  </a:cubicBezTo>
                  <a:cubicBezTo>
                    <a:pt x="4560" y="49"/>
                    <a:pt x="4608" y="120"/>
                    <a:pt x="4656" y="132"/>
                  </a:cubicBezTo>
                  <a:cubicBezTo>
                    <a:pt x="4691" y="144"/>
                    <a:pt x="4739" y="215"/>
                    <a:pt x="4787" y="215"/>
                  </a:cubicBezTo>
                  <a:cubicBezTo>
                    <a:pt x="4822" y="215"/>
                    <a:pt x="4918" y="132"/>
                    <a:pt x="4941" y="144"/>
                  </a:cubicBezTo>
                  <a:cubicBezTo>
                    <a:pt x="4989" y="156"/>
                    <a:pt x="5049" y="203"/>
                    <a:pt x="5084" y="227"/>
                  </a:cubicBezTo>
                  <a:cubicBezTo>
                    <a:pt x="5096" y="239"/>
                    <a:pt x="5203" y="311"/>
                    <a:pt x="5215" y="311"/>
                  </a:cubicBezTo>
                  <a:cubicBezTo>
                    <a:pt x="5227" y="311"/>
                    <a:pt x="5370" y="239"/>
                    <a:pt x="5370" y="227"/>
                  </a:cubicBezTo>
                  <a:cubicBezTo>
                    <a:pt x="5370" y="227"/>
                    <a:pt x="5227" y="144"/>
                    <a:pt x="5239" y="144"/>
                  </a:cubicBezTo>
                  <a:cubicBezTo>
                    <a:pt x="5263" y="132"/>
                    <a:pt x="5358" y="72"/>
                    <a:pt x="5382" y="72"/>
                  </a:cubicBezTo>
                  <a:cubicBezTo>
                    <a:pt x="5418" y="72"/>
                    <a:pt x="5501" y="144"/>
                    <a:pt x="5525" y="156"/>
                  </a:cubicBezTo>
                  <a:cubicBezTo>
                    <a:pt x="5537" y="168"/>
                    <a:pt x="5656" y="239"/>
                    <a:pt x="5668" y="239"/>
                  </a:cubicBezTo>
                  <a:cubicBezTo>
                    <a:pt x="5680" y="239"/>
                    <a:pt x="5822" y="168"/>
                    <a:pt x="5822" y="168"/>
                  </a:cubicBezTo>
                  <a:cubicBezTo>
                    <a:pt x="5822" y="156"/>
                    <a:pt x="5691" y="84"/>
                    <a:pt x="5680" y="72"/>
                  </a:cubicBezTo>
                  <a:cubicBezTo>
                    <a:pt x="5727" y="84"/>
                    <a:pt x="5787" y="1"/>
                    <a:pt x="5834" y="1"/>
                  </a:cubicBezTo>
                  <a:cubicBezTo>
                    <a:pt x="5846" y="1"/>
                    <a:pt x="5977" y="84"/>
                    <a:pt x="5965" y="84"/>
                  </a:cubicBezTo>
                  <a:cubicBezTo>
                    <a:pt x="5965" y="84"/>
                    <a:pt x="5930" y="108"/>
                    <a:pt x="5894" y="132"/>
                  </a:cubicBezTo>
                  <a:cubicBezTo>
                    <a:pt x="5858" y="144"/>
                    <a:pt x="5822" y="168"/>
                    <a:pt x="5822" y="168"/>
                  </a:cubicBezTo>
                  <a:cubicBezTo>
                    <a:pt x="5858" y="168"/>
                    <a:pt x="5918" y="251"/>
                    <a:pt x="5953" y="251"/>
                  </a:cubicBezTo>
                  <a:cubicBezTo>
                    <a:pt x="5989" y="251"/>
                    <a:pt x="6084" y="180"/>
                    <a:pt x="6108" y="168"/>
                  </a:cubicBezTo>
                  <a:cubicBezTo>
                    <a:pt x="6144" y="156"/>
                    <a:pt x="6227" y="96"/>
                    <a:pt x="6263" y="96"/>
                  </a:cubicBezTo>
                  <a:cubicBezTo>
                    <a:pt x="6299" y="84"/>
                    <a:pt x="6358" y="180"/>
                    <a:pt x="6406" y="180"/>
                  </a:cubicBezTo>
                  <a:cubicBezTo>
                    <a:pt x="6442" y="180"/>
                    <a:pt x="6489" y="263"/>
                    <a:pt x="6537" y="263"/>
                  </a:cubicBezTo>
                  <a:cubicBezTo>
                    <a:pt x="6573" y="263"/>
                    <a:pt x="6668" y="191"/>
                    <a:pt x="6692" y="180"/>
                  </a:cubicBezTo>
                  <a:cubicBezTo>
                    <a:pt x="6727" y="168"/>
                    <a:pt x="6799" y="120"/>
                    <a:pt x="6846" y="108"/>
                  </a:cubicBezTo>
                  <a:cubicBezTo>
                    <a:pt x="6882" y="108"/>
                    <a:pt x="6954" y="191"/>
                    <a:pt x="6989" y="191"/>
                  </a:cubicBezTo>
                  <a:cubicBezTo>
                    <a:pt x="7013" y="191"/>
                    <a:pt x="7120" y="108"/>
                    <a:pt x="7144" y="120"/>
                  </a:cubicBezTo>
                  <a:cubicBezTo>
                    <a:pt x="7156" y="120"/>
                    <a:pt x="7275" y="191"/>
                    <a:pt x="7275" y="203"/>
                  </a:cubicBezTo>
                  <a:cubicBezTo>
                    <a:pt x="7275" y="227"/>
                    <a:pt x="7120" y="251"/>
                    <a:pt x="7120" y="275"/>
                  </a:cubicBezTo>
                  <a:cubicBezTo>
                    <a:pt x="7132" y="299"/>
                    <a:pt x="7239" y="334"/>
                    <a:pt x="7263" y="358"/>
                  </a:cubicBezTo>
                  <a:cubicBezTo>
                    <a:pt x="7299" y="394"/>
                    <a:pt x="7358" y="418"/>
                    <a:pt x="7406" y="441"/>
                  </a:cubicBezTo>
                  <a:lnTo>
                    <a:pt x="7537" y="537"/>
                  </a:lnTo>
                  <a:cubicBezTo>
                    <a:pt x="7549" y="501"/>
                    <a:pt x="7692" y="477"/>
                    <a:pt x="7692" y="453"/>
                  </a:cubicBezTo>
                  <a:cubicBezTo>
                    <a:pt x="7692" y="441"/>
                    <a:pt x="7573" y="382"/>
                    <a:pt x="7561" y="370"/>
                  </a:cubicBezTo>
                  <a:cubicBezTo>
                    <a:pt x="7537" y="358"/>
                    <a:pt x="7406" y="299"/>
                    <a:pt x="7418" y="287"/>
                  </a:cubicBezTo>
                  <a:cubicBezTo>
                    <a:pt x="7430" y="263"/>
                    <a:pt x="7537" y="227"/>
                    <a:pt x="7573" y="203"/>
                  </a:cubicBezTo>
                  <a:lnTo>
                    <a:pt x="7727" y="132"/>
                  </a:lnTo>
                  <a:cubicBezTo>
                    <a:pt x="7751" y="120"/>
                    <a:pt x="7846" y="60"/>
                    <a:pt x="7870" y="49"/>
                  </a:cubicBezTo>
                  <a:cubicBezTo>
                    <a:pt x="7882" y="49"/>
                    <a:pt x="8013" y="132"/>
                    <a:pt x="8013" y="144"/>
                  </a:cubicBezTo>
                  <a:cubicBezTo>
                    <a:pt x="8013" y="168"/>
                    <a:pt x="7870" y="191"/>
                    <a:pt x="7858" y="215"/>
                  </a:cubicBezTo>
                  <a:lnTo>
                    <a:pt x="8144" y="382"/>
                  </a:lnTo>
                  <a:cubicBezTo>
                    <a:pt x="8168" y="406"/>
                    <a:pt x="8263" y="441"/>
                    <a:pt x="8275" y="465"/>
                  </a:cubicBezTo>
                  <a:cubicBezTo>
                    <a:pt x="8287" y="489"/>
                    <a:pt x="8120" y="525"/>
                    <a:pt x="8120" y="549"/>
                  </a:cubicBezTo>
                  <a:cubicBezTo>
                    <a:pt x="8120" y="572"/>
                    <a:pt x="8263" y="608"/>
                    <a:pt x="8263" y="632"/>
                  </a:cubicBezTo>
                  <a:cubicBezTo>
                    <a:pt x="8263" y="656"/>
                    <a:pt x="8108" y="680"/>
                    <a:pt x="8108" y="703"/>
                  </a:cubicBezTo>
                  <a:cubicBezTo>
                    <a:pt x="8108" y="739"/>
                    <a:pt x="8239" y="763"/>
                    <a:pt x="8251" y="799"/>
                  </a:cubicBezTo>
                  <a:lnTo>
                    <a:pt x="8406" y="715"/>
                  </a:lnTo>
                  <a:cubicBezTo>
                    <a:pt x="8430" y="703"/>
                    <a:pt x="8549" y="656"/>
                    <a:pt x="8561" y="644"/>
                  </a:cubicBezTo>
                  <a:cubicBezTo>
                    <a:pt x="8561" y="620"/>
                    <a:pt x="8442" y="561"/>
                    <a:pt x="8418" y="549"/>
                  </a:cubicBezTo>
                  <a:cubicBezTo>
                    <a:pt x="8394" y="549"/>
                    <a:pt x="8275" y="477"/>
                    <a:pt x="8275" y="465"/>
                  </a:cubicBezTo>
                  <a:cubicBezTo>
                    <a:pt x="8287" y="453"/>
                    <a:pt x="8406" y="406"/>
                    <a:pt x="8430" y="394"/>
                  </a:cubicBezTo>
                  <a:cubicBezTo>
                    <a:pt x="8454" y="382"/>
                    <a:pt x="8585" y="334"/>
                    <a:pt x="8585" y="311"/>
                  </a:cubicBezTo>
                  <a:cubicBezTo>
                    <a:pt x="8585" y="311"/>
                    <a:pt x="8442" y="239"/>
                    <a:pt x="8442" y="227"/>
                  </a:cubicBezTo>
                  <a:cubicBezTo>
                    <a:pt x="8466" y="215"/>
                    <a:pt x="8573" y="156"/>
                    <a:pt x="8597" y="156"/>
                  </a:cubicBezTo>
                  <a:cubicBezTo>
                    <a:pt x="8632" y="156"/>
                    <a:pt x="8716" y="239"/>
                    <a:pt x="8739" y="239"/>
                  </a:cubicBezTo>
                  <a:cubicBezTo>
                    <a:pt x="8787" y="227"/>
                    <a:pt x="8847" y="180"/>
                    <a:pt x="8894" y="168"/>
                  </a:cubicBezTo>
                  <a:cubicBezTo>
                    <a:pt x="8930" y="144"/>
                    <a:pt x="8989" y="96"/>
                    <a:pt x="9037" y="84"/>
                  </a:cubicBezTo>
                  <a:cubicBezTo>
                    <a:pt x="9061" y="84"/>
                    <a:pt x="9156" y="168"/>
                    <a:pt x="9180" y="168"/>
                  </a:cubicBezTo>
                  <a:cubicBezTo>
                    <a:pt x="9204" y="168"/>
                    <a:pt x="9323" y="84"/>
                    <a:pt x="9335" y="96"/>
                  </a:cubicBezTo>
                  <a:cubicBezTo>
                    <a:pt x="9347" y="96"/>
                    <a:pt x="9478" y="168"/>
                    <a:pt x="9478" y="180"/>
                  </a:cubicBezTo>
                  <a:cubicBezTo>
                    <a:pt x="9478" y="180"/>
                    <a:pt x="9323" y="251"/>
                    <a:pt x="9323" y="251"/>
                  </a:cubicBezTo>
                  <a:cubicBezTo>
                    <a:pt x="9359" y="263"/>
                    <a:pt x="9418" y="334"/>
                    <a:pt x="9454" y="334"/>
                  </a:cubicBezTo>
                  <a:cubicBezTo>
                    <a:pt x="9501" y="346"/>
                    <a:pt x="9561" y="263"/>
                    <a:pt x="9609" y="263"/>
                  </a:cubicBezTo>
                  <a:cubicBezTo>
                    <a:pt x="9656" y="263"/>
                    <a:pt x="9704" y="346"/>
                    <a:pt x="9751" y="346"/>
                  </a:cubicBezTo>
                  <a:cubicBezTo>
                    <a:pt x="9799" y="346"/>
                    <a:pt x="9859" y="263"/>
                    <a:pt x="9906" y="275"/>
                  </a:cubicBezTo>
                  <a:cubicBezTo>
                    <a:pt x="9954" y="275"/>
                    <a:pt x="10002" y="358"/>
                    <a:pt x="10049" y="358"/>
                  </a:cubicBezTo>
                  <a:cubicBezTo>
                    <a:pt x="10049" y="358"/>
                    <a:pt x="10192" y="287"/>
                    <a:pt x="10192" y="275"/>
                  </a:cubicBezTo>
                  <a:cubicBezTo>
                    <a:pt x="10192" y="263"/>
                    <a:pt x="10049" y="203"/>
                    <a:pt x="10061" y="191"/>
                  </a:cubicBezTo>
                  <a:cubicBezTo>
                    <a:pt x="10073" y="180"/>
                    <a:pt x="10192" y="120"/>
                    <a:pt x="10216" y="120"/>
                  </a:cubicBezTo>
                  <a:cubicBezTo>
                    <a:pt x="10240" y="120"/>
                    <a:pt x="10323" y="203"/>
                    <a:pt x="10347" y="203"/>
                  </a:cubicBezTo>
                  <a:cubicBezTo>
                    <a:pt x="10394" y="191"/>
                    <a:pt x="10466" y="144"/>
                    <a:pt x="10502" y="120"/>
                  </a:cubicBezTo>
                  <a:cubicBezTo>
                    <a:pt x="10537" y="108"/>
                    <a:pt x="10621" y="49"/>
                    <a:pt x="10656" y="49"/>
                  </a:cubicBezTo>
                  <a:cubicBezTo>
                    <a:pt x="10692" y="37"/>
                    <a:pt x="10752" y="132"/>
                    <a:pt x="10799" y="132"/>
                  </a:cubicBezTo>
                  <a:cubicBezTo>
                    <a:pt x="10847" y="132"/>
                    <a:pt x="10894" y="49"/>
                    <a:pt x="10942" y="49"/>
                  </a:cubicBezTo>
                  <a:cubicBezTo>
                    <a:pt x="10990" y="60"/>
                    <a:pt x="11037" y="132"/>
                    <a:pt x="11085" y="144"/>
                  </a:cubicBezTo>
                  <a:cubicBezTo>
                    <a:pt x="11133" y="144"/>
                    <a:pt x="11192" y="60"/>
                    <a:pt x="11240" y="60"/>
                  </a:cubicBezTo>
                  <a:cubicBezTo>
                    <a:pt x="11287" y="60"/>
                    <a:pt x="11323" y="144"/>
                    <a:pt x="11383" y="144"/>
                  </a:cubicBezTo>
                  <a:cubicBezTo>
                    <a:pt x="11418" y="144"/>
                    <a:pt x="11490" y="60"/>
                    <a:pt x="11526" y="72"/>
                  </a:cubicBezTo>
                  <a:cubicBezTo>
                    <a:pt x="11585" y="72"/>
                    <a:pt x="11621" y="156"/>
                    <a:pt x="11668" y="156"/>
                  </a:cubicBezTo>
                  <a:cubicBezTo>
                    <a:pt x="11716" y="156"/>
                    <a:pt x="11764" y="239"/>
                    <a:pt x="11811" y="239"/>
                  </a:cubicBezTo>
                  <a:cubicBezTo>
                    <a:pt x="11835" y="239"/>
                    <a:pt x="11942" y="168"/>
                    <a:pt x="11966" y="156"/>
                  </a:cubicBezTo>
                  <a:cubicBezTo>
                    <a:pt x="12002" y="144"/>
                    <a:pt x="12073" y="84"/>
                    <a:pt x="12109" y="84"/>
                  </a:cubicBezTo>
                  <a:cubicBezTo>
                    <a:pt x="12145" y="84"/>
                    <a:pt x="12216" y="168"/>
                    <a:pt x="12252" y="168"/>
                  </a:cubicBezTo>
                  <a:cubicBezTo>
                    <a:pt x="12299" y="168"/>
                    <a:pt x="12359" y="96"/>
                    <a:pt x="12407" y="96"/>
                  </a:cubicBezTo>
                  <a:cubicBezTo>
                    <a:pt x="12454" y="84"/>
                    <a:pt x="12502" y="180"/>
                    <a:pt x="12549" y="180"/>
                  </a:cubicBezTo>
                  <a:cubicBezTo>
                    <a:pt x="12597" y="180"/>
                    <a:pt x="12645" y="96"/>
                    <a:pt x="12692" y="96"/>
                  </a:cubicBezTo>
                  <a:cubicBezTo>
                    <a:pt x="12752" y="96"/>
                    <a:pt x="12788" y="180"/>
                    <a:pt x="12835" y="180"/>
                  </a:cubicBezTo>
                  <a:cubicBezTo>
                    <a:pt x="12871" y="180"/>
                    <a:pt x="12954" y="96"/>
                    <a:pt x="12990" y="108"/>
                  </a:cubicBezTo>
                  <a:cubicBezTo>
                    <a:pt x="13002" y="108"/>
                    <a:pt x="13133" y="180"/>
                    <a:pt x="13133" y="191"/>
                  </a:cubicBezTo>
                  <a:cubicBezTo>
                    <a:pt x="13133" y="203"/>
                    <a:pt x="13002" y="251"/>
                    <a:pt x="12978" y="263"/>
                  </a:cubicBezTo>
                  <a:cubicBezTo>
                    <a:pt x="12966" y="275"/>
                    <a:pt x="12823" y="346"/>
                    <a:pt x="12823" y="346"/>
                  </a:cubicBezTo>
                  <a:cubicBezTo>
                    <a:pt x="12847" y="358"/>
                    <a:pt x="12942" y="430"/>
                    <a:pt x="12966" y="430"/>
                  </a:cubicBezTo>
                  <a:cubicBezTo>
                    <a:pt x="13002" y="430"/>
                    <a:pt x="13073" y="346"/>
                    <a:pt x="13121" y="358"/>
                  </a:cubicBezTo>
                  <a:cubicBezTo>
                    <a:pt x="13169" y="358"/>
                    <a:pt x="13204" y="430"/>
                    <a:pt x="13252" y="441"/>
                  </a:cubicBezTo>
                  <a:lnTo>
                    <a:pt x="13407" y="358"/>
                  </a:lnTo>
                  <a:cubicBezTo>
                    <a:pt x="13431" y="346"/>
                    <a:pt x="13561" y="299"/>
                    <a:pt x="13561" y="287"/>
                  </a:cubicBezTo>
                  <a:cubicBezTo>
                    <a:pt x="13561" y="275"/>
                    <a:pt x="13526" y="263"/>
                    <a:pt x="13490" y="239"/>
                  </a:cubicBezTo>
                  <a:cubicBezTo>
                    <a:pt x="13454" y="215"/>
                    <a:pt x="13419" y="203"/>
                    <a:pt x="13419" y="203"/>
                  </a:cubicBezTo>
                  <a:cubicBezTo>
                    <a:pt x="13466" y="191"/>
                    <a:pt x="13526" y="120"/>
                    <a:pt x="13573" y="120"/>
                  </a:cubicBezTo>
                  <a:cubicBezTo>
                    <a:pt x="13609" y="120"/>
                    <a:pt x="13669" y="215"/>
                    <a:pt x="13716" y="203"/>
                  </a:cubicBezTo>
                  <a:cubicBezTo>
                    <a:pt x="13740" y="203"/>
                    <a:pt x="13847" y="120"/>
                    <a:pt x="13871" y="132"/>
                  </a:cubicBezTo>
                  <a:cubicBezTo>
                    <a:pt x="13883" y="132"/>
                    <a:pt x="14002" y="203"/>
                    <a:pt x="14002" y="215"/>
                  </a:cubicBezTo>
                  <a:cubicBezTo>
                    <a:pt x="14002" y="239"/>
                    <a:pt x="13847" y="275"/>
                    <a:pt x="13847" y="287"/>
                  </a:cubicBezTo>
                  <a:cubicBezTo>
                    <a:pt x="13859" y="299"/>
                    <a:pt x="13978" y="382"/>
                    <a:pt x="13990" y="370"/>
                  </a:cubicBezTo>
                  <a:cubicBezTo>
                    <a:pt x="14026" y="370"/>
                    <a:pt x="14121" y="311"/>
                    <a:pt x="14145" y="299"/>
                  </a:cubicBezTo>
                  <a:lnTo>
                    <a:pt x="14300" y="227"/>
                  </a:lnTo>
                  <a:lnTo>
                    <a:pt x="14454" y="144"/>
                  </a:lnTo>
                  <a:cubicBezTo>
                    <a:pt x="14490" y="120"/>
                    <a:pt x="14550" y="84"/>
                    <a:pt x="14597" y="72"/>
                  </a:cubicBezTo>
                  <a:cubicBezTo>
                    <a:pt x="14621" y="60"/>
                    <a:pt x="14716" y="156"/>
                    <a:pt x="14740" y="156"/>
                  </a:cubicBezTo>
                  <a:cubicBezTo>
                    <a:pt x="14788" y="156"/>
                    <a:pt x="14847" y="72"/>
                    <a:pt x="14895" y="72"/>
                  </a:cubicBezTo>
                  <a:cubicBezTo>
                    <a:pt x="14943" y="84"/>
                    <a:pt x="14978" y="156"/>
                    <a:pt x="15038" y="156"/>
                  </a:cubicBezTo>
                  <a:cubicBezTo>
                    <a:pt x="15085" y="156"/>
                    <a:pt x="15133" y="84"/>
                    <a:pt x="15181" y="84"/>
                  </a:cubicBezTo>
                  <a:cubicBezTo>
                    <a:pt x="15240" y="84"/>
                    <a:pt x="15276" y="168"/>
                    <a:pt x="15324" y="168"/>
                  </a:cubicBezTo>
                  <a:cubicBezTo>
                    <a:pt x="15359" y="168"/>
                    <a:pt x="15455" y="84"/>
                    <a:pt x="15478" y="96"/>
                  </a:cubicBezTo>
                  <a:cubicBezTo>
                    <a:pt x="15490" y="96"/>
                    <a:pt x="15621" y="168"/>
                    <a:pt x="15621" y="180"/>
                  </a:cubicBezTo>
                  <a:cubicBezTo>
                    <a:pt x="15609" y="203"/>
                    <a:pt x="15455" y="227"/>
                    <a:pt x="15466" y="251"/>
                  </a:cubicBezTo>
                  <a:cubicBezTo>
                    <a:pt x="15466" y="263"/>
                    <a:pt x="15586" y="334"/>
                    <a:pt x="15597" y="334"/>
                  </a:cubicBezTo>
                  <a:cubicBezTo>
                    <a:pt x="15621" y="346"/>
                    <a:pt x="15728" y="263"/>
                    <a:pt x="15752" y="263"/>
                  </a:cubicBezTo>
                  <a:cubicBezTo>
                    <a:pt x="15788" y="263"/>
                    <a:pt x="15871" y="334"/>
                    <a:pt x="15895" y="346"/>
                  </a:cubicBezTo>
                  <a:cubicBezTo>
                    <a:pt x="15895" y="346"/>
                    <a:pt x="15931" y="322"/>
                    <a:pt x="15967" y="311"/>
                  </a:cubicBezTo>
                  <a:cubicBezTo>
                    <a:pt x="16014" y="287"/>
                    <a:pt x="16050" y="275"/>
                    <a:pt x="16050" y="263"/>
                  </a:cubicBezTo>
                  <a:cubicBezTo>
                    <a:pt x="16050" y="263"/>
                    <a:pt x="15919" y="180"/>
                    <a:pt x="15907" y="180"/>
                  </a:cubicBezTo>
                  <a:cubicBezTo>
                    <a:pt x="15859" y="180"/>
                    <a:pt x="15812" y="263"/>
                    <a:pt x="15752" y="263"/>
                  </a:cubicBezTo>
                  <a:cubicBezTo>
                    <a:pt x="15752" y="263"/>
                    <a:pt x="15621" y="180"/>
                    <a:pt x="15621" y="180"/>
                  </a:cubicBezTo>
                  <a:cubicBezTo>
                    <a:pt x="15621" y="156"/>
                    <a:pt x="15752" y="108"/>
                    <a:pt x="15764" y="96"/>
                  </a:cubicBezTo>
                  <a:cubicBezTo>
                    <a:pt x="15788" y="84"/>
                    <a:pt x="15895" y="25"/>
                    <a:pt x="15919" y="25"/>
                  </a:cubicBezTo>
                  <a:cubicBezTo>
                    <a:pt x="15955" y="25"/>
                    <a:pt x="16026" y="108"/>
                    <a:pt x="16062" y="108"/>
                  </a:cubicBezTo>
                  <a:cubicBezTo>
                    <a:pt x="16098" y="96"/>
                    <a:pt x="16169" y="191"/>
                    <a:pt x="16205" y="191"/>
                  </a:cubicBezTo>
                  <a:cubicBezTo>
                    <a:pt x="16228" y="191"/>
                    <a:pt x="16336" y="120"/>
                    <a:pt x="16348" y="108"/>
                  </a:cubicBezTo>
                  <a:cubicBezTo>
                    <a:pt x="16395" y="96"/>
                    <a:pt x="16467" y="37"/>
                    <a:pt x="16502" y="37"/>
                  </a:cubicBezTo>
                  <a:cubicBezTo>
                    <a:pt x="16538" y="37"/>
                    <a:pt x="16609" y="120"/>
                    <a:pt x="16645" y="120"/>
                  </a:cubicBezTo>
                  <a:cubicBezTo>
                    <a:pt x="16681" y="120"/>
                    <a:pt x="16764" y="37"/>
                    <a:pt x="16800" y="49"/>
                  </a:cubicBezTo>
                  <a:cubicBezTo>
                    <a:pt x="16836" y="49"/>
                    <a:pt x="16907" y="108"/>
                    <a:pt x="16931" y="132"/>
                  </a:cubicBezTo>
                  <a:cubicBezTo>
                    <a:pt x="16955" y="144"/>
                    <a:pt x="17050" y="215"/>
                    <a:pt x="17074" y="215"/>
                  </a:cubicBezTo>
                  <a:cubicBezTo>
                    <a:pt x="17121" y="215"/>
                    <a:pt x="17169" y="299"/>
                    <a:pt x="17217" y="299"/>
                  </a:cubicBezTo>
                  <a:cubicBezTo>
                    <a:pt x="17229" y="299"/>
                    <a:pt x="17371" y="227"/>
                    <a:pt x="17371" y="215"/>
                  </a:cubicBezTo>
                  <a:cubicBezTo>
                    <a:pt x="17371" y="215"/>
                    <a:pt x="17336" y="191"/>
                    <a:pt x="17300" y="180"/>
                  </a:cubicBezTo>
                  <a:cubicBezTo>
                    <a:pt x="17264" y="156"/>
                    <a:pt x="17229" y="132"/>
                    <a:pt x="17229" y="132"/>
                  </a:cubicBezTo>
                  <a:cubicBezTo>
                    <a:pt x="17264" y="132"/>
                    <a:pt x="17336" y="60"/>
                    <a:pt x="17383" y="60"/>
                  </a:cubicBezTo>
                  <a:cubicBezTo>
                    <a:pt x="17419" y="60"/>
                    <a:pt x="17479" y="144"/>
                    <a:pt x="17526" y="144"/>
                  </a:cubicBezTo>
                  <a:cubicBezTo>
                    <a:pt x="17574" y="144"/>
                    <a:pt x="17622" y="72"/>
                    <a:pt x="17669" y="72"/>
                  </a:cubicBezTo>
                  <a:cubicBezTo>
                    <a:pt x="17717" y="60"/>
                    <a:pt x="17764" y="156"/>
                    <a:pt x="17812" y="156"/>
                  </a:cubicBezTo>
                  <a:cubicBezTo>
                    <a:pt x="17860" y="156"/>
                    <a:pt x="17919" y="72"/>
                    <a:pt x="17967" y="72"/>
                  </a:cubicBezTo>
                  <a:cubicBezTo>
                    <a:pt x="18014" y="72"/>
                    <a:pt x="18062" y="156"/>
                    <a:pt x="18110" y="156"/>
                  </a:cubicBezTo>
                  <a:cubicBezTo>
                    <a:pt x="18145" y="156"/>
                    <a:pt x="18217" y="72"/>
                    <a:pt x="18253" y="84"/>
                  </a:cubicBezTo>
                  <a:cubicBezTo>
                    <a:pt x="18288" y="84"/>
                    <a:pt x="18372" y="168"/>
                    <a:pt x="18395" y="168"/>
                  </a:cubicBezTo>
                  <a:cubicBezTo>
                    <a:pt x="18443" y="156"/>
                    <a:pt x="18514" y="108"/>
                    <a:pt x="18550" y="84"/>
                  </a:cubicBezTo>
                  <a:lnTo>
                    <a:pt x="18705" y="13"/>
                  </a:lnTo>
                  <a:lnTo>
                    <a:pt x="18979" y="180"/>
                  </a:lnTo>
                  <a:lnTo>
                    <a:pt x="18824" y="263"/>
                  </a:lnTo>
                  <a:cubicBezTo>
                    <a:pt x="18800" y="275"/>
                    <a:pt x="18681" y="322"/>
                    <a:pt x="18669" y="334"/>
                  </a:cubicBezTo>
                  <a:cubicBezTo>
                    <a:pt x="18669" y="346"/>
                    <a:pt x="18800" y="418"/>
                    <a:pt x="18812" y="418"/>
                  </a:cubicBezTo>
                  <a:cubicBezTo>
                    <a:pt x="18860" y="430"/>
                    <a:pt x="18919" y="346"/>
                    <a:pt x="18967" y="346"/>
                  </a:cubicBezTo>
                  <a:cubicBezTo>
                    <a:pt x="18991" y="346"/>
                    <a:pt x="19086" y="418"/>
                    <a:pt x="19110" y="430"/>
                  </a:cubicBezTo>
                  <a:cubicBezTo>
                    <a:pt x="19157" y="453"/>
                    <a:pt x="19193" y="489"/>
                    <a:pt x="19241" y="513"/>
                  </a:cubicBezTo>
                  <a:cubicBezTo>
                    <a:pt x="19253" y="489"/>
                    <a:pt x="19396" y="465"/>
                    <a:pt x="19396" y="441"/>
                  </a:cubicBezTo>
                  <a:cubicBezTo>
                    <a:pt x="19396" y="406"/>
                    <a:pt x="19265" y="382"/>
                    <a:pt x="19253" y="346"/>
                  </a:cubicBezTo>
                  <a:cubicBezTo>
                    <a:pt x="19265" y="322"/>
                    <a:pt x="19407" y="299"/>
                    <a:pt x="19407" y="275"/>
                  </a:cubicBezTo>
                  <a:cubicBezTo>
                    <a:pt x="19407" y="275"/>
                    <a:pt x="19372" y="251"/>
                    <a:pt x="19348" y="227"/>
                  </a:cubicBezTo>
                  <a:cubicBezTo>
                    <a:pt x="19312" y="203"/>
                    <a:pt x="19276" y="191"/>
                    <a:pt x="19276" y="191"/>
                  </a:cubicBezTo>
                  <a:cubicBezTo>
                    <a:pt x="19312" y="180"/>
                    <a:pt x="19384" y="108"/>
                    <a:pt x="19419" y="108"/>
                  </a:cubicBezTo>
                  <a:cubicBezTo>
                    <a:pt x="19467" y="108"/>
                    <a:pt x="19527" y="203"/>
                    <a:pt x="19562" y="191"/>
                  </a:cubicBezTo>
                  <a:cubicBezTo>
                    <a:pt x="19586" y="191"/>
                    <a:pt x="19705" y="120"/>
                    <a:pt x="19717" y="120"/>
                  </a:cubicBezTo>
                  <a:cubicBezTo>
                    <a:pt x="19729" y="132"/>
                    <a:pt x="19860" y="191"/>
                    <a:pt x="19860" y="203"/>
                  </a:cubicBezTo>
                  <a:cubicBezTo>
                    <a:pt x="19848" y="227"/>
                    <a:pt x="19693" y="263"/>
                    <a:pt x="19705" y="287"/>
                  </a:cubicBezTo>
                  <a:cubicBezTo>
                    <a:pt x="19705" y="287"/>
                    <a:pt x="19836" y="370"/>
                    <a:pt x="19836" y="370"/>
                  </a:cubicBezTo>
                  <a:cubicBezTo>
                    <a:pt x="19884" y="358"/>
                    <a:pt x="19967" y="311"/>
                    <a:pt x="19991" y="287"/>
                  </a:cubicBezTo>
                  <a:lnTo>
                    <a:pt x="20146" y="215"/>
                  </a:lnTo>
                  <a:lnTo>
                    <a:pt x="20300" y="132"/>
                  </a:lnTo>
                  <a:cubicBezTo>
                    <a:pt x="20324" y="120"/>
                    <a:pt x="20419" y="60"/>
                    <a:pt x="20455" y="60"/>
                  </a:cubicBezTo>
                  <a:cubicBezTo>
                    <a:pt x="20503" y="60"/>
                    <a:pt x="20550" y="144"/>
                    <a:pt x="20586" y="144"/>
                  </a:cubicBezTo>
                  <a:cubicBezTo>
                    <a:pt x="20610" y="144"/>
                    <a:pt x="20729" y="60"/>
                    <a:pt x="20741" y="60"/>
                  </a:cubicBezTo>
                  <a:cubicBezTo>
                    <a:pt x="20765" y="72"/>
                    <a:pt x="20884" y="144"/>
                    <a:pt x="20884" y="156"/>
                  </a:cubicBezTo>
                  <a:cubicBezTo>
                    <a:pt x="20884" y="156"/>
                    <a:pt x="20848" y="168"/>
                    <a:pt x="20800" y="191"/>
                  </a:cubicBezTo>
                  <a:cubicBezTo>
                    <a:pt x="20765" y="215"/>
                    <a:pt x="20729" y="227"/>
                    <a:pt x="20729" y="227"/>
                  </a:cubicBezTo>
                  <a:cubicBezTo>
                    <a:pt x="20765" y="239"/>
                    <a:pt x="20836" y="311"/>
                    <a:pt x="20872" y="311"/>
                  </a:cubicBezTo>
                  <a:cubicBezTo>
                    <a:pt x="20908" y="311"/>
                    <a:pt x="20979" y="227"/>
                    <a:pt x="21027" y="239"/>
                  </a:cubicBezTo>
                  <a:cubicBezTo>
                    <a:pt x="21062" y="239"/>
                    <a:pt x="21122" y="322"/>
                    <a:pt x="21158" y="322"/>
                  </a:cubicBezTo>
                  <a:cubicBezTo>
                    <a:pt x="21170" y="322"/>
                    <a:pt x="21312" y="251"/>
                    <a:pt x="21312" y="239"/>
                  </a:cubicBezTo>
                  <a:cubicBezTo>
                    <a:pt x="21312" y="227"/>
                    <a:pt x="21170" y="168"/>
                    <a:pt x="21170" y="156"/>
                  </a:cubicBezTo>
                  <a:cubicBezTo>
                    <a:pt x="21181" y="144"/>
                    <a:pt x="21312" y="84"/>
                    <a:pt x="21324" y="84"/>
                  </a:cubicBezTo>
                  <a:cubicBezTo>
                    <a:pt x="21360" y="84"/>
                    <a:pt x="21443" y="168"/>
                    <a:pt x="21467" y="168"/>
                  </a:cubicBezTo>
                  <a:cubicBezTo>
                    <a:pt x="21515" y="156"/>
                    <a:pt x="21586" y="108"/>
                    <a:pt x="21622" y="84"/>
                  </a:cubicBezTo>
                  <a:cubicBezTo>
                    <a:pt x="21646" y="72"/>
                    <a:pt x="21729" y="13"/>
                    <a:pt x="21777" y="13"/>
                  </a:cubicBezTo>
                  <a:cubicBezTo>
                    <a:pt x="21789" y="13"/>
                    <a:pt x="21896" y="84"/>
                    <a:pt x="21908" y="96"/>
                  </a:cubicBezTo>
                  <a:cubicBezTo>
                    <a:pt x="21932" y="108"/>
                    <a:pt x="22027" y="180"/>
                    <a:pt x="22051" y="180"/>
                  </a:cubicBezTo>
                  <a:cubicBezTo>
                    <a:pt x="22074" y="180"/>
                    <a:pt x="22182" y="120"/>
                    <a:pt x="22205" y="108"/>
                  </a:cubicBezTo>
                  <a:cubicBezTo>
                    <a:pt x="22229" y="96"/>
                    <a:pt x="22324" y="25"/>
                    <a:pt x="22360" y="25"/>
                  </a:cubicBezTo>
                  <a:cubicBezTo>
                    <a:pt x="22396" y="25"/>
                    <a:pt x="22455" y="108"/>
                    <a:pt x="22491" y="108"/>
                  </a:cubicBezTo>
                  <a:cubicBezTo>
                    <a:pt x="22539" y="108"/>
                    <a:pt x="22598" y="37"/>
                    <a:pt x="22646" y="37"/>
                  </a:cubicBezTo>
                  <a:cubicBezTo>
                    <a:pt x="22694" y="37"/>
                    <a:pt x="22741" y="120"/>
                    <a:pt x="22789" y="120"/>
                  </a:cubicBezTo>
                  <a:cubicBezTo>
                    <a:pt x="22836" y="120"/>
                    <a:pt x="22896" y="37"/>
                    <a:pt x="22944" y="37"/>
                  </a:cubicBezTo>
                  <a:cubicBezTo>
                    <a:pt x="22991" y="49"/>
                    <a:pt x="23027" y="120"/>
                    <a:pt x="23075" y="132"/>
                  </a:cubicBezTo>
                  <a:cubicBezTo>
                    <a:pt x="23134" y="132"/>
                    <a:pt x="23182" y="49"/>
                    <a:pt x="23229" y="49"/>
                  </a:cubicBezTo>
                  <a:cubicBezTo>
                    <a:pt x="23277" y="49"/>
                    <a:pt x="23325" y="132"/>
                    <a:pt x="23372" y="132"/>
                  </a:cubicBezTo>
                  <a:cubicBezTo>
                    <a:pt x="23420" y="132"/>
                    <a:pt x="23479" y="60"/>
                    <a:pt x="23527" y="60"/>
                  </a:cubicBezTo>
                  <a:cubicBezTo>
                    <a:pt x="23575" y="60"/>
                    <a:pt x="23610" y="144"/>
                    <a:pt x="23658" y="144"/>
                  </a:cubicBezTo>
                  <a:cubicBezTo>
                    <a:pt x="23718" y="144"/>
                    <a:pt x="23765" y="60"/>
                    <a:pt x="23813" y="60"/>
                  </a:cubicBezTo>
                  <a:cubicBezTo>
                    <a:pt x="23860" y="60"/>
                    <a:pt x="23908" y="144"/>
                    <a:pt x="23956" y="144"/>
                  </a:cubicBezTo>
                  <a:cubicBezTo>
                    <a:pt x="24003" y="156"/>
                    <a:pt x="24063" y="72"/>
                    <a:pt x="24110" y="72"/>
                  </a:cubicBezTo>
                  <a:cubicBezTo>
                    <a:pt x="24158" y="72"/>
                    <a:pt x="24194" y="156"/>
                    <a:pt x="24253" y="156"/>
                  </a:cubicBezTo>
                  <a:cubicBezTo>
                    <a:pt x="24301" y="156"/>
                    <a:pt x="24349" y="84"/>
                    <a:pt x="24396" y="84"/>
                  </a:cubicBezTo>
                  <a:cubicBezTo>
                    <a:pt x="24444" y="84"/>
                    <a:pt x="24491" y="168"/>
                    <a:pt x="24539" y="168"/>
                  </a:cubicBezTo>
                  <a:cubicBezTo>
                    <a:pt x="24575" y="168"/>
                    <a:pt x="24658" y="84"/>
                    <a:pt x="24694" y="84"/>
                  </a:cubicBezTo>
                  <a:cubicBezTo>
                    <a:pt x="24706" y="84"/>
                    <a:pt x="24837" y="168"/>
                    <a:pt x="24837" y="168"/>
                  </a:cubicBezTo>
                  <a:cubicBezTo>
                    <a:pt x="24825" y="191"/>
                    <a:pt x="24670" y="227"/>
                    <a:pt x="24682" y="251"/>
                  </a:cubicBezTo>
                  <a:cubicBezTo>
                    <a:pt x="24682" y="263"/>
                    <a:pt x="24801" y="334"/>
                    <a:pt x="24813" y="334"/>
                  </a:cubicBezTo>
                  <a:cubicBezTo>
                    <a:pt x="24837" y="334"/>
                    <a:pt x="24956" y="263"/>
                    <a:pt x="24968" y="263"/>
                  </a:cubicBezTo>
                  <a:cubicBezTo>
                    <a:pt x="24991" y="251"/>
                    <a:pt x="25122" y="191"/>
                    <a:pt x="25122" y="180"/>
                  </a:cubicBezTo>
                  <a:cubicBezTo>
                    <a:pt x="25122" y="180"/>
                    <a:pt x="24991" y="96"/>
                    <a:pt x="24980" y="96"/>
                  </a:cubicBezTo>
                  <a:cubicBezTo>
                    <a:pt x="25027" y="96"/>
                    <a:pt x="25087" y="13"/>
                    <a:pt x="25134" y="13"/>
                  </a:cubicBezTo>
                  <a:cubicBezTo>
                    <a:pt x="25158" y="25"/>
                    <a:pt x="25253" y="96"/>
                    <a:pt x="25277" y="108"/>
                  </a:cubicBezTo>
                  <a:cubicBezTo>
                    <a:pt x="25301" y="120"/>
                    <a:pt x="25420" y="180"/>
                    <a:pt x="25420" y="191"/>
                  </a:cubicBezTo>
                  <a:cubicBezTo>
                    <a:pt x="25420" y="191"/>
                    <a:pt x="25265" y="263"/>
                    <a:pt x="25265" y="263"/>
                  </a:cubicBezTo>
                  <a:cubicBezTo>
                    <a:pt x="25301" y="275"/>
                    <a:pt x="25349" y="346"/>
                    <a:pt x="25396" y="346"/>
                  </a:cubicBezTo>
                  <a:cubicBezTo>
                    <a:pt x="25444" y="358"/>
                    <a:pt x="25515" y="275"/>
                    <a:pt x="25551" y="275"/>
                  </a:cubicBezTo>
                  <a:cubicBezTo>
                    <a:pt x="25587" y="275"/>
                    <a:pt x="25658" y="358"/>
                    <a:pt x="25694" y="358"/>
                  </a:cubicBezTo>
                  <a:cubicBezTo>
                    <a:pt x="25742" y="346"/>
                    <a:pt x="25813" y="299"/>
                    <a:pt x="25849" y="275"/>
                  </a:cubicBezTo>
                  <a:lnTo>
                    <a:pt x="26004" y="203"/>
                  </a:lnTo>
                  <a:lnTo>
                    <a:pt x="26146" y="120"/>
                  </a:lnTo>
                  <a:cubicBezTo>
                    <a:pt x="26170" y="120"/>
                    <a:pt x="26277" y="49"/>
                    <a:pt x="26301" y="49"/>
                  </a:cubicBezTo>
                  <a:cubicBezTo>
                    <a:pt x="26325" y="49"/>
                    <a:pt x="26420" y="120"/>
                    <a:pt x="26444" y="132"/>
                  </a:cubicBezTo>
                  <a:cubicBezTo>
                    <a:pt x="26480" y="156"/>
                    <a:pt x="26539" y="203"/>
                    <a:pt x="26587" y="215"/>
                  </a:cubicBezTo>
                  <a:cubicBezTo>
                    <a:pt x="26611" y="227"/>
                    <a:pt x="26706" y="144"/>
                    <a:pt x="26730" y="144"/>
                  </a:cubicBezTo>
                  <a:cubicBezTo>
                    <a:pt x="26789" y="144"/>
                    <a:pt x="26825" y="215"/>
                    <a:pt x="26873" y="227"/>
                  </a:cubicBezTo>
                  <a:cubicBezTo>
                    <a:pt x="26920" y="227"/>
                    <a:pt x="26968" y="311"/>
                    <a:pt x="27016" y="311"/>
                  </a:cubicBezTo>
                  <a:cubicBezTo>
                    <a:pt x="27039" y="311"/>
                    <a:pt x="27147" y="239"/>
                    <a:pt x="27170" y="239"/>
                  </a:cubicBezTo>
                  <a:cubicBezTo>
                    <a:pt x="27194" y="215"/>
                    <a:pt x="27277" y="156"/>
                    <a:pt x="27313" y="156"/>
                  </a:cubicBezTo>
                  <a:cubicBezTo>
                    <a:pt x="27361" y="156"/>
                    <a:pt x="27408" y="239"/>
                    <a:pt x="27456" y="239"/>
                  </a:cubicBezTo>
                  <a:cubicBezTo>
                    <a:pt x="27504" y="239"/>
                    <a:pt x="27575" y="156"/>
                    <a:pt x="27611" y="168"/>
                  </a:cubicBezTo>
                  <a:cubicBezTo>
                    <a:pt x="27658" y="168"/>
                    <a:pt x="27706" y="251"/>
                    <a:pt x="27754" y="251"/>
                  </a:cubicBezTo>
                  <a:cubicBezTo>
                    <a:pt x="27801" y="251"/>
                    <a:pt x="27849" y="168"/>
                    <a:pt x="27909" y="168"/>
                  </a:cubicBezTo>
                  <a:cubicBezTo>
                    <a:pt x="27944" y="168"/>
                    <a:pt x="28004" y="263"/>
                    <a:pt x="28039" y="251"/>
                  </a:cubicBezTo>
                  <a:cubicBezTo>
                    <a:pt x="28099" y="251"/>
                    <a:pt x="28147" y="180"/>
                    <a:pt x="28194" y="180"/>
                  </a:cubicBezTo>
                  <a:cubicBezTo>
                    <a:pt x="28242" y="180"/>
                    <a:pt x="28290" y="263"/>
                    <a:pt x="28337" y="263"/>
                  </a:cubicBezTo>
                  <a:cubicBezTo>
                    <a:pt x="28373" y="263"/>
                    <a:pt x="28444" y="180"/>
                    <a:pt x="28492" y="191"/>
                  </a:cubicBezTo>
                  <a:cubicBezTo>
                    <a:pt x="28504" y="191"/>
                    <a:pt x="28623" y="263"/>
                    <a:pt x="28623" y="275"/>
                  </a:cubicBezTo>
                  <a:cubicBezTo>
                    <a:pt x="28623" y="299"/>
                    <a:pt x="28468" y="322"/>
                    <a:pt x="28468" y="346"/>
                  </a:cubicBezTo>
                  <a:cubicBezTo>
                    <a:pt x="28480" y="382"/>
                    <a:pt x="28599" y="406"/>
                    <a:pt x="28611" y="430"/>
                  </a:cubicBezTo>
                  <a:cubicBezTo>
                    <a:pt x="28599" y="465"/>
                    <a:pt x="28456" y="477"/>
                    <a:pt x="28456" y="513"/>
                  </a:cubicBezTo>
                  <a:cubicBezTo>
                    <a:pt x="28456" y="513"/>
                    <a:pt x="28587" y="596"/>
                    <a:pt x="28599" y="596"/>
                  </a:cubicBezTo>
                  <a:cubicBezTo>
                    <a:pt x="28647" y="596"/>
                    <a:pt x="28694" y="525"/>
                    <a:pt x="28754" y="513"/>
                  </a:cubicBezTo>
                  <a:cubicBezTo>
                    <a:pt x="28742" y="489"/>
                    <a:pt x="28611" y="465"/>
                    <a:pt x="28611" y="430"/>
                  </a:cubicBezTo>
                  <a:cubicBezTo>
                    <a:pt x="28611" y="418"/>
                    <a:pt x="28742" y="370"/>
                    <a:pt x="28766" y="358"/>
                  </a:cubicBezTo>
                  <a:cubicBezTo>
                    <a:pt x="28813" y="334"/>
                    <a:pt x="28873" y="311"/>
                    <a:pt x="28921" y="275"/>
                  </a:cubicBezTo>
                  <a:cubicBezTo>
                    <a:pt x="28861" y="263"/>
                    <a:pt x="28837" y="203"/>
                    <a:pt x="28778" y="191"/>
                  </a:cubicBezTo>
                  <a:cubicBezTo>
                    <a:pt x="28801" y="203"/>
                    <a:pt x="28897" y="120"/>
                    <a:pt x="28932" y="120"/>
                  </a:cubicBezTo>
                  <a:cubicBezTo>
                    <a:pt x="28968" y="120"/>
                    <a:pt x="29028" y="203"/>
                    <a:pt x="29075" y="203"/>
                  </a:cubicBezTo>
                  <a:cubicBezTo>
                    <a:pt x="29087" y="203"/>
                    <a:pt x="29218" y="120"/>
                    <a:pt x="29218" y="120"/>
                  </a:cubicBezTo>
                  <a:cubicBezTo>
                    <a:pt x="29242" y="132"/>
                    <a:pt x="29361" y="203"/>
                    <a:pt x="29361" y="215"/>
                  </a:cubicBezTo>
                  <a:cubicBezTo>
                    <a:pt x="29361" y="215"/>
                    <a:pt x="29206" y="287"/>
                    <a:pt x="29206" y="287"/>
                  </a:cubicBezTo>
                  <a:cubicBezTo>
                    <a:pt x="29242" y="299"/>
                    <a:pt x="29302" y="370"/>
                    <a:pt x="29349" y="370"/>
                  </a:cubicBezTo>
                  <a:cubicBezTo>
                    <a:pt x="29385" y="382"/>
                    <a:pt x="29456" y="299"/>
                    <a:pt x="29504" y="299"/>
                  </a:cubicBezTo>
                  <a:cubicBezTo>
                    <a:pt x="29540" y="299"/>
                    <a:pt x="29599" y="382"/>
                    <a:pt x="29635" y="382"/>
                  </a:cubicBezTo>
                  <a:cubicBezTo>
                    <a:pt x="29683" y="370"/>
                    <a:pt x="29766" y="322"/>
                    <a:pt x="29790" y="299"/>
                  </a:cubicBezTo>
                  <a:lnTo>
                    <a:pt x="29944" y="227"/>
                  </a:lnTo>
                  <a:cubicBezTo>
                    <a:pt x="29968" y="215"/>
                    <a:pt x="30075" y="144"/>
                    <a:pt x="30099" y="144"/>
                  </a:cubicBezTo>
                  <a:cubicBezTo>
                    <a:pt x="30147" y="144"/>
                    <a:pt x="30195" y="227"/>
                    <a:pt x="30242" y="227"/>
                  </a:cubicBezTo>
                  <a:cubicBezTo>
                    <a:pt x="30278" y="239"/>
                    <a:pt x="30349" y="156"/>
                    <a:pt x="30385" y="156"/>
                  </a:cubicBezTo>
                  <a:cubicBezTo>
                    <a:pt x="30445" y="168"/>
                    <a:pt x="30468" y="227"/>
                    <a:pt x="30528" y="239"/>
                  </a:cubicBezTo>
                  <a:cubicBezTo>
                    <a:pt x="30564" y="251"/>
                    <a:pt x="30647" y="168"/>
                    <a:pt x="30683" y="168"/>
                  </a:cubicBezTo>
                  <a:cubicBezTo>
                    <a:pt x="30706" y="168"/>
                    <a:pt x="30802" y="239"/>
                    <a:pt x="30826" y="251"/>
                  </a:cubicBezTo>
                  <a:cubicBezTo>
                    <a:pt x="30849" y="263"/>
                    <a:pt x="30933" y="334"/>
                    <a:pt x="30957" y="334"/>
                  </a:cubicBezTo>
                  <a:cubicBezTo>
                    <a:pt x="30980" y="334"/>
                    <a:pt x="31099" y="263"/>
                    <a:pt x="31111" y="251"/>
                  </a:cubicBezTo>
                  <a:cubicBezTo>
                    <a:pt x="31147" y="239"/>
                    <a:pt x="31218" y="191"/>
                    <a:pt x="31266" y="180"/>
                  </a:cubicBezTo>
                  <a:cubicBezTo>
                    <a:pt x="31290" y="168"/>
                    <a:pt x="31373" y="263"/>
                    <a:pt x="31409" y="263"/>
                  </a:cubicBezTo>
                  <a:cubicBezTo>
                    <a:pt x="31433" y="263"/>
                    <a:pt x="31528" y="180"/>
                    <a:pt x="31564" y="191"/>
                  </a:cubicBezTo>
                  <a:cubicBezTo>
                    <a:pt x="31599" y="191"/>
                    <a:pt x="31659" y="251"/>
                    <a:pt x="31695" y="275"/>
                  </a:cubicBezTo>
                  <a:cubicBezTo>
                    <a:pt x="31719" y="287"/>
                    <a:pt x="31802" y="346"/>
                    <a:pt x="31838" y="358"/>
                  </a:cubicBezTo>
                  <a:cubicBezTo>
                    <a:pt x="31838" y="358"/>
                    <a:pt x="31992" y="287"/>
                    <a:pt x="31992" y="275"/>
                  </a:cubicBezTo>
                  <a:cubicBezTo>
                    <a:pt x="31992" y="275"/>
                    <a:pt x="31861" y="191"/>
                    <a:pt x="31849" y="191"/>
                  </a:cubicBezTo>
                  <a:cubicBezTo>
                    <a:pt x="31897" y="191"/>
                    <a:pt x="31957" y="120"/>
                    <a:pt x="32004" y="120"/>
                  </a:cubicBezTo>
                  <a:cubicBezTo>
                    <a:pt x="32040" y="120"/>
                    <a:pt x="32111" y="191"/>
                    <a:pt x="32147" y="203"/>
                  </a:cubicBezTo>
                  <a:cubicBezTo>
                    <a:pt x="32195" y="215"/>
                    <a:pt x="32242" y="263"/>
                    <a:pt x="32278" y="287"/>
                  </a:cubicBezTo>
                  <a:cubicBezTo>
                    <a:pt x="32302" y="299"/>
                    <a:pt x="32385" y="370"/>
                    <a:pt x="32421" y="370"/>
                  </a:cubicBezTo>
                  <a:cubicBezTo>
                    <a:pt x="32469" y="370"/>
                    <a:pt x="32504" y="453"/>
                    <a:pt x="32564" y="453"/>
                  </a:cubicBezTo>
                  <a:cubicBezTo>
                    <a:pt x="32600" y="453"/>
                    <a:pt x="32683" y="394"/>
                    <a:pt x="32707" y="382"/>
                  </a:cubicBezTo>
                  <a:cubicBezTo>
                    <a:pt x="32766" y="358"/>
                    <a:pt x="32814" y="322"/>
                    <a:pt x="32862" y="299"/>
                  </a:cubicBezTo>
                  <a:cubicBezTo>
                    <a:pt x="32897" y="287"/>
                    <a:pt x="32981" y="227"/>
                    <a:pt x="33016" y="227"/>
                  </a:cubicBezTo>
                  <a:cubicBezTo>
                    <a:pt x="33052" y="215"/>
                    <a:pt x="33123" y="311"/>
                    <a:pt x="33159" y="311"/>
                  </a:cubicBezTo>
                  <a:cubicBezTo>
                    <a:pt x="33207" y="311"/>
                    <a:pt x="33266" y="227"/>
                    <a:pt x="33314" y="227"/>
                  </a:cubicBezTo>
                  <a:cubicBezTo>
                    <a:pt x="33362" y="227"/>
                    <a:pt x="33397" y="311"/>
                    <a:pt x="33445" y="311"/>
                  </a:cubicBezTo>
                  <a:cubicBezTo>
                    <a:pt x="33493" y="322"/>
                    <a:pt x="33552" y="239"/>
                    <a:pt x="33600" y="239"/>
                  </a:cubicBezTo>
                  <a:cubicBezTo>
                    <a:pt x="33635" y="239"/>
                    <a:pt x="33695" y="322"/>
                    <a:pt x="33743" y="322"/>
                  </a:cubicBezTo>
                  <a:cubicBezTo>
                    <a:pt x="33766" y="322"/>
                    <a:pt x="33874" y="263"/>
                    <a:pt x="33897" y="251"/>
                  </a:cubicBezTo>
                  <a:cubicBezTo>
                    <a:pt x="33909" y="239"/>
                    <a:pt x="34028" y="168"/>
                    <a:pt x="34040" y="168"/>
                  </a:cubicBezTo>
                  <a:cubicBezTo>
                    <a:pt x="34052" y="168"/>
                    <a:pt x="34183" y="251"/>
                    <a:pt x="34183" y="251"/>
                  </a:cubicBezTo>
                  <a:cubicBezTo>
                    <a:pt x="34183" y="263"/>
                    <a:pt x="34040" y="334"/>
                    <a:pt x="34028" y="334"/>
                  </a:cubicBezTo>
                  <a:cubicBezTo>
                    <a:pt x="34076" y="334"/>
                    <a:pt x="34124" y="418"/>
                    <a:pt x="34171" y="418"/>
                  </a:cubicBezTo>
                  <a:cubicBezTo>
                    <a:pt x="34207" y="418"/>
                    <a:pt x="34290" y="346"/>
                    <a:pt x="34326" y="334"/>
                  </a:cubicBezTo>
                  <a:cubicBezTo>
                    <a:pt x="34374" y="322"/>
                    <a:pt x="34433" y="287"/>
                    <a:pt x="34481" y="263"/>
                  </a:cubicBezTo>
                  <a:cubicBezTo>
                    <a:pt x="34516" y="239"/>
                    <a:pt x="34576" y="203"/>
                    <a:pt x="34624" y="180"/>
                  </a:cubicBezTo>
                  <a:cubicBezTo>
                    <a:pt x="34647" y="180"/>
                    <a:pt x="34743" y="263"/>
                    <a:pt x="34767" y="275"/>
                  </a:cubicBezTo>
                  <a:cubicBezTo>
                    <a:pt x="34790" y="275"/>
                    <a:pt x="34897" y="203"/>
                    <a:pt x="34921" y="191"/>
                  </a:cubicBezTo>
                  <a:cubicBezTo>
                    <a:pt x="34945" y="180"/>
                    <a:pt x="35040" y="120"/>
                    <a:pt x="35076" y="120"/>
                  </a:cubicBezTo>
                  <a:cubicBezTo>
                    <a:pt x="35100" y="120"/>
                    <a:pt x="35195" y="191"/>
                    <a:pt x="35219" y="203"/>
                  </a:cubicBezTo>
                  <a:cubicBezTo>
                    <a:pt x="35243" y="215"/>
                    <a:pt x="35302" y="275"/>
                    <a:pt x="35350" y="287"/>
                  </a:cubicBezTo>
                  <a:cubicBezTo>
                    <a:pt x="35374" y="287"/>
                    <a:pt x="35469" y="203"/>
                    <a:pt x="35505" y="203"/>
                  </a:cubicBezTo>
                  <a:cubicBezTo>
                    <a:pt x="35552" y="203"/>
                    <a:pt x="35600" y="287"/>
                    <a:pt x="35648" y="287"/>
                  </a:cubicBezTo>
                  <a:cubicBezTo>
                    <a:pt x="35695" y="299"/>
                    <a:pt x="35731" y="370"/>
                    <a:pt x="35779" y="382"/>
                  </a:cubicBezTo>
                  <a:cubicBezTo>
                    <a:pt x="35814" y="382"/>
                    <a:pt x="35910" y="311"/>
                    <a:pt x="35933" y="299"/>
                  </a:cubicBezTo>
                  <a:cubicBezTo>
                    <a:pt x="35969" y="287"/>
                    <a:pt x="36040" y="227"/>
                    <a:pt x="36088" y="227"/>
                  </a:cubicBezTo>
                  <a:cubicBezTo>
                    <a:pt x="36124" y="215"/>
                    <a:pt x="36195" y="311"/>
                    <a:pt x="36231" y="311"/>
                  </a:cubicBezTo>
                  <a:cubicBezTo>
                    <a:pt x="36267" y="311"/>
                    <a:pt x="36350" y="227"/>
                    <a:pt x="36386" y="227"/>
                  </a:cubicBezTo>
                  <a:cubicBezTo>
                    <a:pt x="36398" y="239"/>
                    <a:pt x="36517" y="311"/>
                    <a:pt x="36517" y="311"/>
                  </a:cubicBezTo>
                  <a:cubicBezTo>
                    <a:pt x="36517" y="322"/>
                    <a:pt x="36374" y="394"/>
                    <a:pt x="36362" y="394"/>
                  </a:cubicBezTo>
                  <a:cubicBezTo>
                    <a:pt x="36421" y="394"/>
                    <a:pt x="36457" y="477"/>
                    <a:pt x="36505" y="477"/>
                  </a:cubicBezTo>
                  <a:cubicBezTo>
                    <a:pt x="36541" y="477"/>
                    <a:pt x="36624" y="406"/>
                    <a:pt x="36660" y="406"/>
                  </a:cubicBezTo>
                  <a:cubicBezTo>
                    <a:pt x="36707" y="382"/>
                    <a:pt x="36767" y="346"/>
                    <a:pt x="36814" y="322"/>
                  </a:cubicBezTo>
                  <a:cubicBezTo>
                    <a:pt x="36838" y="311"/>
                    <a:pt x="36933" y="251"/>
                    <a:pt x="36969" y="251"/>
                  </a:cubicBezTo>
                  <a:cubicBezTo>
                    <a:pt x="37005" y="239"/>
                    <a:pt x="37064" y="334"/>
                    <a:pt x="37100" y="334"/>
                  </a:cubicBezTo>
                  <a:cubicBezTo>
                    <a:pt x="37136" y="334"/>
                    <a:pt x="37231" y="251"/>
                    <a:pt x="37255" y="251"/>
                  </a:cubicBezTo>
                  <a:cubicBezTo>
                    <a:pt x="37303" y="263"/>
                    <a:pt x="37362" y="322"/>
                    <a:pt x="37398" y="334"/>
                  </a:cubicBezTo>
                  <a:cubicBezTo>
                    <a:pt x="37422" y="346"/>
                    <a:pt x="37505" y="418"/>
                    <a:pt x="37529" y="418"/>
                  </a:cubicBezTo>
                  <a:cubicBezTo>
                    <a:pt x="37541" y="418"/>
                    <a:pt x="37684" y="346"/>
                    <a:pt x="37684" y="346"/>
                  </a:cubicBezTo>
                  <a:cubicBezTo>
                    <a:pt x="37684" y="346"/>
                    <a:pt x="37553" y="263"/>
                    <a:pt x="37553" y="263"/>
                  </a:cubicBezTo>
                  <a:cubicBezTo>
                    <a:pt x="37600" y="263"/>
                    <a:pt x="37648" y="180"/>
                    <a:pt x="37695" y="180"/>
                  </a:cubicBezTo>
                  <a:cubicBezTo>
                    <a:pt x="37743" y="180"/>
                    <a:pt x="37803" y="275"/>
                    <a:pt x="37838" y="263"/>
                  </a:cubicBezTo>
                  <a:cubicBezTo>
                    <a:pt x="37862" y="263"/>
                    <a:pt x="37981" y="191"/>
                    <a:pt x="37993" y="191"/>
                  </a:cubicBezTo>
                  <a:cubicBezTo>
                    <a:pt x="38005" y="203"/>
                    <a:pt x="38136" y="263"/>
                    <a:pt x="38136" y="275"/>
                  </a:cubicBezTo>
                  <a:cubicBezTo>
                    <a:pt x="38136" y="287"/>
                    <a:pt x="37993" y="358"/>
                    <a:pt x="37981" y="358"/>
                  </a:cubicBezTo>
                  <a:cubicBezTo>
                    <a:pt x="38029" y="358"/>
                    <a:pt x="38065" y="441"/>
                    <a:pt x="38112" y="441"/>
                  </a:cubicBezTo>
                  <a:cubicBezTo>
                    <a:pt x="38148" y="441"/>
                    <a:pt x="38243" y="370"/>
                    <a:pt x="38267" y="358"/>
                  </a:cubicBezTo>
                  <a:cubicBezTo>
                    <a:pt x="38326" y="346"/>
                    <a:pt x="38374" y="311"/>
                    <a:pt x="38422" y="287"/>
                  </a:cubicBezTo>
                  <a:cubicBezTo>
                    <a:pt x="38457" y="263"/>
                    <a:pt x="38529" y="215"/>
                    <a:pt x="38577" y="203"/>
                  </a:cubicBezTo>
                  <a:cubicBezTo>
                    <a:pt x="38612" y="203"/>
                    <a:pt x="38684" y="287"/>
                    <a:pt x="38719" y="287"/>
                  </a:cubicBezTo>
                  <a:cubicBezTo>
                    <a:pt x="38755" y="287"/>
                    <a:pt x="38827" y="215"/>
                    <a:pt x="38862" y="215"/>
                  </a:cubicBezTo>
                  <a:cubicBezTo>
                    <a:pt x="38922" y="215"/>
                    <a:pt x="38958" y="299"/>
                    <a:pt x="39005" y="299"/>
                  </a:cubicBezTo>
                  <a:cubicBezTo>
                    <a:pt x="39053" y="299"/>
                    <a:pt x="39112" y="215"/>
                    <a:pt x="39160" y="227"/>
                  </a:cubicBezTo>
                  <a:cubicBezTo>
                    <a:pt x="39208" y="227"/>
                    <a:pt x="39255" y="311"/>
                    <a:pt x="39303" y="311"/>
                  </a:cubicBezTo>
                  <a:cubicBezTo>
                    <a:pt x="39327" y="311"/>
                    <a:pt x="39422" y="227"/>
                    <a:pt x="39458" y="227"/>
                  </a:cubicBezTo>
                  <a:cubicBezTo>
                    <a:pt x="39493" y="239"/>
                    <a:pt x="39553" y="299"/>
                    <a:pt x="39589" y="311"/>
                  </a:cubicBezTo>
                  <a:lnTo>
                    <a:pt x="39731" y="394"/>
                  </a:lnTo>
                  <a:cubicBezTo>
                    <a:pt x="39779" y="430"/>
                    <a:pt x="39827" y="453"/>
                    <a:pt x="39874" y="489"/>
                  </a:cubicBezTo>
                  <a:cubicBezTo>
                    <a:pt x="39922" y="477"/>
                    <a:pt x="39970" y="406"/>
                    <a:pt x="40017" y="406"/>
                  </a:cubicBezTo>
                  <a:cubicBezTo>
                    <a:pt x="40053" y="406"/>
                    <a:pt x="40136" y="501"/>
                    <a:pt x="40160" y="489"/>
                  </a:cubicBezTo>
                  <a:cubicBezTo>
                    <a:pt x="40184" y="489"/>
                    <a:pt x="40315" y="418"/>
                    <a:pt x="40315" y="418"/>
                  </a:cubicBezTo>
                  <a:cubicBezTo>
                    <a:pt x="40315" y="406"/>
                    <a:pt x="40184" y="334"/>
                    <a:pt x="40172" y="334"/>
                  </a:cubicBezTo>
                  <a:cubicBezTo>
                    <a:pt x="40172" y="334"/>
                    <a:pt x="40136" y="346"/>
                    <a:pt x="40089" y="370"/>
                  </a:cubicBezTo>
                  <a:cubicBezTo>
                    <a:pt x="40053" y="382"/>
                    <a:pt x="40017" y="406"/>
                    <a:pt x="40017" y="406"/>
                  </a:cubicBezTo>
                  <a:cubicBezTo>
                    <a:pt x="40005" y="382"/>
                    <a:pt x="39886" y="346"/>
                    <a:pt x="39886" y="322"/>
                  </a:cubicBezTo>
                  <a:cubicBezTo>
                    <a:pt x="39886" y="322"/>
                    <a:pt x="40029" y="239"/>
                    <a:pt x="40041" y="239"/>
                  </a:cubicBezTo>
                  <a:cubicBezTo>
                    <a:pt x="40089" y="251"/>
                    <a:pt x="40124" y="322"/>
                    <a:pt x="40172" y="334"/>
                  </a:cubicBezTo>
                  <a:cubicBezTo>
                    <a:pt x="40220" y="322"/>
                    <a:pt x="40279" y="251"/>
                    <a:pt x="40327" y="251"/>
                  </a:cubicBezTo>
                  <a:cubicBezTo>
                    <a:pt x="40374" y="251"/>
                    <a:pt x="40422" y="334"/>
                    <a:pt x="40470" y="334"/>
                  </a:cubicBezTo>
                  <a:cubicBezTo>
                    <a:pt x="40517" y="334"/>
                    <a:pt x="40553" y="418"/>
                    <a:pt x="40601" y="418"/>
                  </a:cubicBezTo>
                  <a:cubicBezTo>
                    <a:pt x="40636" y="418"/>
                    <a:pt x="40732" y="358"/>
                    <a:pt x="40755" y="346"/>
                  </a:cubicBezTo>
                  <a:cubicBezTo>
                    <a:pt x="40791" y="322"/>
                    <a:pt x="40863" y="275"/>
                    <a:pt x="40910" y="263"/>
                  </a:cubicBezTo>
                  <a:cubicBezTo>
                    <a:pt x="40946" y="263"/>
                    <a:pt x="41017" y="346"/>
                    <a:pt x="41053" y="346"/>
                  </a:cubicBezTo>
                  <a:cubicBezTo>
                    <a:pt x="41101" y="358"/>
                    <a:pt x="41160" y="275"/>
                    <a:pt x="41208" y="275"/>
                  </a:cubicBezTo>
                  <a:cubicBezTo>
                    <a:pt x="41255" y="275"/>
                    <a:pt x="41291" y="358"/>
                    <a:pt x="41339" y="358"/>
                  </a:cubicBezTo>
                  <a:cubicBezTo>
                    <a:pt x="41386" y="358"/>
                    <a:pt x="41434" y="441"/>
                    <a:pt x="41482" y="441"/>
                  </a:cubicBezTo>
                  <a:cubicBezTo>
                    <a:pt x="41529" y="441"/>
                    <a:pt x="41589" y="370"/>
                    <a:pt x="41636" y="370"/>
                  </a:cubicBezTo>
                  <a:cubicBezTo>
                    <a:pt x="41684" y="358"/>
                    <a:pt x="41744" y="287"/>
                    <a:pt x="41791" y="287"/>
                  </a:cubicBezTo>
                  <a:cubicBezTo>
                    <a:pt x="41827" y="287"/>
                    <a:pt x="41886" y="382"/>
                    <a:pt x="41922" y="370"/>
                  </a:cubicBezTo>
                  <a:cubicBezTo>
                    <a:pt x="41982" y="370"/>
                    <a:pt x="42029" y="299"/>
                    <a:pt x="42077" y="299"/>
                  </a:cubicBezTo>
                  <a:cubicBezTo>
                    <a:pt x="42125" y="299"/>
                    <a:pt x="42184" y="382"/>
                    <a:pt x="42220" y="382"/>
                  </a:cubicBezTo>
                  <a:cubicBezTo>
                    <a:pt x="42244" y="382"/>
                    <a:pt x="42351" y="299"/>
                    <a:pt x="42375" y="311"/>
                  </a:cubicBezTo>
                  <a:cubicBezTo>
                    <a:pt x="42410" y="322"/>
                    <a:pt x="42482" y="370"/>
                    <a:pt x="42506" y="394"/>
                  </a:cubicBezTo>
                  <a:cubicBezTo>
                    <a:pt x="42541" y="406"/>
                    <a:pt x="42637" y="453"/>
                    <a:pt x="42648" y="477"/>
                  </a:cubicBezTo>
                  <a:cubicBezTo>
                    <a:pt x="42660" y="489"/>
                    <a:pt x="42494" y="537"/>
                    <a:pt x="42494" y="549"/>
                  </a:cubicBezTo>
                  <a:cubicBezTo>
                    <a:pt x="42494" y="561"/>
                    <a:pt x="42613" y="632"/>
                    <a:pt x="42637" y="632"/>
                  </a:cubicBezTo>
                  <a:cubicBezTo>
                    <a:pt x="42660" y="644"/>
                    <a:pt x="42744" y="715"/>
                    <a:pt x="42779" y="715"/>
                  </a:cubicBezTo>
                  <a:cubicBezTo>
                    <a:pt x="42827" y="727"/>
                    <a:pt x="42875" y="644"/>
                    <a:pt x="42922" y="644"/>
                  </a:cubicBezTo>
                  <a:cubicBezTo>
                    <a:pt x="42970" y="668"/>
                    <a:pt x="43018" y="703"/>
                    <a:pt x="43065" y="727"/>
                  </a:cubicBezTo>
                  <a:cubicBezTo>
                    <a:pt x="43065" y="727"/>
                    <a:pt x="43220" y="656"/>
                    <a:pt x="43220" y="656"/>
                  </a:cubicBezTo>
                  <a:cubicBezTo>
                    <a:pt x="43220" y="644"/>
                    <a:pt x="43101" y="572"/>
                    <a:pt x="43077" y="572"/>
                  </a:cubicBezTo>
                  <a:cubicBezTo>
                    <a:pt x="43065" y="561"/>
                    <a:pt x="42946" y="644"/>
                    <a:pt x="42922" y="644"/>
                  </a:cubicBezTo>
                  <a:cubicBezTo>
                    <a:pt x="42910" y="644"/>
                    <a:pt x="42803" y="572"/>
                    <a:pt x="42791" y="561"/>
                  </a:cubicBezTo>
                  <a:cubicBezTo>
                    <a:pt x="42768" y="549"/>
                    <a:pt x="42648" y="489"/>
                    <a:pt x="42648" y="477"/>
                  </a:cubicBezTo>
                  <a:cubicBezTo>
                    <a:pt x="42648" y="453"/>
                    <a:pt x="42803" y="418"/>
                    <a:pt x="42803" y="394"/>
                  </a:cubicBezTo>
                  <a:cubicBezTo>
                    <a:pt x="42791" y="370"/>
                    <a:pt x="42684" y="346"/>
                    <a:pt x="42660" y="311"/>
                  </a:cubicBezTo>
                  <a:cubicBezTo>
                    <a:pt x="42648" y="299"/>
                    <a:pt x="42815" y="251"/>
                    <a:pt x="42815" y="239"/>
                  </a:cubicBezTo>
                  <a:lnTo>
                    <a:pt x="42958" y="322"/>
                  </a:lnTo>
                  <a:cubicBezTo>
                    <a:pt x="42970" y="334"/>
                    <a:pt x="43065" y="406"/>
                    <a:pt x="43089" y="406"/>
                  </a:cubicBezTo>
                  <a:cubicBezTo>
                    <a:pt x="43125" y="406"/>
                    <a:pt x="43220" y="334"/>
                    <a:pt x="43244" y="322"/>
                  </a:cubicBezTo>
                  <a:cubicBezTo>
                    <a:pt x="43279" y="311"/>
                    <a:pt x="43351" y="263"/>
                    <a:pt x="43399" y="251"/>
                  </a:cubicBezTo>
                  <a:cubicBezTo>
                    <a:pt x="43422" y="251"/>
                    <a:pt x="43506" y="334"/>
                    <a:pt x="43541" y="334"/>
                  </a:cubicBezTo>
                  <a:cubicBezTo>
                    <a:pt x="43589" y="334"/>
                    <a:pt x="43625" y="418"/>
                    <a:pt x="43672" y="418"/>
                  </a:cubicBezTo>
                  <a:cubicBezTo>
                    <a:pt x="43708" y="418"/>
                    <a:pt x="43803" y="358"/>
                    <a:pt x="43827" y="346"/>
                  </a:cubicBezTo>
                  <a:cubicBezTo>
                    <a:pt x="43863" y="322"/>
                    <a:pt x="43934" y="275"/>
                    <a:pt x="43982" y="263"/>
                  </a:cubicBezTo>
                  <a:cubicBezTo>
                    <a:pt x="44018" y="263"/>
                    <a:pt x="44089" y="346"/>
                    <a:pt x="44125" y="346"/>
                  </a:cubicBezTo>
                  <a:cubicBezTo>
                    <a:pt x="44172" y="358"/>
                    <a:pt x="44220" y="275"/>
                    <a:pt x="44280" y="275"/>
                  </a:cubicBezTo>
                  <a:cubicBezTo>
                    <a:pt x="44303" y="275"/>
                    <a:pt x="44399" y="346"/>
                    <a:pt x="44411" y="358"/>
                  </a:cubicBezTo>
                  <a:cubicBezTo>
                    <a:pt x="44434" y="370"/>
                    <a:pt x="44530" y="441"/>
                    <a:pt x="44553" y="441"/>
                  </a:cubicBezTo>
                  <a:cubicBezTo>
                    <a:pt x="44577" y="441"/>
                    <a:pt x="44684" y="382"/>
                    <a:pt x="44708" y="370"/>
                  </a:cubicBezTo>
                  <a:cubicBezTo>
                    <a:pt x="44720" y="358"/>
                    <a:pt x="44839" y="287"/>
                    <a:pt x="44863" y="287"/>
                  </a:cubicBezTo>
                  <a:cubicBezTo>
                    <a:pt x="44875" y="287"/>
                    <a:pt x="44994" y="370"/>
                    <a:pt x="44994" y="370"/>
                  </a:cubicBezTo>
                  <a:cubicBezTo>
                    <a:pt x="44994" y="382"/>
                    <a:pt x="44851" y="453"/>
                    <a:pt x="44839" y="453"/>
                  </a:cubicBezTo>
                  <a:cubicBezTo>
                    <a:pt x="44899" y="453"/>
                    <a:pt x="44934" y="537"/>
                    <a:pt x="44982" y="537"/>
                  </a:cubicBezTo>
                  <a:cubicBezTo>
                    <a:pt x="44994" y="537"/>
                    <a:pt x="45137" y="465"/>
                    <a:pt x="45137" y="453"/>
                  </a:cubicBezTo>
                  <a:cubicBezTo>
                    <a:pt x="45137" y="453"/>
                    <a:pt x="45101" y="430"/>
                    <a:pt x="45065" y="418"/>
                  </a:cubicBezTo>
                  <a:cubicBezTo>
                    <a:pt x="45030" y="394"/>
                    <a:pt x="44994" y="370"/>
                    <a:pt x="44994" y="370"/>
                  </a:cubicBezTo>
                  <a:cubicBezTo>
                    <a:pt x="45030" y="358"/>
                    <a:pt x="45125" y="299"/>
                    <a:pt x="45149" y="299"/>
                  </a:cubicBezTo>
                  <a:cubicBezTo>
                    <a:pt x="45184" y="299"/>
                    <a:pt x="45268" y="382"/>
                    <a:pt x="45292" y="382"/>
                  </a:cubicBezTo>
                  <a:cubicBezTo>
                    <a:pt x="45339" y="370"/>
                    <a:pt x="45411" y="322"/>
                    <a:pt x="45446" y="299"/>
                  </a:cubicBezTo>
                  <a:cubicBezTo>
                    <a:pt x="45458" y="299"/>
                    <a:pt x="45577" y="227"/>
                    <a:pt x="45601" y="227"/>
                  </a:cubicBezTo>
                  <a:cubicBezTo>
                    <a:pt x="45637" y="239"/>
                    <a:pt x="45708" y="299"/>
                    <a:pt x="45732" y="311"/>
                  </a:cubicBezTo>
                  <a:lnTo>
                    <a:pt x="45875" y="394"/>
                  </a:lnTo>
                  <a:lnTo>
                    <a:pt x="46018" y="477"/>
                  </a:lnTo>
                  <a:cubicBezTo>
                    <a:pt x="46030" y="489"/>
                    <a:pt x="46125" y="561"/>
                    <a:pt x="46149" y="561"/>
                  </a:cubicBezTo>
                  <a:cubicBezTo>
                    <a:pt x="46185" y="561"/>
                    <a:pt x="46280" y="501"/>
                    <a:pt x="46304" y="489"/>
                  </a:cubicBezTo>
                  <a:lnTo>
                    <a:pt x="46458" y="406"/>
                  </a:lnTo>
                  <a:lnTo>
                    <a:pt x="46613" y="334"/>
                  </a:lnTo>
                  <a:cubicBezTo>
                    <a:pt x="46649" y="322"/>
                    <a:pt x="46720" y="263"/>
                    <a:pt x="46768" y="263"/>
                  </a:cubicBezTo>
                  <a:cubicBezTo>
                    <a:pt x="46780" y="251"/>
                    <a:pt x="46887" y="334"/>
                    <a:pt x="46899" y="346"/>
                  </a:cubicBezTo>
                  <a:cubicBezTo>
                    <a:pt x="46923" y="358"/>
                    <a:pt x="47018" y="430"/>
                    <a:pt x="47042" y="430"/>
                  </a:cubicBezTo>
                  <a:cubicBezTo>
                    <a:pt x="47066" y="430"/>
                    <a:pt x="47173" y="358"/>
                    <a:pt x="47197" y="346"/>
                  </a:cubicBezTo>
                  <a:cubicBezTo>
                    <a:pt x="47209" y="346"/>
                    <a:pt x="47328" y="275"/>
                    <a:pt x="47351" y="275"/>
                  </a:cubicBezTo>
                  <a:cubicBezTo>
                    <a:pt x="47387" y="275"/>
                    <a:pt x="47459" y="346"/>
                    <a:pt x="47482" y="358"/>
                  </a:cubicBezTo>
                  <a:cubicBezTo>
                    <a:pt x="47530" y="382"/>
                    <a:pt x="47578" y="418"/>
                    <a:pt x="47625" y="441"/>
                  </a:cubicBezTo>
                  <a:cubicBezTo>
                    <a:pt x="47649" y="453"/>
                    <a:pt x="47732" y="525"/>
                    <a:pt x="47768" y="525"/>
                  </a:cubicBezTo>
                  <a:cubicBezTo>
                    <a:pt x="47792" y="525"/>
                    <a:pt x="47887" y="441"/>
                    <a:pt x="47911" y="453"/>
                  </a:cubicBezTo>
                  <a:cubicBezTo>
                    <a:pt x="47959" y="465"/>
                    <a:pt x="48018" y="513"/>
                    <a:pt x="48054" y="537"/>
                  </a:cubicBezTo>
                  <a:cubicBezTo>
                    <a:pt x="48078" y="549"/>
                    <a:pt x="48173" y="620"/>
                    <a:pt x="48197" y="620"/>
                  </a:cubicBezTo>
                  <a:cubicBezTo>
                    <a:pt x="48209" y="620"/>
                    <a:pt x="48352" y="549"/>
                    <a:pt x="48352" y="537"/>
                  </a:cubicBezTo>
                  <a:cubicBezTo>
                    <a:pt x="48352" y="537"/>
                    <a:pt x="48209" y="453"/>
                    <a:pt x="48209" y="453"/>
                  </a:cubicBezTo>
                  <a:cubicBezTo>
                    <a:pt x="48256" y="453"/>
                    <a:pt x="48316" y="382"/>
                    <a:pt x="48363" y="382"/>
                  </a:cubicBezTo>
                  <a:cubicBezTo>
                    <a:pt x="48411" y="382"/>
                    <a:pt x="48447" y="453"/>
                    <a:pt x="48494" y="465"/>
                  </a:cubicBezTo>
                  <a:cubicBezTo>
                    <a:pt x="48554" y="477"/>
                    <a:pt x="48590" y="549"/>
                    <a:pt x="48637" y="549"/>
                  </a:cubicBezTo>
                  <a:cubicBezTo>
                    <a:pt x="48685" y="549"/>
                    <a:pt x="48744" y="465"/>
                    <a:pt x="48792" y="477"/>
                  </a:cubicBezTo>
                  <a:cubicBezTo>
                    <a:pt x="48840" y="477"/>
                    <a:pt x="48887" y="561"/>
                    <a:pt x="48935" y="561"/>
                  </a:cubicBezTo>
                  <a:cubicBezTo>
                    <a:pt x="48971" y="561"/>
                    <a:pt x="49042" y="477"/>
                    <a:pt x="49078" y="477"/>
                  </a:cubicBezTo>
                  <a:cubicBezTo>
                    <a:pt x="49114" y="489"/>
                    <a:pt x="49197" y="572"/>
                    <a:pt x="49221" y="561"/>
                  </a:cubicBezTo>
                  <a:cubicBezTo>
                    <a:pt x="49268" y="561"/>
                    <a:pt x="49340" y="501"/>
                    <a:pt x="49375" y="489"/>
                  </a:cubicBezTo>
                  <a:lnTo>
                    <a:pt x="49530" y="406"/>
                  </a:lnTo>
                  <a:cubicBezTo>
                    <a:pt x="49554" y="394"/>
                    <a:pt x="49649" y="334"/>
                    <a:pt x="49685" y="334"/>
                  </a:cubicBezTo>
                  <a:cubicBezTo>
                    <a:pt x="49721" y="334"/>
                    <a:pt x="49780" y="418"/>
                    <a:pt x="49816" y="418"/>
                  </a:cubicBezTo>
                  <a:cubicBezTo>
                    <a:pt x="49852" y="418"/>
                    <a:pt x="49947" y="334"/>
                    <a:pt x="49971" y="346"/>
                  </a:cubicBezTo>
                  <a:cubicBezTo>
                    <a:pt x="50018" y="358"/>
                    <a:pt x="50078" y="406"/>
                    <a:pt x="50114" y="430"/>
                  </a:cubicBezTo>
                  <a:cubicBezTo>
                    <a:pt x="50137" y="441"/>
                    <a:pt x="50221" y="513"/>
                    <a:pt x="50257" y="513"/>
                  </a:cubicBezTo>
                  <a:cubicBezTo>
                    <a:pt x="50268" y="513"/>
                    <a:pt x="50388" y="441"/>
                    <a:pt x="50399" y="430"/>
                  </a:cubicBezTo>
                  <a:cubicBezTo>
                    <a:pt x="50435" y="418"/>
                    <a:pt x="50518" y="358"/>
                    <a:pt x="50554" y="358"/>
                  </a:cubicBezTo>
                  <a:cubicBezTo>
                    <a:pt x="50602" y="358"/>
                    <a:pt x="50649" y="441"/>
                    <a:pt x="50697" y="441"/>
                  </a:cubicBezTo>
                  <a:cubicBezTo>
                    <a:pt x="50745" y="441"/>
                    <a:pt x="50804" y="358"/>
                    <a:pt x="50852" y="370"/>
                  </a:cubicBezTo>
                  <a:cubicBezTo>
                    <a:pt x="50899" y="370"/>
                    <a:pt x="50935" y="453"/>
                    <a:pt x="50983" y="453"/>
                  </a:cubicBezTo>
                  <a:cubicBezTo>
                    <a:pt x="51030" y="453"/>
                    <a:pt x="51090" y="382"/>
                    <a:pt x="51138" y="370"/>
                  </a:cubicBezTo>
                  <a:cubicBezTo>
                    <a:pt x="51185" y="370"/>
                    <a:pt x="51233" y="453"/>
                    <a:pt x="51280" y="453"/>
                  </a:cubicBezTo>
                  <a:cubicBezTo>
                    <a:pt x="51304" y="453"/>
                    <a:pt x="51411" y="394"/>
                    <a:pt x="51435" y="382"/>
                  </a:cubicBezTo>
                  <a:cubicBezTo>
                    <a:pt x="51459" y="370"/>
                    <a:pt x="51554" y="299"/>
                    <a:pt x="51590" y="299"/>
                  </a:cubicBezTo>
                  <a:cubicBezTo>
                    <a:pt x="51590" y="299"/>
                    <a:pt x="51721" y="382"/>
                    <a:pt x="51721" y="382"/>
                  </a:cubicBezTo>
                  <a:cubicBezTo>
                    <a:pt x="51721" y="394"/>
                    <a:pt x="51566" y="465"/>
                    <a:pt x="51566" y="465"/>
                  </a:cubicBezTo>
                  <a:cubicBezTo>
                    <a:pt x="51590" y="477"/>
                    <a:pt x="51685" y="549"/>
                    <a:pt x="51709" y="549"/>
                  </a:cubicBezTo>
                  <a:cubicBezTo>
                    <a:pt x="51757" y="549"/>
                    <a:pt x="51828" y="465"/>
                    <a:pt x="51864" y="477"/>
                  </a:cubicBezTo>
                  <a:cubicBezTo>
                    <a:pt x="51912" y="477"/>
                    <a:pt x="51947" y="549"/>
                    <a:pt x="52007" y="561"/>
                  </a:cubicBezTo>
                  <a:cubicBezTo>
                    <a:pt x="52054" y="561"/>
                    <a:pt x="52102" y="477"/>
                    <a:pt x="52150" y="477"/>
                  </a:cubicBezTo>
                  <a:cubicBezTo>
                    <a:pt x="52209" y="477"/>
                    <a:pt x="52245" y="561"/>
                    <a:pt x="52293" y="561"/>
                  </a:cubicBezTo>
                  <a:cubicBezTo>
                    <a:pt x="52340" y="561"/>
                    <a:pt x="52400" y="489"/>
                    <a:pt x="52447" y="489"/>
                  </a:cubicBezTo>
                  <a:cubicBezTo>
                    <a:pt x="52471" y="489"/>
                    <a:pt x="52566" y="572"/>
                    <a:pt x="52590" y="572"/>
                  </a:cubicBezTo>
                  <a:cubicBezTo>
                    <a:pt x="52602" y="572"/>
                    <a:pt x="52733" y="501"/>
                    <a:pt x="52733" y="489"/>
                  </a:cubicBezTo>
                  <a:cubicBezTo>
                    <a:pt x="52733" y="489"/>
                    <a:pt x="52602" y="406"/>
                    <a:pt x="52602" y="406"/>
                  </a:cubicBezTo>
                  <a:cubicBezTo>
                    <a:pt x="52650" y="406"/>
                    <a:pt x="52697" y="334"/>
                    <a:pt x="52757" y="334"/>
                  </a:cubicBezTo>
                  <a:cubicBezTo>
                    <a:pt x="52781" y="334"/>
                    <a:pt x="52864" y="406"/>
                    <a:pt x="52888" y="418"/>
                  </a:cubicBezTo>
                  <a:cubicBezTo>
                    <a:pt x="52912" y="430"/>
                    <a:pt x="53007" y="501"/>
                    <a:pt x="53031" y="501"/>
                  </a:cubicBezTo>
                  <a:cubicBezTo>
                    <a:pt x="53066" y="501"/>
                    <a:pt x="53162" y="441"/>
                    <a:pt x="53185" y="430"/>
                  </a:cubicBezTo>
                  <a:cubicBezTo>
                    <a:pt x="53197" y="418"/>
                    <a:pt x="53328" y="346"/>
                    <a:pt x="53340" y="346"/>
                  </a:cubicBezTo>
                  <a:cubicBezTo>
                    <a:pt x="53352" y="346"/>
                    <a:pt x="53471" y="430"/>
                    <a:pt x="53471" y="430"/>
                  </a:cubicBezTo>
                  <a:cubicBezTo>
                    <a:pt x="53471" y="441"/>
                    <a:pt x="53328" y="513"/>
                    <a:pt x="53328" y="513"/>
                  </a:cubicBezTo>
                  <a:cubicBezTo>
                    <a:pt x="53364" y="513"/>
                    <a:pt x="53412" y="596"/>
                    <a:pt x="53459" y="596"/>
                  </a:cubicBezTo>
                  <a:cubicBezTo>
                    <a:pt x="53471" y="596"/>
                    <a:pt x="53614" y="525"/>
                    <a:pt x="53614" y="513"/>
                  </a:cubicBezTo>
                  <a:cubicBezTo>
                    <a:pt x="53614" y="513"/>
                    <a:pt x="53471" y="430"/>
                    <a:pt x="53471" y="430"/>
                  </a:cubicBezTo>
                  <a:cubicBezTo>
                    <a:pt x="53507" y="418"/>
                    <a:pt x="53590" y="358"/>
                    <a:pt x="53626" y="358"/>
                  </a:cubicBezTo>
                  <a:cubicBezTo>
                    <a:pt x="53674" y="358"/>
                    <a:pt x="53733" y="441"/>
                    <a:pt x="53769" y="441"/>
                  </a:cubicBezTo>
                  <a:cubicBezTo>
                    <a:pt x="53793" y="441"/>
                    <a:pt x="53900" y="358"/>
                    <a:pt x="53924" y="358"/>
                  </a:cubicBezTo>
                  <a:cubicBezTo>
                    <a:pt x="53959" y="370"/>
                    <a:pt x="54031" y="430"/>
                    <a:pt x="54055" y="453"/>
                  </a:cubicBezTo>
                  <a:cubicBezTo>
                    <a:pt x="54078" y="465"/>
                    <a:pt x="54174" y="537"/>
                    <a:pt x="54198" y="537"/>
                  </a:cubicBezTo>
                  <a:cubicBezTo>
                    <a:pt x="54209" y="537"/>
                    <a:pt x="54352" y="465"/>
                    <a:pt x="54352" y="453"/>
                  </a:cubicBezTo>
                  <a:cubicBezTo>
                    <a:pt x="54352" y="453"/>
                    <a:pt x="54221" y="370"/>
                    <a:pt x="54209" y="370"/>
                  </a:cubicBezTo>
                  <a:cubicBezTo>
                    <a:pt x="54257" y="370"/>
                    <a:pt x="54317" y="287"/>
                    <a:pt x="54364" y="299"/>
                  </a:cubicBezTo>
                  <a:cubicBezTo>
                    <a:pt x="54388" y="299"/>
                    <a:pt x="54483" y="370"/>
                    <a:pt x="54507" y="382"/>
                  </a:cubicBezTo>
                  <a:cubicBezTo>
                    <a:pt x="54531" y="394"/>
                    <a:pt x="54602" y="453"/>
                    <a:pt x="54638" y="465"/>
                  </a:cubicBezTo>
                  <a:cubicBezTo>
                    <a:pt x="54674" y="465"/>
                    <a:pt x="54757" y="382"/>
                    <a:pt x="54793" y="382"/>
                  </a:cubicBezTo>
                  <a:cubicBezTo>
                    <a:pt x="54840" y="382"/>
                    <a:pt x="54888" y="465"/>
                    <a:pt x="54936" y="465"/>
                  </a:cubicBezTo>
                  <a:cubicBezTo>
                    <a:pt x="54983" y="465"/>
                    <a:pt x="55043" y="394"/>
                    <a:pt x="55090" y="394"/>
                  </a:cubicBezTo>
                  <a:cubicBezTo>
                    <a:pt x="55114" y="394"/>
                    <a:pt x="55198" y="489"/>
                    <a:pt x="55221" y="477"/>
                  </a:cubicBezTo>
                  <a:cubicBezTo>
                    <a:pt x="55269" y="465"/>
                    <a:pt x="55341" y="418"/>
                    <a:pt x="55376" y="406"/>
                  </a:cubicBezTo>
                  <a:cubicBezTo>
                    <a:pt x="55400" y="394"/>
                    <a:pt x="55507" y="322"/>
                    <a:pt x="55531" y="322"/>
                  </a:cubicBezTo>
                  <a:cubicBezTo>
                    <a:pt x="55543" y="322"/>
                    <a:pt x="55674" y="406"/>
                    <a:pt x="55674" y="406"/>
                  </a:cubicBezTo>
                  <a:cubicBezTo>
                    <a:pt x="55674" y="418"/>
                    <a:pt x="55507" y="477"/>
                    <a:pt x="55519" y="489"/>
                  </a:cubicBezTo>
                  <a:cubicBezTo>
                    <a:pt x="55531" y="501"/>
                    <a:pt x="55626" y="572"/>
                    <a:pt x="55662" y="572"/>
                  </a:cubicBezTo>
                  <a:cubicBezTo>
                    <a:pt x="55686" y="572"/>
                    <a:pt x="55781" y="501"/>
                    <a:pt x="55805" y="489"/>
                  </a:cubicBezTo>
                  <a:cubicBezTo>
                    <a:pt x="55829" y="489"/>
                    <a:pt x="55948" y="418"/>
                    <a:pt x="55960" y="418"/>
                  </a:cubicBezTo>
                  <a:cubicBezTo>
                    <a:pt x="55995" y="418"/>
                    <a:pt x="56079" y="489"/>
                    <a:pt x="56103" y="501"/>
                  </a:cubicBezTo>
                  <a:cubicBezTo>
                    <a:pt x="56150" y="525"/>
                    <a:pt x="56198" y="561"/>
                    <a:pt x="56245" y="584"/>
                  </a:cubicBezTo>
                  <a:cubicBezTo>
                    <a:pt x="56186" y="584"/>
                    <a:pt x="56138" y="668"/>
                    <a:pt x="56091" y="668"/>
                  </a:cubicBezTo>
                  <a:cubicBezTo>
                    <a:pt x="56043" y="656"/>
                    <a:pt x="55983" y="572"/>
                    <a:pt x="55948" y="572"/>
                  </a:cubicBezTo>
                  <a:cubicBezTo>
                    <a:pt x="55936" y="584"/>
                    <a:pt x="55805" y="644"/>
                    <a:pt x="55793" y="656"/>
                  </a:cubicBezTo>
                  <a:cubicBezTo>
                    <a:pt x="55793" y="656"/>
                    <a:pt x="55924" y="739"/>
                    <a:pt x="55936" y="739"/>
                  </a:cubicBezTo>
                  <a:cubicBezTo>
                    <a:pt x="55983" y="739"/>
                    <a:pt x="56043" y="656"/>
                    <a:pt x="56091" y="668"/>
                  </a:cubicBezTo>
                  <a:cubicBezTo>
                    <a:pt x="56138" y="668"/>
                    <a:pt x="56174" y="751"/>
                    <a:pt x="56222" y="751"/>
                  </a:cubicBezTo>
                  <a:cubicBezTo>
                    <a:pt x="56281" y="751"/>
                    <a:pt x="56329" y="680"/>
                    <a:pt x="56376" y="668"/>
                  </a:cubicBezTo>
                  <a:cubicBezTo>
                    <a:pt x="56376" y="644"/>
                    <a:pt x="56233" y="608"/>
                    <a:pt x="56245" y="584"/>
                  </a:cubicBezTo>
                  <a:cubicBezTo>
                    <a:pt x="56245" y="572"/>
                    <a:pt x="56376" y="525"/>
                    <a:pt x="56388" y="513"/>
                  </a:cubicBezTo>
                  <a:cubicBezTo>
                    <a:pt x="56424" y="489"/>
                    <a:pt x="56507" y="441"/>
                    <a:pt x="56543" y="430"/>
                  </a:cubicBezTo>
                  <a:cubicBezTo>
                    <a:pt x="56567" y="430"/>
                    <a:pt x="56662" y="513"/>
                    <a:pt x="56686" y="513"/>
                  </a:cubicBezTo>
                  <a:cubicBezTo>
                    <a:pt x="56710" y="513"/>
                    <a:pt x="56817" y="453"/>
                    <a:pt x="56841" y="441"/>
                  </a:cubicBezTo>
                  <a:cubicBezTo>
                    <a:pt x="56865" y="430"/>
                    <a:pt x="56960" y="358"/>
                    <a:pt x="56995" y="358"/>
                  </a:cubicBezTo>
                  <a:cubicBezTo>
                    <a:pt x="57007" y="358"/>
                    <a:pt x="57115" y="441"/>
                    <a:pt x="57126" y="441"/>
                  </a:cubicBezTo>
                  <a:cubicBezTo>
                    <a:pt x="57150" y="453"/>
                    <a:pt x="57246" y="525"/>
                    <a:pt x="57269" y="537"/>
                  </a:cubicBezTo>
                  <a:cubicBezTo>
                    <a:pt x="57293" y="537"/>
                    <a:pt x="57400" y="465"/>
                    <a:pt x="57424" y="453"/>
                  </a:cubicBezTo>
                  <a:cubicBezTo>
                    <a:pt x="57460" y="430"/>
                    <a:pt x="57531" y="382"/>
                    <a:pt x="57579" y="382"/>
                  </a:cubicBezTo>
                  <a:cubicBezTo>
                    <a:pt x="57603" y="370"/>
                    <a:pt x="57686" y="465"/>
                    <a:pt x="57710" y="465"/>
                  </a:cubicBezTo>
                  <a:cubicBezTo>
                    <a:pt x="57757" y="465"/>
                    <a:pt x="57817" y="382"/>
                    <a:pt x="57865" y="382"/>
                  </a:cubicBezTo>
                  <a:cubicBezTo>
                    <a:pt x="57912" y="382"/>
                    <a:pt x="57960" y="465"/>
                    <a:pt x="58008" y="465"/>
                  </a:cubicBezTo>
                  <a:cubicBezTo>
                    <a:pt x="58055" y="465"/>
                    <a:pt x="58115" y="394"/>
                    <a:pt x="58162" y="394"/>
                  </a:cubicBezTo>
                  <a:cubicBezTo>
                    <a:pt x="58210" y="394"/>
                    <a:pt x="58246" y="477"/>
                    <a:pt x="58293" y="477"/>
                  </a:cubicBezTo>
                  <a:cubicBezTo>
                    <a:pt x="58329" y="477"/>
                    <a:pt x="58424" y="394"/>
                    <a:pt x="58448" y="406"/>
                  </a:cubicBezTo>
                  <a:cubicBezTo>
                    <a:pt x="58460" y="406"/>
                    <a:pt x="58591" y="477"/>
                    <a:pt x="58591" y="489"/>
                  </a:cubicBezTo>
                  <a:cubicBezTo>
                    <a:pt x="58591" y="513"/>
                    <a:pt x="58436" y="537"/>
                    <a:pt x="58436" y="561"/>
                  </a:cubicBezTo>
                  <a:cubicBezTo>
                    <a:pt x="58436" y="572"/>
                    <a:pt x="58567" y="644"/>
                    <a:pt x="58579" y="644"/>
                  </a:cubicBezTo>
                  <a:cubicBezTo>
                    <a:pt x="58591" y="644"/>
                    <a:pt x="58722" y="572"/>
                    <a:pt x="58734" y="572"/>
                  </a:cubicBezTo>
                  <a:cubicBezTo>
                    <a:pt x="58734" y="549"/>
                    <a:pt x="58579" y="501"/>
                    <a:pt x="58591" y="489"/>
                  </a:cubicBezTo>
                  <a:cubicBezTo>
                    <a:pt x="58603" y="465"/>
                    <a:pt x="58710" y="418"/>
                    <a:pt x="58746" y="406"/>
                  </a:cubicBezTo>
                  <a:cubicBezTo>
                    <a:pt x="58746" y="406"/>
                    <a:pt x="58865" y="489"/>
                    <a:pt x="58877" y="489"/>
                  </a:cubicBezTo>
                  <a:cubicBezTo>
                    <a:pt x="58912" y="489"/>
                    <a:pt x="59008" y="430"/>
                    <a:pt x="59031" y="418"/>
                  </a:cubicBezTo>
                  <a:cubicBezTo>
                    <a:pt x="59067" y="406"/>
                    <a:pt x="59151" y="334"/>
                    <a:pt x="59186" y="334"/>
                  </a:cubicBezTo>
                  <a:cubicBezTo>
                    <a:pt x="59210" y="334"/>
                    <a:pt x="59305" y="418"/>
                    <a:pt x="59329" y="418"/>
                  </a:cubicBezTo>
                  <a:lnTo>
                    <a:pt x="59460" y="513"/>
                  </a:lnTo>
                  <a:cubicBezTo>
                    <a:pt x="59508" y="537"/>
                    <a:pt x="59555" y="561"/>
                    <a:pt x="59603" y="596"/>
                  </a:cubicBezTo>
                  <a:cubicBezTo>
                    <a:pt x="59627" y="608"/>
                    <a:pt x="59722" y="680"/>
                    <a:pt x="59746" y="680"/>
                  </a:cubicBezTo>
                  <a:cubicBezTo>
                    <a:pt x="59770" y="680"/>
                    <a:pt x="59877" y="608"/>
                    <a:pt x="59901" y="596"/>
                  </a:cubicBezTo>
                  <a:lnTo>
                    <a:pt x="60043" y="525"/>
                  </a:lnTo>
                  <a:lnTo>
                    <a:pt x="60198" y="441"/>
                  </a:lnTo>
                  <a:cubicBezTo>
                    <a:pt x="60234" y="430"/>
                    <a:pt x="60305" y="370"/>
                    <a:pt x="60353" y="370"/>
                  </a:cubicBezTo>
                  <a:cubicBezTo>
                    <a:pt x="60365" y="370"/>
                    <a:pt x="60484" y="441"/>
                    <a:pt x="60496" y="453"/>
                  </a:cubicBezTo>
                  <a:cubicBezTo>
                    <a:pt x="60508" y="465"/>
                    <a:pt x="60603" y="537"/>
                    <a:pt x="60627" y="537"/>
                  </a:cubicBezTo>
                  <a:cubicBezTo>
                    <a:pt x="60663" y="537"/>
                    <a:pt x="60770" y="477"/>
                    <a:pt x="60782" y="465"/>
                  </a:cubicBezTo>
                  <a:cubicBezTo>
                    <a:pt x="60805" y="453"/>
                    <a:pt x="60925" y="382"/>
                    <a:pt x="60936" y="382"/>
                  </a:cubicBezTo>
                  <a:cubicBezTo>
                    <a:pt x="60972" y="394"/>
                    <a:pt x="61044" y="453"/>
                    <a:pt x="61079" y="465"/>
                  </a:cubicBezTo>
                  <a:cubicBezTo>
                    <a:pt x="61115" y="489"/>
                    <a:pt x="61163" y="537"/>
                    <a:pt x="61210" y="549"/>
                  </a:cubicBezTo>
                  <a:cubicBezTo>
                    <a:pt x="61246" y="561"/>
                    <a:pt x="61317" y="632"/>
                    <a:pt x="61353" y="632"/>
                  </a:cubicBezTo>
                  <a:cubicBezTo>
                    <a:pt x="61389" y="644"/>
                    <a:pt x="61484" y="549"/>
                    <a:pt x="61508" y="561"/>
                  </a:cubicBezTo>
                  <a:cubicBezTo>
                    <a:pt x="61556" y="572"/>
                    <a:pt x="61615" y="620"/>
                    <a:pt x="61651" y="644"/>
                  </a:cubicBezTo>
                  <a:cubicBezTo>
                    <a:pt x="61663" y="656"/>
                    <a:pt x="61758" y="727"/>
                    <a:pt x="61782" y="727"/>
                  </a:cubicBezTo>
                  <a:cubicBezTo>
                    <a:pt x="61794" y="727"/>
                    <a:pt x="61937" y="656"/>
                    <a:pt x="61937" y="656"/>
                  </a:cubicBezTo>
                  <a:cubicBezTo>
                    <a:pt x="61937" y="656"/>
                    <a:pt x="61901" y="632"/>
                    <a:pt x="61865" y="608"/>
                  </a:cubicBezTo>
                  <a:cubicBezTo>
                    <a:pt x="61829" y="584"/>
                    <a:pt x="61794" y="572"/>
                    <a:pt x="61794" y="572"/>
                  </a:cubicBezTo>
                  <a:cubicBezTo>
                    <a:pt x="61829" y="561"/>
                    <a:pt x="61925" y="489"/>
                    <a:pt x="61948" y="489"/>
                  </a:cubicBezTo>
                  <a:cubicBezTo>
                    <a:pt x="61984" y="489"/>
                    <a:pt x="62068" y="561"/>
                    <a:pt x="62091" y="572"/>
                  </a:cubicBezTo>
                  <a:cubicBezTo>
                    <a:pt x="62103" y="584"/>
                    <a:pt x="62210" y="668"/>
                    <a:pt x="62234" y="656"/>
                  </a:cubicBezTo>
                  <a:cubicBezTo>
                    <a:pt x="62246" y="656"/>
                    <a:pt x="62377" y="584"/>
                    <a:pt x="62377" y="584"/>
                  </a:cubicBezTo>
                  <a:cubicBezTo>
                    <a:pt x="62389" y="561"/>
                    <a:pt x="62234" y="525"/>
                    <a:pt x="62246" y="501"/>
                  </a:cubicBezTo>
                  <a:cubicBezTo>
                    <a:pt x="62246" y="489"/>
                    <a:pt x="62377" y="430"/>
                    <a:pt x="62401" y="418"/>
                  </a:cubicBezTo>
                  <a:cubicBezTo>
                    <a:pt x="62413" y="418"/>
                    <a:pt x="62508" y="501"/>
                    <a:pt x="62532" y="501"/>
                  </a:cubicBezTo>
                  <a:cubicBezTo>
                    <a:pt x="62580" y="513"/>
                    <a:pt x="62651" y="430"/>
                    <a:pt x="62687" y="430"/>
                  </a:cubicBezTo>
                  <a:cubicBezTo>
                    <a:pt x="62699" y="430"/>
                    <a:pt x="62830" y="513"/>
                    <a:pt x="62830" y="513"/>
                  </a:cubicBezTo>
                  <a:cubicBezTo>
                    <a:pt x="62830" y="537"/>
                    <a:pt x="62675" y="572"/>
                    <a:pt x="62675" y="596"/>
                  </a:cubicBezTo>
                  <a:cubicBezTo>
                    <a:pt x="62687" y="620"/>
                    <a:pt x="62794" y="656"/>
                    <a:pt x="62818" y="680"/>
                  </a:cubicBezTo>
                  <a:cubicBezTo>
                    <a:pt x="62853" y="703"/>
                    <a:pt x="62913" y="739"/>
                    <a:pt x="62949" y="763"/>
                  </a:cubicBezTo>
                  <a:lnTo>
                    <a:pt x="63091" y="846"/>
                  </a:lnTo>
                  <a:cubicBezTo>
                    <a:pt x="63103" y="822"/>
                    <a:pt x="63246" y="799"/>
                    <a:pt x="63246" y="763"/>
                  </a:cubicBezTo>
                  <a:cubicBezTo>
                    <a:pt x="63246" y="751"/>
                    <a:pt x="63127" y="692"/>
                    <a:pt x="63103" y="680"/>
                  </a:cubicBezTo>
                  <a:cubicBezTo>
                    <a:pt x="63091" y="668"/>
                    <a:pt x="62961" y="608"/>
                    <a:pt x="62972" y="596"/>
                  </a:cubicBezTo>
                  <a:cubicBezTo>
                    <a:pt x="62972" y="584"/>
                    <a:pt x="63091" y="537"/>
                    <a:pt x="63115" y="525"/>
                  </a:cubicBezTo>
                  <a:lnTo>
                    <a:pt x="63270" y="441"/>
                  </a:lnTo>
                  <a:cubicBezTo>
                    <a:pt x="63282" y="477"/>
                    <a:pt x="63413" y="501"/>
                    <a:pt x="63413" y="525"/>
                  </a:cubicBezTo>
                  <a:cubicBezTo>
                    <a:pt x="63413" y="561"/>
                    <a:pt x="63270" y="584"/>
                    <a:pt x="63258" y="608"/>
                  </a:cubicBezTo>
                  <a:cubicBezTo>
                    <a:pt x="63306" y="608"/>
                    <a:pt x="63353" y="692"/>
                    <a:pt x="63401" y="692"/>
                  </a:cubicBezTo>
                  <a:cubicBezTo>
                    <a:pt x="63413" y="692"/>
                    <a:pt x="63556" y="620"/>
                    <a:pt x="63556" y="608"/>
                  </a:cubicBezTo>
                  <a:cubicBezTo>
                    <a:pt x="63556" y="608"/>
                    <a:pt x="63413" y="525"/>
                    <a:pt x="63413" y="525"/>
                  </a:cubicBezTo>
                  <a:cubicBezTo>
                    <a:pt x="63461" y="525"/>
                    <a:pt x="63520" y="453"/>
                    <a:pt x="63568" y="453"/>
                  </a:cubicBezTo>
                  <a:cubicBezTo>
                    <a:pt x="63592" y="453"/>
                    <a:pt x="63687" y="525"/>
                    <a:pt x="63699" y="537"/>
                  </a:cubicBezTo>
                  <a:cubicBezTo>
                    <a:pt x="63723" y="549"/>
                    <a:pt x="63818" y="620"/>
                    <a:pt x="63842" y="620"/>
                  </a:cubicBezTo>
                  <a:cubicBezTo>
                    <a:pt x="63865" y="620"/>
                    <a:pt x="63973" y="561"/>
                    <a:pt x="63996" y="549"/>
                  </a:cubicBezTo>
                  <a:cubicBezTo>
                    <a:pt x="64020" y="525"/>
                    <a:pt x="64115" y="465"/>
                    <a:pt x="64151" y="465"/>
                  </a:cubicBezTo>
                  <a:cubicBezTo>
                    <a:pt x="64187" y="465"/>
                    <a:pt x="64246" y="549"/>
                    <a:pt x="64282" y="549"/>
                  </a:cubicBezTo>
                  <a:cubicBezTo>
                    <a:pt x="64342" y="549"/>
                    <a:pt x="64389" y="477"/>
                    <a:pt x="64437" y="477"/>
                  </a:cubicBezTo>
                  <a:cubicBezTo>
                    <a:pt x="64485" y="477"/>
                    <a:pt x="64532" y="561"/>
                    <a:pt x="64580" y="561"/>
                  </a:cubicBezTo>
                  <a:cubicBezTo>
                    <a:pt x="64627" y="561"/>
                    <a:pt x="64687" y="489"/>
                    <a:pt x="64735" y="477"/>
                  </a:cubicBezTo>
                  <a:cubicBezTo>
                    <a:pt x="64770" y="477"/>
                    <a:pt x="64830" y="561"/>
                    <a:pt x="64866" y="572"/>
                  </a:cubicBezTo>
                  <a:cubicBezTo>
                    <a:pt x="64901" y="572"/>
                    <a:pt x="64996" y="501"/>
                    <a:pt x="65020" y="489"/>
                  </a:cubicBezTo>
                  <a:cubicBezTo>
                    <a:pt x="65044" y="477"/>
                    <a:pt x="65151" y="418"/>
                    <a:pt x="65175" y="418"/>
                  </a:cubicBezTo>
                  <a:cubicBezTo>
                    <a:pt x="65187" y="418"/>
                    <a:pt x="65318" y="489"/>
                    <a:pt x="65318" y="501"/>
                  </a:cubicBezTo>
                  <a:cubicBezTo>
                    <a:pt x="65318" y="501"/>
                    <a:pt x="65175" y="572"/>
                    <a:pt x="65163" y="572"/>
                  </a:cubicBezTo>
                  <a:cubicBezTo>
                    <a:pt x="65211" y="572"/>
                    <a:pt x="65258" y="656"/>
                    <a:pt x="65306" y="656"/>
                  </a:cubicBezTo>
                  <a:cubicBezTo>
                    <a:pt x="65342" y="656"/>
                    <a:pt x="65425" y="596"/>
                    <a:pt x="65449" y="584"/>
                  </a:cubicBezTo>
                  <a:cubicBezTo>
                    <a:pt x="65508" y="572"/>
                    <a:pt x="65568" y="525"/>
                    <a:pt x="65604" y="501"/>
                  </a:cubicBezTo>
                  <a:cubicBezTo>
                    <a:pt x="65628" y="489"/>
                    <a:pt x="65735" y="430"/>
                    <a:pt x="65758" y="430"/>
                  </a:cubicBezTo>
                  <a:cubicBezTo>
                    <a:pt x="65782" y="430"/>
                    <a:pt x="65878" y="501"/>
                    <a:pt x="65901" y="513"/>
                  </a:cubicBezTo>
                  <a:cubicBezTo>
                    <a:pt x="65949" y="537"/>
                    <a:pt x="65997" y="572"/>
                    <a:pt x="66032" y="596"/>
                  </a:cubicBezTo>
                  <a:cubicBezTo>
                    <a:pt x="66056" y="608"/>
                    <a:pt x="66151" y="680"/>
                    <a:pt x="66175" y="680"/>
                  </a:cubicBezTo>
                  <a:cubicBezTo>
                    <a:pt x="66199" y="680"/>
                    <a:pt x="66306" y="620"/>
                    <a:pt x="66330" y="608"/>
                  </a:cubicBezTo>
                  <a:lnTo>
                    <a:pt x="66485" y="525"/>
                  </a:lnTo>
                  <a:cubicBezTo>
                    <a:pt x="66497" y="525"/>
                    <a:pt x="66616" y="453"/>
                    <a:pt x="66640" y="453"/>
                  </a:cubicBezTo>
                  <a:cubicBezTo>
                    <a:pt x="66663" y="453"/>
                    <a:pt x="66747" y="525"/>
                    <a:pt x="66771" y="537"/>
                  </a:cubicBezTo>
                  <a:cubicBezTo>
                    <a:pt x="66818" y="561"/>
                    <a:pt x="66866" y="596"/>
                    <a:pt x="66913" y="620"/>
                  </a:cubicBezTo>
                  <a:cubicBezTo>
                    <a:pt x="66949" y="632"/>
                    <a:pt x="67009" y="703"/>
                    <a:pt x="67056" y="703"/>
                  </a:cubicBezTo>
                  <a:cubicBezTo>
                    <a:pt x="67092" y="715"/>
                    <a:pt x="67163" y="632"/>
                    <a:pt x="67211" y="632"/>
                  </a:cubicBezTo>
                  <a:cubicBezTo>
                    <a:pt x="67247" y="632"/>
                    <a:pt x="67306" y="715"/>
                    <a:pt x="67342" y="715"/>
                  </a:cubicBezTo>
                  <a:cubicBezTo>
                    <a:pt x="67402" y="703"/>
                    <a:pt x="67437" y="644"/>
                    <a:pt x="67497" y="632"/>
                  </a:cubicBezTo>
                  <a:cubicBezTo>
                    <a:pt x="67461" y="632"/>
                    <a:pt x="67390" y="549"/>
                    <a:pt x="67354" y="549"/>
                  </a:cubicBezTo>
                  <a:cubicBezTo>
                    <a:pt x="67402" y="549"/>
                    <a:pt x="67461" y="477"/>
                    <a:pt x="67509" y="477"/>
                  </a:cubicBezTo>
                  <a:cubicBezTo>
                    <a:pt x="67521" y="477"/>
                    <a:pt x="67652" y="561"/>
                    <a:pt x="67652" y="561"/>
                  </a:cubicBezTo>
                  <a:cubicBezTo>
                    <a:pt x="67652" y="572"/>
                    <a:pt x="67509" y="632"/>
                    <a:pt x="67497" y="632"/>
                  </a:cubicBezTo>
                  <a:cubicBezTo>
                    <a:pt x="67533" y="632"/>
                    <a:pt x="67592" y="715"/>
                    <a:pt x="67640" y="715"/>
                  </a:cubicBezTo>
                  <a:cubicBezTo>
                    <a:pt x="67663" y="727"/>
                    <a:pt x="67771" y="656"/>
                    <a:pt x="67794" y="644"/>
                  </a:cubicBezTo>
                  <a:cubicBezTo>
                    <a:pt x="67806" y="632"/>
                    <a:pt x="67937" y="584"/>
                    <a:pt x="67937" y="561"/>
                  </a:cubicBezTo>
                  <a:cubicBezTo>
                    <a:pt x="67937" y="561"/>
                    <a:pt x="67806" y="477"/>
                    <a:pt x="67806" y="477"/>
                  </a:cubicBezTo>
                  <a:cubicBezTo>
                    <a:pt x="67854" y="477"/>
                    <a:pt x="67902" y="406"/>
                    <a:pt x="67961" y="406"/>
                  </a:cubicBezTo>
                  <a:cubicBezTo>
                    <a:pt x="67985" y="406"/>
                    <a:pt x="68068" y="477"/>
                    <a:pt x="68092" y="489"/>
                  </a:cubicBezTo>
                  <a:cubicBezTo>
                    <a:pt x="68128" y="513"/>
                    <a:pt x="68187" y="561"/>
                    <a:pt x="68235" y="572"/>
                  </a:cubicBezTo>
                  <a:cubicBezTo>
                    <a:pt x="68259" y="584"/>
                    <a:pt x="68354" y="501"/>
                    <a:pt x="68390" y="501"/>
                  </a:cubicBezTo>
                  <a:cubicBezTo>
                    <a:pt x="68414" y="501"/>
                    <a:pt x="68509" y="572"/>
                    <a:pt x="68521" y="584"/>
                  </a:cubicBezTo>
                  <a:cubicBezTo>
                    <a:pt x="68545" y="596"/>
                    <a:pt x="68652" y="668"/>
                    <a:pt x="68664" y="668"/>
                  </a:cubicBezTo>
                  <a:cubicBezTo>
                    <a:pt x="68699" y="668"/>
                    <a:pt x="68795" y="608"/>
                    <a:pt x="68818" y="584"/>
                  </a:cubicBezTo>
                  <a:lnTo>
                    <a:pt x="68973" y="513"/>
                  </a:lnTo>
                  <a:cubicBezTo>
                    <a:pt x="68985" y="501"/>
                    <a:pt x="69104" y="430"/>
                    <a:pt x="69128" y="430"/>
                  </a:cubicBezTo>
                  <a:cubicBezTo>
                    <a:pt x="69128" y="441"/>
                    <a:pt x="69259" y="513"/>
                    <a:pt x="69259" y="525"/>
                  </a:cubicBezTo>
                  <a:cubicBezTo>
                    <a:pt x="69259" y="525"/>
                    <a:pt x="69116" y="596"/>
                    <a:pt x="69104" y="596"/>
                  </a:cubicBezTo>
                  <a:cubicBezTo>
                    <a:pt x="69164" y="608"/>
                    <a:pt x="69199" y="680"/>
                    <a:pt x="69247" y="680"/>
                  </a:cubicBezTo>
                  <a:cubicBezTo>
                    <a:pt x="69271" y="680"/>
                    <a:pt x="69378" y="620"/>
                    <a:pt x="69402" y="608"/>
                  </a:cubicBezTo>
                  <a:cubicBezTo>
                    <a:pt x="69449" y="584"/>
                    <a:pt x="69497" y="537"/>
                    <a:pt x="69557" y="525"/>
                  </a:cubicBezTo>
                  <a:cubicBezTo>
                    <a:pt x="69592" y="525"/>
                    <a:pt x="69664" y="453"/>
                    <a:pt x="69711" y="453"/>
                  </a:cubicBezTo>
                  <a:cubicBezTo>
                    <a:pt x="69747" y="453"/>
                    <a:pt x="69807" y="537"/>
                    <a:pt x="69842" y="537"/>
                  </a:cubicBezTo>
                  <a:cubicBezTo>
                    <a:pt x="69890" y="537"/>
                    <a:pt x="69949" y="453"/>
                    <a:pt x="69997" y="453"/>
                  </a:cubicBezTo>
                  <a:cubicBezTo>
                    <a:pt x="70021" y="465"/>
                    <a:pt x="70116" y="537"/>
                    <a:pt x="70140" y="549"/>
                  </a:cubicBezTo>
                  <a:cubicBezTo>
                    <a:pt x="70176" y="572"/>
                    <a:pt x="70223" y="608"/>
                    <a:pt x="70283" y="632"/>
                  </a:cubicBezTo>
                  <a:cubicBezTo>
                    <a:pt x="70307" y="644"/>
                    <a:pt x="70378" y="703"/>
                    <a:pt x="70414" y="715"/>
                  </a:cubicBezTo>
                  <a:cubicBezTo>
                    <a:pt x="70461" y="715"/>
                    <a:pt x="70521" y="632"/>
                    <a:pt x="70569" y="632"/>
                  </a:cubicBezTo>
                  <a:cubicBezTo>
                    <a:pt x="70616" y="632"/>
                    <a:pt x="70664" y="715"/>
                    <a:pt x="70711" y="715"/>
                  </a:cubicBezTo>
                  <a:cubicBezTo>
                    <a:pt x="70759" y="715"/>
                    <a:pt x="70807" y="644"/>
                    <a:pt x="70866" y="644"/>
                  </a:cubicBezTo>
                  <a:cubicBezTo>
                    <a:pt x="70902" y="644"/>
                    <a:pt x="70962" y="727"/>
                    <a:pt x="70997" y="727"/>
                  </a:cubicBezTo>
                  <a:cubicBezTo>
                    <a:pt x="71009" y="727"/>
                    <a:pt x="71152" y="656"/>
                    <a:pt x="71152" y="656"/>
                  </a:cubicBezTo>
                  <a:cubicBezTo>
                    <a:pt x="71152" y="632"/>
                    <a:pt x="71009" y="584"/>
                    <a:pt x="71009" y="561"/>
                  </a:cubicBezTo>
                  <a:cubicBezTo>
                    <a:pt x="71021" y="549"/>
                    <a:pt x="71140" y="501"/>
                    <a:pt x="71164" y="489"/>
                  </a:cubicBezTo>
                  <a:cubicBezTo>
                    <a:pt x="71188" y="489"/>
                    <a:pt x="71283" y="572"/>
                    <a:pt x="71307" y="572"/>
                  </a:cubicBezTo>
                  <a:cubicBezTo>
                    <a:pt x="71354" y="572"/>
                    <a:pt x="71414" y="501"/>
                    <a:pt x="71462" y="501"/>
                  </a:cubicBezTo>
                  <a:cubicBezTo>
                    <a:pt x="71473" y="501"/>
                    <a:pt x="71593" y="572"/>
                    <a:pt x="71593" y="584"/>
                  </a:cubicBezTo>
                  <a:cubicBezTo>
                    <a:pt x="71593" y="584"/>
                    <a:pt x="71450" y="656"/>
                    <a:pt x="71450" y="656"/>
                  </a:cubicBezTo>
                  <a:cubicBezTo>
                    <a:pt x="71485" y="656"/>
                    <a:pt x="71533" y="739"/>
                    <a:pt x="71581" y="739"/>
                  </a:cubicBezTo>
                  <a:cubicBezTo>
                    <a:pt x="71616" y="739"/>
                    <a:pt x="71700" y="680"/>
                    <a:pt x="71735" y="668"/>
                  </a:cubicBezTo>
                  <a:cubicBezTo>
                    <a:pt x="71795" y="644"/>
                    <a:pt x="71843" y="608"/>
                    <a:pt x="71890" y="584"/>
                  </a:cubicBezTo>
                  <a:cubicBezTo>
                    <a:pt x="71926" y="572"/>
                    <a:pt x="71997" y="513"/>
                    <a:pt x="72045" y="513"/>
                  </a:cubicBezTo>
                  <a:cubicBezTo>
                    <a:pt x="72081" y="513"/>
                    <a:pt x="72140" y="596"/>
                    <a:pt x="72176" y="596"/>
                  </a:cubicBezTo>
                  <a:cubicBezTo>
                    <a:pt x="72224" y="596"/>
                    <a:pt x="72295" y="513"/>
                    <a:pt x="72331" y="513"/>
                  </a:cubicBezTo>
                  <a:cubicBezTo>
                    <a:pt x="72378" y="525"/>
                    <a:pt x="72426" y="608"/>
                    <a:pt x="72474" y="608"/>
                  </a:cubicBezTo>
                  <a:cubicBezTo>
                    <a:pt x="72521" y="608"/>
                    <a:pt x="72581" y="525"/>
                    <a:pt x="72628" y="525"/>
                  </a:cubicBezTo>
                  <a:cubicBezTo>
                    <a:pt x="72676" y="525"/>
                    <a:pt x="72712" y="608"/>
                    <a:pt x="72759" y="608"/>
                  </a:cubicBezTo>
                  <a:cubicBezTo>
                    <a:pt x="72795" y="608"/>
                    <a:pt x="72902" y="525"/>
                    <a:pt x="72914" y="537"/>
                  </a:cubicBezTo>
                  <a:cubicBezTo>
                    <a:pt x="72938" y="537"/>
                    <a:pt x="73057" y="608"/>
                    <a:pt x="73057" y="620"/>
                  </a:cubicBezTo>
                  <a:cubicBezTo>
                    <a:pt x="73057" y="644"/>
                    <a:pt x="72902" y="680"/>
                    <a:pt x="72902" y="692"/>
                  </a:cubicBezTo>
                  <a:cubicBezTo>
                    <a:pt x="72902" y="703"/>
                    <a:pt x="73033" y="775"/>
                    <a:pt x="73045" y="775"/>
                  </a:cubicBezTo>
                  <a:cubicBezTo>
                    <a:pt x="73069" y="787"/>
                    <a:pt x="73176" y="715"/>
                    <a:pt x="73200" y="703"/>
                  </a:cubicBezTo>
                  <a:lnTo>
                    <a:pt x="73343" y="632"/>
                  </a:lnTo>
                  <a:cubicBezTo>
                    <a:pt x="73378" y="608"/>
                    <a:pt x="73450" y="561"/>
                    <a:pt x="73498" y="549"/>
                  </a:cubicBezTo>
                  <a:cubicBezTo>
                    <a:pt x="73533" y="549"/>
                    <a:pt x="73605" y="632"/>
                    <a:pt x="73640" y="632"/>
                  </a:cubicBezTo>
                  <a:cubicBezTo>
                    <a:pt x="73676" y="632"/>
                    <a:pt x="73759" y="549"/>
                    <a:pt x="73795" y="561"/>
                  </a:cubicBezTo>
                  <a:cubicBezTo>
                    <a:pt x="73819" y="561"/>
                    <a:pt x="73914" y="632"/>
                    <a:pt x="73926" y="644"/>
                  </a:cubicBezTo>
                  <a:cubicBezTo>
                    <a:pt x="73938" y="656"/>
                    <a:pt x="73783" y="703"/>
                    <a:pt x="73783" y="715"/>
                  </a:cubicBezTo>
                  <a:cubicBezTo>
                    <a:pt x="73783" y="727"/>
                    <a:pt x="73902" y="799"/>
                    <a:pt x="73914" y="799"/>
                  </a:cubicBezTo>
                  <a:cubicBezTo>
                    <a:pt x="73938" y="799"/>
                    <a:pt x="74045" y="739"/>
                    <a:pt x="74069" y="727"/>
                  </a:cubicBezTo>
                  <a:cubicBezTo>
                    <a:pt x="74117" y="703"/>
                    <a:pt x="74176" y="668"/>
                    <a:pt x="74224" y="644"/>
                  </a:cubicBezTo>
                  <a:cubicBezTo>
                    <a:pt x="74260" y="644"/>
                    <a:pt x="74343" y="572"/>
                    <a:pt x="74379" y="572"/>
                  </a:cubicBezTo>
                  <a:cubicBezTo>
                    <a:pt x="74414" y="572"/>
                    <a:pt x="74474" y="656"/>
                    <a:pt x="74521" y="656"/>
                  </a:cubicBezTo>
                  <a:cubicBezTo>
                    <a:pt x="74569" y="656"/>
                    <a:pt x="74617" y="584"/>
                    <a:pt x="74664" y="584"/>
                  </a:cubicBezTo>
                  <a:cubicBezTo>
                    <a:pt x="74712" y="584"/>
                    <a:pt x="74772" y="668"/>
                    <a:pt x="74807" y="668"/>
                  </a:cubicBezTo>
                  <a:cubicBezTo>
                    <a:pt x="74831" y="668"/>
                    <a:pt x="74950" y="584"/>
                    <a:pt x="74962" y="584"/>
                  </a:cubicBezTo>
                  <a:cubicBezTo>
                    <a:pt x="74974" y="596"/>
                    <a:pt x="75105" y="656"/>
                    <a:pt x="75105" y="668"/>
                  </a:cubicBezTo>
                  <a:cubicBezTo>
                    <a:pt x="75093" y="692"/>
                    <a:pt x="74938" y="727"/>
                    <a:pt x="74950" y="751"/>
                  </a:cubicBezTo>
                  <a:cubicBezTo>
                    <a:pt x="74950" y="751"/>
                    <a:pt x="75069" y="834"/>
                    <a:pt x="75081" y="834"/>
                  </a:cubicBezTo>
                  <a:cubicBezTo>
                    <a:pt x="75117" y="834"/>
                    <a:pt x="75212" y="763"/>
                    <a:pt x="75236" y="751"/>
                  </a:cubicBezTo>
                  <a:cubicBezTo>
                    <a:pt x="75260" y="751"/>
                    <a:pt x="75367" y="680"/>
                    <a:pt x="75391" y="680"/>
                  </a:cubicBezTo>
                  <a:cubicBezTo>
                    <a:pt x="75403" y="680"/>
                    <a:pt x="75522" y="763"/>
                    <a:pt x="75534" y="763"/>
                  </a:cubicBezTo>
                  <a:cubicBezTo>
                    <a:pt x="75545" y="751"/>
                    <a:pt x="75676" y="703"/>
                    <a:pt x="75688" y="692"/>
                  </a:cubicBezTo>
                  <a:cubicBezTo>
                    <a:pt x="75688" y="680"/>
                    <a:pt x="75557" y="608"/>
                    <a:pt x="75545" y="608"/>
                  </a:cubicBezTo>
                  <a:cubicBezTo>
                    <a:pt x="75593" y="608"/>
                    <a:pt x="75653" y="525"/>
                    <a:pt x="75700" y="525"/>
                  </a:cubicBezTo>
                  <a:cubicBezTo>
                    <a:pt x="75748" y="525"/>
                    <a:pt x="75784" y="608"/>
                    <a:pt x="75831" y="608"/>
                  </a:cubicBezTo>
                  <a:cubicBezTo>
                    <a:pt x="75879" y="620"/>
                    <a:pt x="75926" y="692"/>
                    <a:pt x="75974" y="692"/>
                  </a:cubicBezTo>
                  <a:cubicBezTo>
                    <a:pt x="75986" y="692"/>
                    <a:pt x="76117" y="608"/>
                    <a:pt x="76129" y="620"/>
                  </a:cubicBezTo>
                  <a:cubicBezTo>
                    <a:pt x="76141" y="632"/>
                    <a:pt x="76272" y="692"/>
                    <a:pt x="76272" y="703"/>
                  </a:cubicBezTo>
                  <a:cubicBezTo>
                    <a:pt x="76260" y="727"/>
                    <a:pt x="76105" y="763"/>
                    <a:pt x="76117" y="775"/>
                  </a:cubicBezTo>
                  <a:cubicBezTo>
                    <a:pt x="76117" y="787"/>
                    <a:pt x="76236" y="858"/>
                    <a:pt x="76248" y="858"/>
                  </a:cubicBezTo>
                  <a:cubicBezTo>
                    <a:pt x="76272" y="870"/>
                    <a:pt x="76391" y="799"/>
                    <a:pt x="76403" y="787"/>
                  </a:cubicBezTo>
                  <a:lnTo>
                    <a:pt x="76557" y="715"/>
                  </a:lnTo>
                  <a:lnTo>
                    <a:pt x="76712" y="632"/>
                  </a:lnTo>
                  <a:cubicBezTo>
                    <a:pt x="76736" y="620"/>
                    <a:pt x="76831" y="561"/>
                    <a:pt x="76867" y="561"/>
                  </a:cubicBezTo>
                  <a:cubicBezTo>
                    <a:pt x="76879" y="561"/>
                    <a:pt x="76986" y="632"/>
                    <a:pt x="76998" y="644"/>
                  </a:cubicBezTo>
                  <a:cubicBezTo>
                    <a:pt x="77034" y="656"/>
                    <a:pt x="77093" y="715"/>
                    <a:pt x="77141" y="727"/>
                  </a:cubicBezTo>
                  <a:cubicBezTo>
                    <a:pt x="77165" y="727"/>
                    <a:pt x="77260" y="644"/>
                    <a:pt x="77296" y="644"/>
                  </a:cubicBezTo>
                  <a:cubicBezTo>
                    <a:pt x="77343" y="644"/>
                    <a:pt x="77379" y="727"/>
                    <a:pt x="77439" y="727"/>
                  </a:cubicBezTo>
                  <a:cubicBezTo>
                    <a:pt x="77474" y="739"/>
                    <a:pt x="77546" y="656"/>
                    <a:pt x="77581" y="656"/>
                  </a:cubicBezTo>
                  <a:cubicBezTo>
                    <a:pt x="77641" y="656"/>
                    <a:pt x="77677" y="739"/>
                    <a:pt x="77724" y="739"/>
                  </a:cubicBezTo>
                  <a:cubicBezTo>
                    <a:pt x="77772" y="739"/>
                    <a:pt x="77831" y="668"/>
                    <a:pt x="77879" y="668"/>
                  </a:cubicBezTo>
                  <a:cubicBezTo>
                    <a:pt x="77927" y="668"/>
                    <a:pt x="77974" y="751"/>
                    <a:pt x="78022" y="751"/>
                  </a:cubicBezTo>
                  <a:cubicBezTo>
                    <a:pt x="78046" y="751"/>
                    <a:pt x="78153" y="680"/>
                    <a:pt x="78165" y="668"/>
                  </a:cubicBezTo>
                  <a:cubicBezTo>
                    <a:pt x="78212" y="656"/>
                    <a:pt x="78272" y="608"/>
                    <a:pt x="78320" y="596"/>
                  </a:cubicBezTo>
                  <a:cubicBezTo>
                    <a:pt x="78355" y="584"/>
                    <a:pt x="78427" y="680"/>
                    <a:pt x="78462" y="680"/>
                  </a:cubicBezTo>
                  <a:cubicBezTo>
                    <a:pt x="78510" y="680"/>
                    <a:pt x="78570" y="608"/>
                    <a:pt x="78617" y="596"/>
                  </a:cubicBezTo>
                  <a:cubicBezTo>
                    <a:pt x="78653" y="596"/>
                    <a:pt x="78712" y="680"/>
                    <a:pt x="78748" y="692"/>
                  </a:cubicBezTo>
                  <a:cubicBezTo>
                    <a:pt x="78808" y="692"/>
                    <a:pt x="78855" y="608"/>
                    <a:pt x="78903" y="608"/>
                  </a:cubicBezTo>
                  <a:cubicBezTo>
                    <a:pt x="78951" y="608"/>
                    <a:pt x="78998" y="692"/>
                    <a:pt x="79046" y="692"/>
                  </a:cubicBezTo>
                  <a:cubicBezTo>
                    <a:pt x="79082" y="692"/>
                    <a:pt x="79165" y="608"/>
                    <a:pt x="79201" y="620"/>
                  </a:cubicBezTo>
                  <a:cubicBezTo>
                    <a:pt x="79213" y="620"/>
                    <a:pt x="79344" y="692"/>
                    <a:pt x="79344" y="703"/>
                  </a:cubicBezTo>
                  <a:cubicBezTo>
                    <a:pt x="79344" y="703"/>
                    <a:pt x="79189" y="775"/>
                    <a:pt x="79189" y="775"/>
                  </a:cubicBezTo>
                  <a:cubicBezTo>
                    <a:pt x="79153" y="775"/>
                    <a:pt x="79082" y="692"/>
                    <a:pt x="79046" y="692"/>
                  </a:cubicBezTo>
                  <a:cubicBezTo>
                    <a:pt x="78998" y="703"/>
                    <a:pt x="78939" y="775"/>
                    <a:pt x="78891" y="775"/>
                  </a:cubicBezTo>
                  <a:cubicBezTo>
                    <a:pt x="78855" y="775"/>
                    <a:pt x="78796" y="680"/>
                    <a:pt x="78748" y="692"/>
                  </a:cubicBezTo>
                  <a:cubicBezTo>
                    <a:pt x="78701" y="692"/>
                    <a:pt x="78653" y="751"/>
                    <a:pt x="78605" y="763"/>
                  </a:cubicBezTo>
                  <a:cubicBezTo>
                    <a:pt x="78653" y="775"/>
                    <a:pt x="78689" y="846"/>
                    <a:pt x="78736" y="846"/>
                  </a:cubicBezTo>
                  <a:cubicBezTo>
                    <a:pt x="78784" y="846"/>
                    <a:pt x="78855" y="763"/>
                    <a:pt x="78891" y="775"/>
                  </a:cubicBezTo>
                  <a:cubicBezTo>
                    <a:pt x="78951" y="775"/>
                    <a:pt x="78974" y="846"/>
                    <a:pt x="79034" y="858"/>
                  </a:cubicBezTo>
                  <a:cubicBezTo>
                    <a:pt x="79082" y="858"/>
                    <a:pt x="79141" y="775"/>
                    <a:pt x="79189" y="775"/>
                  </a:cubicBezTo>
                  <a:cubicBezTo>
                    <a:pt x="79213" y="775"/>
                    <a:pt x="79296" y="870"/>
                    <a:pt x="79320" y="858"/>
                  </a:cubicBezTo>
                  <a:cubicBezTo>
                    <a:pt x="79367" y="858"/>
                    <a:pt x="79439" y="811"/>
                    <a:pt x="79474" y="787"/>
                  </a:cubicBezTo>
                  <a:cubicBezTo>
                    <a:pt x="79522" y="763"/>
                    <a:pt x="79582" y="739"/>
                    <a:pt x="79629" y="703"/>
                  </a:cubicBezTo>
                  <a:cubicBezTo>
                    <a:pt x="79653" y="692"/>
                    <a:pt x="79748" y="632"/>
                    <a:pt x="79784" y="632"/>
                  </a:cubicBezTo>
                  <a:cubicBezTo>
                    <a:pt x="79820" y="632"/>
                    <a:pt x="79879" y="715"/>
                    <a:pt x="79927" y="715"/>
                  </a:cubicBezTo>
                  <a:cubicBezTo>
                    <a:pt x="79963" y="715"/>
                    <a:pt x="80034" y="632"/>
                    <a:pt x="80070" y="644"/>
                  </a:cubicBezTo>
                  <a:cubicBezTo>
                    <a:pt x="80129" y="644"/>
                    <a:pt x="80165" y="715"/>
                    <a:pt x="80213" y="727"/>
                  </a:cubicBezTo>
                  <a:cubicBezTo>
                    <a:pt x="80260" y="727"/>
                    <a:pt x="80308" y="811"/>
                    <a:pt x="80356" y="811"/>
                  </a:cubicBezTo>
                  <a:cubicBezTo>
                    <a:pt x="80379" y="811"/>
                    <a:pt x="80487" y="739"/>
                    <a:pt x="80510" y="727"/>
                  </a:cubicBezTo>
                  <a:cubicBezTo>
                    <a:pt x="80522" y="727"/>
                    <a:pt x="80641" y="656"/>
                    <a:pt x="80653" y="656"/>
                  </a:cubicBezTo>
                  <a:cubicBezTo>
                    <a:pt x="80677" y="656"/>
                    <a:pt x="80796" y="727"/>
                    <a:pt x="80796" y="739"/>
                  </a:cubicBezTo>
                  <a:cubicBezTo>
                    <a:pt x="80796" y="751"/>
                    <a:pt x="80629" y="811"/>
                    <a:pt x="80641" y="822"/>
                  </a:cubicBezTo>
                  <a:cubicBezTo>
                    <a:pt x="80653" y="822"/>
                    <a:pt x="80760" y="906"/>
                    <a:pt x="80784" y="906"/>
                  </a:cubicBezTo>
                  <a:cubicBezTo>
                    <a:pt x="80820" y="906"/>
                    <a:pt x="80903" y="822"/>
                    <a:pt x="80939" y="822"/>
                  </a:cubicBezTo>
                  <a:cubicBezTo>
                    <a:pt x="80987" y="834"/>
                    <a:pt x="81022" y="894"/>
                    <a:pt x="81070" y="906"/>
                  </a:cubicBezTo>
                  <a:lnTo>
                    <a:pt x="81356" y="1073"/>
                  </a:lnTo>
                  <a:cubicBezTo>
                    <a:pt x="81391" y="1049"/>
                    <a:pt x="81463" y="1037"/>
                    <a:pt x="81510" y="1001"/>
                  </a:cubicBezTo>
                  <a:cubicBezTo>
                    <a:pt x="81522" y="989"/>
                    <a:pt x="81653" y="942"/>
                    <a:pt x="81653" y="930"/>
                  </a:cubicBezTo>
                  <a:cubicBezTo>
                    <a:pt x="81665" y="918"/>
                    <a:pt x="81522" y="834"/>
                    <a:pt x="81522" y="834"/>
                  </a:cubicBezTo>
                  <a:cubicBezTo>
                    <a:pt x="81499" y="846"/>
                    <a:pt x="81379" y="918"/>
                    <a:pt x="81368" y="918"/>
                  </a:cubicBezTo>
                  <a:cubicBezTo>
                    <a:pt x="81320" y="906"/>
                    <a:pt x="81272" y="858"/>
                    <a:pt x="81225" y="834"/>
                  </a:cubicBezTo>
                  <a:cubicBezTo>
                    <a:pt x="81189" y="811"/>
                    <a:pt x="81129" y="775"/>
                    <a:pt x="81094" y="751"/>
                  </a:cubicBezTo>
                  <a:cubicBezTo>
                    <a:pt x="81094" y="751"/>
                    <a:pt x="81129" y="727"/>
                    <a:pt x="81165" y="703"/>
                  </a:cubicBezTo>
                  <a:cubicBezTo>
                    <a:pt x="81201" y="692"/>
                    <a:pt x="81237" y="668"/>
                    <a:pt x="81237" y="668"/>
                  </a:cubicBezTo>
                  <a:cubicBezTo>
                    <a:pt x="81296" y="668"/>
                    <a:pt x="81332" y="751"/>
                    <a:pt x="81379" y="751"/>
                  </a:cubicBezTo>
                  <a:cubicBezTo>
                    <a:pt x="81427" y="751"/>
                    <a:pt x="81487" y="680"/>
                    <a:pt x="81534" y="680"/>
                  </a:cubicBezTo>
                  <a:cubicBezTo>
                    <a:pt x="81582" y="680"/>
                    <a:pt x="81630" y="763"/>
                    <a:pt x="81677" y="763"/>
                  </a:cubicBezTo>
                  <a:cubicBezTo>
                    <a:pt x="81725" y="763"/>
                    <a:pt x="81772" y="680"/>
                    <a:pt x="81820" y="680"/>
                  </a:cubicBezTo>
                  <a:cubicBezTo>
                    <a:pt x="81880" y="692"/>
                    <a:pt x="81915" y="763"/>
                    <a:pt x="81963" y="775"/>
                  </a:cubicBezTo>
                  <a:cubicBezTo>
                    <a:pt x="81999" y="775"/>
                    <a:pt x="82082" y="692"/>
                    <a:pt x="82118" y="692"/>
                  </a:cubicBezTo>
                  <a:cubicBezTo>
                    <a:pt x="82141" y="692"/>
                    <a:pt x="82237" y="763"/>
                    <a:pt x="82261" y="775"/>
                  </a:cubicBezTo>
                  <a:cubicBezTo>
                    <a:pt x="82284" y="787"/>
                    <a:pt x="82368" y="858"/>
                    <a:pt x="82392" y="858"/>
                  </a:cubicBezTo>
                  <a:cubicBezTo>
                    <a:pt x="82439" y="870"/>
                    <a:pt x="82499" y="787"/>
                    <a:pt x="82546" y="787"/>
                  </a:cubicBezTo>
                  <a:cubicBezTo>
                    <a:pt x="82582" y="787"/>
                    <a:pt x="82665" y="870"/>
                    <a:pt x="82689" y="870"/>
                  </a:cubicBezTo>
                  <a:cubicBezTo>
                    <a:pt x="82737" y="858"/>
                    <a:pt x="82808" y="811"/>
                    <a:pt x="82844" y="799"/>
                  </a:cubicBezTo>
                  <a:cubicBezTo>
                    <a:pt x="82868" y="787"/>
                    <a:pt x="82963" y="715"/>
                    <a:pt x="82987" y="715"/>
                  </a:cubicBezTo>
                  <a:cubicBezTo>
                    <a:pt x="83034" y="715"/>
                    <a:pt x="83082" y="799"/>
                    <a:pt x="83130" y="799"/>
                  </a:cubicBezTo>
                  <a:cubicBezTo>
                    <a:pt x="83165" y="799"/>
                    <a:pt x="83261" y="715"/>
                    <a:pt x="83284" y="727"/>
                  </a:cubicBezTo>
                  <a:cubicBezTo>
                    <a:pt x="83332" y="739"/>
                    <a:pt x="83392" y="787"/>
                    <a:pt x="83427" y="811"/>
                  </a:cubicBezTo>
                  <a:cubicBezTo>
                    <a:pt x="83439" y="822"/>
                    <a:pt x="83546" y="894"/>
                    <a:pt x="83558" y="894"/>
                  </a:cubicBezTo>
                  <a:cubicBezTo>
                    <a:pt x="83594" y="894"/>
                    <a:pt x="83689" y="834"/>
                    <a:pt x="83713" y="811"/>
                  </a:cubicBezTo>
                  <a:lnTo>
                    <a:pt x="83868" y="739"/>
                  </a:lnTo>
                  <a:cubicBezTo>
                    <a:pt x="83880" y="727"/>
                    <a:pt x="84011" y="656"/>
                    <a:pt x="84023" y="656"/>
                  </a:cubicBezTo>
                  <a:cubicBezTo>
                    <a:pt x="84035" y="668"/>
                    <a:pt x="84166" y="739"/>
                    <a:pt x="84166" y="751"/>
                  </a:cubicBezTo>
                  <a:cubicBezTo>
                    <a:pt x="84154" y="763"/>
                    <a:pt x="83999" y="811"/>
                    <a:pt x="84011" y="822"/>
                  </a:cubicBezTo>
                  <a:cubicBezTo>
                    <a:pt x="84023" y="846"/>
                    <a:pt x="84118" y="882"/>
                    <a:pt x="84142" y="906"/>
                  </a:cubicBezTo>
                  <a:cubicBezTo>
                    <a:pt x="84189" y="942"/>
                    <a:pt x="84237" y="965"/>
                    <a:pt x="84285" y="989"/>
                  </a:cubicBezTo>
                  <a:cubicBezTo>
                    <a:pt x="84332" y="1025"/>
                    <a:pt x="84380" y="1049"/>
                    <a:pt x="84427" y="1073"/>
                  </a:cubicBezTo>
                  <a:cubicBezTo>
                    <a:pt x="84523" y="1025"/>
                    <a:pt x="84630" y="977"/>
                    <a:pt x="84725" y="918"/>
                  </a:cubicBezTo>
                  <a:cubicBezTo>
                    <a:pt x="84773" y="906"/>
                    <a:pt x="84832" y="858"/>
                    <a:pt x="84880" y="846"/>
                  </a:cubicBezTo>
                  <a:cubicBezTo>
                    <a:pt x="84904" y="846"/>
                    <a:pt x="84987" y="930"/>
                    <a:pt x="85023" y="930"/>
                  </a:cubicBezTo>
                  <a:cubicBezTo>
                    <a:pt x="85047" y="930"/>
                    <a:pt x="85154" y="846"/>
                    <a:pt x="85178" y="858"/>
                  </a:cubicBezTo>
                  <a:cubicBezTo>
                    <a:pt x="85189" y="858"/>
                    <a:pt x="85320" y="930"/>
                    <a:pt x="85309" y="942"/>
                  </a:cubicBezTo>
                  <a:cubicBezTo>
                    <a:pt x="85309" y="965"/>
                    <a:pt x="85154" y="989"/>
                    <a:pt x="85166" y="1013"/>
                  </a:cubicBezTo>
                  <a:cubicBezTo>
                    <a:pt x="85166" y="1037"/>
                    <a:pt x="85273" y="1073"/>
                    <a:pt x="85297" y="1096"/>
                  </a:cubicBezTo>
                  <a:cubicBezTo>
                    <a:pt x="85297" y="1096"/>
                    <a:pt x="85451" y="1037"/>
                    <a:pt x="85451" y="1025"/>
                  </a:cubicBezTo>
                  <a:cubicBezTo>
                    <a:pt x="85451" y="1001"/>
                    <a:pt x="85320" y="965"/>
                    <a:pt x="85309" y="942"/>
                  </a:cubicBezTo>
                  <a:cubicBezTo>
                    <a:pt x="85368" y="930"/>
                    <a:pt x="85416" y="858"/>
                    <a:pt x="85463" y="858"/>
                  </a:cubicBezTo>
                  <a:cubicBezTo>
                    <a:pt x="85511" y="858"/>
                    <a:pt x="85570" y="953"/>
                    <a:pt x="85606" y="942"/>
                  </a:cubicBezTo>
                  <a:cubicBezTo>
                    <a:pt x="85630" y="942"/>
                    <a:pt x="85737" y="858"/>
                    <a:pt x="85761" y="870"/>
                  </a:cubicBezTo>
                  <a:cubicBezTo>
                    <a:pt x="85809" y="882"/>
                    <a:pt x="85868" y="930"/>
                    <a:pt x="85892" y="953"/>
                  </a:cubicBezTo>
                  <a:cubicBezTo>
                    <a:pt x="85928" y="965"/>
                    <a:pt x="85999" y="1037"/>
                    <a:pt x="86035" y="1037"/>
                  </a:cubicBezTo>
                  <a:cubicBezTo>
                    <a:pt x="86082" y="1049"/>
                    <a:pt x="86118" y="1120"/>
                    <a:pt x="86178" y="1120"/>
                  </a:cubicBezTo>
                  <a:cubicBezTo>
                    <a:pt x="86225" y="1132"/>
                    <a:pt x="86285" y="1049"/>
                    <a:pt x="86332" y="1049"/>
                  </a:cubicBezTo>
                  <a:cubicBezTo>
                    <a:pt x="86380" y="1049"/>
                    <a:pt x="86416" y="1132"/>
                    <a:pt x="86463" y="1132"/>
                  </a:cubicBezTo>
                  <a:cubicBezTo>
                    <a:pt x="86511" y="1132"/>
                    <a:pt x="86571" y="1049"/>
                    <a:pt x="86618" y="1049"/>
                  </a:cubicBezTo>
                  <a:cubicBezTo>
                    <a:pt x="86654" y="1049"/>
                    <a:pt x="86725" y="1144"/>
                    <a:pt x="86761" y="1144"/>
                  </a:cubicBezTo>
                  <a:cubicBezTo>
                    <a:pt x="86809" y="1132"/>
                    <a:pt x="86880" y="1084"/>
                    <a:pt x="86916" y="1061"/>
                  </a:cubicBezTo>
                  <a:lnTo>
                    <a:pt x="87059" y="989"/>
                  </a:lnTo>
                  <a:lnTo>
                    <a:pt x="87368" y="834"/>
                  </a:lnTo>
                  <a:lnTo>
                    <a:pt x="87654" y="1001"/>
                  </a:lnTo>
                  <a:cubicBezTo>
                    <a:pt x="87595" y="1001"/>
                    <a:pt x="87547" y="1073"/>
                    <a:pt x="87499" y="1073"/>
                  </a:cubicBezTo>
                  <a:cubicBezTo>
                    <a:pt x="87487" y="1073"/>
                    <a:pt x="87356" y="1001"/>
                    <a:pt x="87356" y="989"/>
                  </a:cubicBezTo>
                  <a:cubicBezTo>
                    <a:pt x="87345" y="1025"/>
                    <a:pt x="87214" y="1037"/>
                    <a:pt x="87202" y="1073"/>
                  </a:cubicBezTo>
                  <a:cubicBezTo>
                    <a:pt x="87190" y="1084"/>
                    <a:pt x="87345" y="1132"/>
                    <a:pt x="87345" y="1156"/>
                  </a:cubicBezTo>
                  <a:cubicBezTo>
                    <a:pt x="87345" y="1168"/>
                    <a:pt x="87178" y="1215"/>
                    <a:pt x="87190" y="1227"/>
                  </a:cubicBezTo>
                  <a:cubicBezTo>
                    <a:pt x="87202" y="1251"/>
                    <a:pt x="87297" y="1299"/>
                    <a:pt x="87333" y="1311"/>
                  </a:cubicBezTo>
                  <a:cubicBezTo>
                    <a:pt x="87380" y="1346"/>
                    <a:pt x="87428" y="1370"/>
                    <a:pt x="87464" y="1406"/>
                  </a:cubicBezTo>
                  <a:cubicBezTo>
                    <a:pt x="87511" y="1430"/>
                    <a:pt x="87583" y="1454"/>
                    <a:pt x="87606" y="1489"/>
                  </a:cubicBezTo>
                  <a:cubicBezTo>
                    <a:pt x="87618" y="1489"/>
                    <a:pt x="87452" y="1549"/>
                    <a:pt x="87452" y="1561"/>
                  </a:cubicBezTo>
                  <a:cubicBezTo>
                    <a:pt x="87452" y="1573"/>
                    <a:pt x="87571" y="1632"/>
                    <a:pt x="87595" y="1644"/>
                  </a:cubicBezTo>
                  <a:cubicBezTo>
                    <a:pt x="87618" y="1668"/>
                    <a:pt x="87726" y="1715"/>
                    <a:pt x="87737" y="1727"/>
                  </a:cubicBezTo>
                  <a:cubicBezTo>
                    <a:pt x="87737" y="1751"/>
                    <a:pt x="87583" y="1787"/>
                    <a:pt x="87583" y="1811"/>
                  </a:cubicBezTo>
                  <a:cubicBezTo>
                    <a:pt x="87583" y="1835"/>
                    <a:pt x="87726" y="1870"/>
                    <a:pt x="87714" y="1894"/>
                  </a:cubicBezTo>
                  <a:cubicBezTo>
                    <a:pt x="87714" y="1906"/>
                    <a:pt x="87559" y="1965"/>
                    <a:pt x="87571" y="1965"/>
                  </a:cubicBezTo>
                  <a:cubicBezTo>
                    <a:pt x="87583" y="1977"/>
                    <a:pt x="87678" y="2049"/>
                    <a:pt x="87702" y="2049"/>
                  </a:cubicBezTo>
                  <a:cubicBezTo>
                    <a:pt x="87737" y="2061"/>
                    <a:pt x="87821" y="1977"/>
                    <a:pt x="87856" y="1977"/>
                  </a:cubicBezTo>
                  <a:cubicBezTo>
                    <a:pt x="87904" y="1977"/>
                    <a:pt x="87952" y="2061"/>
                    <a:pt x="87999" y="2061"/>
                  </a:cubicBezTo>
                  <a:cubicBezTo>
                    <a:pt x="88047" y="2037"/>
                    <a:pt x="88095" y="2013"/>
                    <a:pt x="88154" y="1989"/>
                  </a:cubicBezTo>
                  <a:cubicBezTo>
                    <a:pt x="88190" y="1965"/>
                    <a:pt x="88285" y="1930"/>
                    <a:pt x="88297" y="1906"/>
                  </a:cubicBezTo>
                  <a:cubicBezTo>
                    <a:pt x="88309" y="1894"/>
                    <a:pt x="88166" y="1835"/>
                    <a:pt x="88166" y="1823"/>
                  </a:cubicBezTo>
                  <a:cubicBezTo>
                    <a:pt x="88166" y="1799"/>
                    <a:pt x="88297" y="1763"/>
                    <a:pt x="88321" y="1751"/>
                  </a:cubicBezTo>
                  <a:cubicBezTo>
                    <a:pt x="88333" y="1727"/>
                    <a:pt x="88178" y="1680"/>
                    <a:pt x="88178" y="1656"/>
                  </a:cubicBezTo>
                  <a:cubicBezTo>
                    <a:pt x="88178" y="1656"/>
                    <a:pt x="88321" y="1584"/>
                    <a:pt x="88333" y="1584"/>
                  </a:cubicBezTo>
                  <a:cubicBezTo>
                    <a:pt x="88345" y="1584"/>
                    <a:pt x="88464" y="1656"/>
                    <a:pt x="88464" y="1668"/>
                  </a:cubicBezTo>
                  <a:cubicBezTo>
                    <a:pt x="88476" y="1680"/>
                    <a:pt x="88321" y="1727"/>
                    <a:pt x="88321" y="1751"/>
                  </a:cubicBezTo>
                  <a:cubicBezTo>
                    <a:pt x="88309" y="1775"/>
                    <a:pt x="88452" y="1799"/>
                    <a:pt x="88452" y="1835"/>
                  </a:cubicBezTo>
                  <a:cubicBezTo>
                    <a:pt x="88440" y="1858"/>
                    <a:pt x="88309" y="1882"/>
                    <a:pt x="88297" y="1906"/>
                  </a:cubicBezTo>
                  <a:cubicBezTo>
                    <a:pt x="88297" y="1918"/>
                    <a:pt x="88452" y="1989"/>
                    <a:pt x="88440" y="1989"/>
                  </a:cubicBezTo>
                  <a:cubicBezTo>
                    <a:pt x="88404" y="2025"/>
                    <a:pt x="88333" y="2049"/>
                    <a:pt x="88285" y="2073"/>
                  </a:cubicBezTo>
                  <a:cubicBezTo>
                    <a:pt x="88273" y="2073"/>
                    <a:pt x="88154" y="2144"/>
                    <a:pt x="88130" y="2144"/>
                  </a:cubicBezTo>
                  <a:cubicBezTo>
                    <a:pt x="88118" y="2144"/>
                    <a:pt x="88011" y="2061"/>
                    <a:pt x="87999" y="2061"/>
                  </a:cubicBezTo>
                  <a:cubicBezTo>
                    <a:pt x="87940" y="2073"/>
                    <a:pt x="87892" y="2120"/>
                    <a:pt x="87845" y="2144"/>
                  </a:cubicBezTo>
                  <a:lnTo>
                    <a:pt x="87690" y="2216"/>
                  </a:lnTo>
                  <a:cubicBezTo>
                    <a:pt x="87642" y="2239"/>
                    <a:pt x="87595" y="2263"/>
                    <a:pt x="87535" y="2287"/>
                  </a:cubicBezTo>
                  <a:cubicBezTo>
                    <a:pt x="87487" y="2287"/>
                    <a:pt x="87452" y="2204"/>
                    <a:pt x="87404" y="2204"/>
                  </a:cubicBezTo>
                  <a:cubicBezTo>
                    <a:pt x="87392" y="2204"/>
                    <a:pt x="87249" y="2287"/>
                    <a:pt x="87249" y="2287"/>
                  </a:cubicBezTo>
                  <a:cubicBezTo>
                    <a:pt x="87225" y="2263"/>
                    <a:pt x="87106" y="2216"/>
                    <a:pt x="87106" y="2204"/>
                  </a:cubicBezTo>
                  <a:cubicBezTo>
                    <a:pt x="87106" y="2168"/>
                    <a:pt x="87261" y="2156"/>
                    <a:pt x="87261" y="2120"/>
                  </a:cubicBezTo>
                  <a:cubicBezTo>
                    <a:pt x="87261" y="2096"/>
                    <a:pt x="87118" y="2061"/>
                    <a:pt x="87118" y="2037"/>
                  </a:cubicBezTo>
                  <a:cubicBezTo>
                    <a:pt x="87118" y="2013"/>
                    <a:pt x="87249" y="1977"/>
                    <a:pt x="87273" y="1965"/>
                  </a:cubicBezTo>
                  <a:cubicBezTo>
                    <a:pt x="87273" y="1965"/>
                    <a:pt x="87404" y="2049"/>
                    <a:pt x="87416" y="2049"/>
                  </a:cubicBezTo>
                  <a:cubicBezTo>
                    <a:pt x="87428" y="2049"/>
                    <a:pt x="87547" y="1977"/>
                    <a:pt x="87571" y="1965"/>
                  </a:cubicBezTo>
                  <a:cubicBezTo>
                    <a:pt x="87571" y="1965"/>
                    <a:pt x="87428" y="1894"/>
                    <a:pt x="87428" y="1882"/>
                  </a:cubicBezTo>
                  <a:cubicBezTo>
                    <a:pt x="87428" y="1858"/>
                    <a:pt x="87559" y="1835"/>
                    <a:pt x="87583" y="1811"/>
                  </a:cubicBezTo>
                  <a:cubicBezTo>
                    <a:pt x="87595" y="1799"/>
                    <a:pt x="87440" y="1739"/>
                    <a:pt x="87440" y="1727"/>
                  </a:cubicBezTo>
                  <a:cubicBezTo>
                    <a:pt x="87392" y="1751"/>
                    <a:pt x="87333" y="1775"/>
                    <a:pt x="87285" y="1799"/>
                  </a:cubicBezTo>
                  <a:cubicBezTo>
                    <a:pt x="87273" y="1811"/>
                    <a:pt x="87154" y="1882"/>
                    <a:pt x="87130" y="1882"/>
                  </a:cubicBezTo>
                  <a:cubicBezTo>
                    <a:pt x="87106" y="1870"/>
                    <a:pt x="87011" y="1787"/>
                    <a:pt x="86999" y="1787"/>
                  </a:cubicBezTo>
                  <a:cubicBezTo>
                    <a:pt x="86952" y="1799"/>
                    <a:pt x="86880" y="1846"/>
                    <a:pt x="86844" y="1870"/>
                  </a:cubicBezTo>
                  <a:lnTo>
                    <a:pt x="86690" y="1942"/>
                  </a:lnTo>
                  <a:cubicBezTo>
                    <a:pt x="86678" y="1918"/>
                    <a:pt x="86547" y="1894"/>
                    <a:pt x="86547" y="1858"/>
                  </a:cubicBezTo>
                  <a:cubicBezTo>
                    <a:pt x="86547" y="1846"/>
                    <a:pt x="86678" y="1799"/>
                    <a:pt x="86702" y="1787"/>
                  </a:cubicBezTo>
                  <a:cubicBezTo>
                    <a:pt x="86749" y="1763"/>
                    <a:pt x="86809" y="1727"/>
                    <a:pt x="86856" y="1704"/>
                  </a:cubicBezTo>
                  <a:cubicBezTo>
                    <a:pt x="86880" y="1692"/>
                    <a:pt x="86975" y="1632"/>
                    <a:pt x="87011" y="1632"/>
                  </a:cubicBezTo>
                  <a:cubicBezTo>
                    <a:pt x="87047" y="1632"/>
                    <a:pt x="87106" y="1715"/>
                    <a:pt x="87154" y="1715"/>
                  </a:cubicBezTo>
                  <a:cubicBezTo>
                    <a:pt x="87166" y="1715"/>
                    <a:pt x="87297" y="1644"/>
                    <a:pt x="87297" y="1644"/>
                  </a:cubicBezTo>
                  <a:cubicBezTo>
                    <a:pt x="87309" y="1632"/>
                    <a:pt x="87166" y="1549"/>
                    <a:pt x="87166" y="1549"/>
                  </a:cubicBezTo>
                  <a:cubicBezTo>
                    <a:pt x="87130" y="1549"/>
                    <a:pt x="87035" y="1632"/>
                    <a:pt x="87011" y="1632"/>
                  </a:cubicBezTo>
                  <a:cubicBezTo>
                    <a:pt x="86964" y="1620"/>
                    <a:pt x="86904" y="1573"/>
                    <a:pt x="86868" y="1549"/>
                  </a:cubicBezTo>
                  <a:cubicBezTo>
                    <a:pt x="86856" y="1537"/>
                    <a:pt x="86725" y="1477"/>
                    <a:pt x="86737" y="1465"/>
                  </a:cubicBezTo>
                  <a:cubicBezTo>
                    <a:pt x="86737" y="1442"/>
                    <a:pt x="86856" y="1394"/>
                    <a:pt x="86880" y="1382"/>
                  </a:cubicBezTo>
                  <a:cubicBezTo>
                    <a:pt x="86940" y="1358"/>
                    <a:pt x="86987" y="1334"/>
                    <a:pt x="87035" y="1311"/>
                  </a:cubicBezTo>
                  <a:cubicBezTo>
                    <a:pt x="86987" y="1287"/>
                    <a:pt x="86952" y="1239"/>
                    <a:pt x="86904" y="1227"/>
                  </a:cubicBezTo>
                  <a:cubicBezTo>
                    <a:pt x="86856" y="1203"/>
                    <a:pt x="86809" y="1144"/>
                    <a:pt x="86761" y="1144"/>
                  </a:cubicBezTo>
                  <a:cubicBezTo>
                    <a:pt x="86725" y="1132"/>
                    <a:pt x="86642" y="1215"/>
                    <a:pt x="86606" y="1215"/>
                  </a:cubicBezTo>
                  <a:cubicBezTo>
                    <a:pt x="86594" y="1215"/>
                    <a:pt x="86475" y="1132"/>
                    <a:pt x="86463" y="1132"/>
                  </a:cubicBezTo>
                  <a:cubicBezTo>
                    <a:pt x="86452" y="1144"/>
                    <a:pt x="86321" y="1192"/>
                    <a:pt x="86309" y="1203"/>
                  </a:cubicBezTo>
                  <a:cubicBezTo>
                    <a:pt x="86309" y="1227"/>
                    <a:pt x="86440" y="1275"/>
                    <a:pt x="86452" y="1287"/>
                  </a:cubicBezTo>
                  <a:cubicBezTo>
                    <a:pt x="86463" y="1299"/>
                    <a:pt x="86594" y="1370"/>
                    <a:pt x="86594" y="1382"/>
                  </a:cubicBezTo>
                  <a:cubicBezTo>
                    <a:pt x="86583" y="1382"/>
                    <a:pt x="86452" y="1454"/>
                    <a:pt x="86440" y="1454"/>
                  </a:cubicBezTo>
                  <a:cubicBezTo>
                    <a:pt x="86404" y="1454"/>
                    <a:pt x="86344" y="1370"/>
                    <a:pt x="86297" y="1370"/>
                  </a:cubicBezTo>
                  <a:cubicBezTo>
                    <a:pt x="86249" y="1370"/>
                    <a:pt x="86202" y="1442"/>
                    <a:pt x="86142" y="1442"/>
                  </a:cubicBezTo>
                  <a:cubicBezTo>
                    <a:pt x="86142" y="1418"/>
                    <a:pt x="86011" y="1394"/>
                    <a:pt x="86011" y="1358"/>
                  </a:cubicBezTo>
                  <a:cubicBezTo>
                    <a:pt x="86011" y="1334"/>
                    <a:pt x="86166" y="1311"/>
                    <a:pt x="86166" y="1287"/>
                  </a:cubicBezTo>
                  <a:cubicBezTo>
                    <a:pt x="86154" y="1263"/>
                    <a:pt x="86047" y="1227"/>
                    <a:pt x="86023" y="1203"/>
                  </a:cubicBezTo>
                  <a:cubicBezTo>
                    <a:pt x="85987" y="1168"/>
                    <a:pt x="85928" y="1144"/>
                    <a:pt x="85880" y="1120"/>
                  </a:cubicBezTo>
                  <a:cubicBezTo>
                    <a:pt x="85868" y="1108"/>
                    <a:pt x="85773" y="1037"/>
                    <a:pt x="85749" y="1037"/>
                  </a:cubicBezTo>
                  <a:cubicBezTo>
                    <a:pt x="85737" y="1025"/>
                    <a:pt x="85594" y="1108"/>
                    <a:pt x="85594" y="1108"/>
                  </a:cubicBezTo>
                  <a:cubicBezTo>
                    <a:pt x="85594" y="1132"/>
                    <a:pt x="85725" y="1168"/>
                    <a:pt x="85725" y="1192"/>
                  </a:cubicBezTo>
                  <a:cubicBezTo>
                    <a:pt x="85713" y="1227"/>
                    <a:pt x="85594" y="1239"/>
                    <a:pt x="85582" y="1275"/>
                  </a:cubicBezTo>
                  <a:cubicBezTo>
                    <a:pt x="85570" y="1287"/>
                    <a:pt x="85713" y="1334"/>
                    <a:pt x="85713" y="1358"/>
                  </a:cubicBezTo>
                  <a:cubicBezTo>
                    <a:pt x="85713" y="1370"/>
                    <a:pt x="85559" y="1418"/>
                    <a:pt x="85559" y="1430"/>
                  </a:cubicBezTo>
                  <a:cubicBezTo>
                    <a:pt x="85582" y="1454"/>
                    <a:pt x="85666" y="1501"/>
                    <a:pt x="85701" y="1513"/>
                  </a:cubicBezTo>
                  <a:cubicBezTo>
                    <a:pt x="85749" y="1537"/>
                    <a:pt x="85797" y="1584"/>
                    <a:pt x="85844" y="1596"/>
                  </a:cubicBezTo>
                  <a:cubicBezTo>
                    <a:pt x="85880" y="1608"/>
                    <a:pt x="85940" y="1680"/>
                    <a:pt x="85975" y="1680"/>
                  </a:cubicBezTo>
                  <a:cubicBezTo>
                    <a:pt x="85987" y="1680"/>
                    <a:pt x="86023" y="1668"/>
                    <a:pt x="86059" y="1644"/>
                  </a:cubicBezTo>
                  <a:cubicBezTo>
                    <a:pt x="86094" y="1632"/>
                    <a:pt x="86130" y="1608"/>
                    <a:pt x="86130" y="1608"/>
                  </a:cubicBezTo>
                  <a:cubicBezTo>
                    <a:pt x="86154" y="1632"/>
                    <a:pt x="86273" y="1668"/>
                    <a:pt x="86273" y="1692"/>
                  </a:cubicBezTo>
                  <a:cubicBezTo>
                    <a:pt x="86273" y="1715"/>
                    <a:pt x="86118" y="1751"/>
                    <a:pt x="86118" y="1775"/>
                  </a:cubicBezTo>
                  <a:cubicBezTo>
                    <a:pt x="86130" y="1799"/>
                    <a:pt x="86261" y="1823"/>
                    <a:pt x="86261" y="1858"/>
                  </a:cubicBezTo>
                  <a:cubicBezTo>
                    <a:pt x="86261" y="1882"/>
                    <a:pt x="86106" y="1906"/>
                    <a:pt x="86106" y="1930"/>
                  </a:cubicBezTo>
                  <a:cubicBezTo>
                    <a:pt x="86106" y="1954"/>
                    <a:pt x="86261" y="1989"/>
                    <a:pt x="86249" y="2013"/>
                  </a:cubicBezTo>
                  <a:cubicBezTo>
                    <a:pt x="86237" y="2049"/>
                    <a:pt x="86106" y="2061"/>
                    <a:pt x="86094" y="2096"/>
                  </a:cubicBezTo>
                  <a:cubicBezTo>
                    <a:pt x="86082" y="2120"/>
                    <a:pt x="85940" y="2144"/>
                    <a:pt x="85940" y="2168"/>
                  </a:cubicBezTo>
                  <a:cubicBezTo>
                    <a:pt x="85940" y="2180"/>
                    <a:pt x="86082" y="2251"/>
                    <a:pt x="86082" y="2251"/>
                  </a:cubicBezTo>
                  <a:cubicBezTo>
                    <a:pt x="86059" y="2263"/>
                    <a:pt x="85951" y="2335"/>
                    <a:pt x="85928" y="2335"/>
                  </a:cubicBezTo>
                  <a:cubicBezTo>
                    <a:pt x="85880" y="2335"/>
                    <a:pt x="85821" y="2239"/>
                    <a:pt x="85785" y="2251"/>
                  </a:cubicBezTo>
                  <a:cubicBezTo>
                    <a:pt x="85737" y="2251"/>
                    <a:pt x="85678" y="2323"/>
                    <a:pt x="85630" y="2323"/>
                  </a:cubicBezTo>
                  <a:cubicBezTo>
                    <a:pt x="85582" y="2323"/>
                    <a:pt x="85547" y="2239"/>
                    <a:pt x="85499" y="2239"/>
                  </a:cubicBezTo>
                  <a:cubicBezTo>
                    <a:pt x="85451" y="2239"/>
                    <a:pt x="85380" y="2323"/>
                    <a:pt x="85344" y="2311"/>
                  </a:cubicBezTo>
                  <a:cubicBezTo>
                    <a:pt x="85297" y="2311"/>
                    <a:pt x="85249" y="2239"/>
                    <a:pt x="85201" y="2227"/>
                  </a:cubicBezTo>
                  <a:cubicBezTo>
                    <a:pt x="85154" y="2227"/>
                    <a:pt x="85118" y="2144"/>
                    <a:pt x="85070" y="2144"/>
                  </a:cubicBezTo>
                  <a:cubicBezTo>
                    <a:pt x="85035" y="2144"/>
                    <a:pt x="84939" y="2216"/>
                    <a:pt x="84916" y="2227"/>
                  </a:cubicBezTo>
                  <a:cubicBezTo>
                    <a:pt x="84892" y="2227"/>
                    <a:pt x="84773" y="2299"/>
                    <a:pt x="84761" y="2299"/>
                  </a:cubicBezTo>
                  <a:cubicBezTo>
                    <a:pt x="84749" y="2299"/>
                    <a:pt x="84618" y="2227"/>
                    <a:pt x="84618" y="2216"/>
                  </a:cubicBezTo>
                  <a:cubicBezTo>
                    <a:pt x="84618" y="2204"/>
                    <a:pt x="84749" y="2156"/>
                    <a:pt x="84773" y="2144"/>
                  </a:cubicBezTo>
                  <a:cubicBezTo>
                    <a:pt x="84785" y="2132"/>
                    <a:pt x="84928" y="2073"/>
                    <a:pt x="84928" y="2061"/>
                  </a:cubicBezTo>
                  <a:cubicBezTo>
                    <a:pt x="84916" y="2049"/>
                    <a:pt x="84797" y="1977"/>
                    <a:pt x="84785" y="1977"/>
                  </a:cubicBezTo>
                  <a:cubicBezTo>
                    <a:pt x="84737" y="1977"/>
                    <a:pt x="84678" y="2061"/>
                    <a:pt x="84630" y="2061"/>
                  </a:cubicBezTo>
                  <a:cubicBezTo>
                    <a:pt x="84582" y="2049"/>
                    <a:pt x="84547" y="1977"/>
                    <a:pt x="84499" y="1965"/>
                  </a:cubicBezTo>
                  <a:cubicBezTo>
                    <a:pt x="84487" y="1965"/>
                    <a:pt x="84344" y="2049"/>
                    <a:pt x="84344" y="2049"/>
                  </a:cubicBezTo>
                  <a:cubicBezTo>
                    <a:pt x="84320" y="2025"/>
                    <a:pt x="84201" y="1977"/>
                    <a:pt x="84201" y="1965"/>
                  </a:cubicBezTo>
                  <a:cubicBezTo>
                    <a:pt x="84201" y="1954"/>
                    <a:pt x="84344" y="1882"/>
                    <a:pt x="84356" y="1882"/>
                  </a:cubicBezTo>
                  <a:cubicBezTo>
                    <a:pt x="84404" y="1894"/>
                    <a:pt x="84439" y="1965"/>
                    <a:pt x="84499" y="1965"/>
                  </a:cubicBezTo>
                  <a:cubicBezTo>
                    <a:pt x="84511" y="1942"/>
                    <a:pt x="84642" y="1918"/>
                    <a:pt x="84642" y="1894"/>
                  </a:cubicBezTo>
                  <a:cubicBezTo>
                    <a:pt x="84654" y="1882"/>
                    <a:pt x="84499" y="1823"/>
                    <a:pt x="84511" y="1811"/>
                  </a:cubicBezTo>
                  <a:cubicBezTo>
                    <a:pt x="84523" y="1787"/>
                    <a:pt x="84630" y="1751"/>
                    <a:pt x="84666" y="1727"/>
                  </a:cubicBezTo>
                  <a:cubicBezTo>
                    <a:pt x="84713" y="1704"/>
                    <a:pt x="84761" y="1680"/>
                    <a:pt x="84808" y="1656"/>
                  </a:cubicBezTo>
                  <a:cubicBezTo>
                    <a:pt x="84820" y="1656"/>
                    <a:pt x="84939" y="1739"/>
                    <a:pt x="84951" y="1739"/>
                  </a:cubicBezTo>
                  <a:cubicBezTo>
                    <a:pt x="84975" y="1751"/>
                    <a:pt x="85070" y="1823"/>
                    <a:pt x="85094" y="1823"/>
                  </a:cubicBezTo>
                  <a:cubicBezTo>
                    <a:pt x="85106" y="1823"/>
                    <a:pt x="85237" y="1751"/>
                    <a:pt x="85249" y="1751"/>
                  </a:cubicBezTo>
                  <a:cubicBezTo>
                    <a:pt x="85249" y="1727"/>
                    <a:pt x="85106" y="1692"/>
                    <a:pt x="85106" y="1668"/>
                  </a:cubicBezTo>
                  <a:cubicBezTo>
                    <a:pt x="85106" y="1644"/>
                    <a:pt x="85237" y="1608"/>
                    <a:pt x="85261" y="1584"/>
                  </a:cubicBezTo>
                  <a:cubicBezTo>
                    <a:pt x="85297" y="1561"/>
                    <a:pt x="85368" y="1537"/>
                    <a:pt x="85416" y="1513"/>
                  </a:cubicBezTo>
                  <a:cubicBezTo>
                    <a:pt x="85463" y="1477"/>
                    <a:pt x="85511" y="1454"/>
                    <a:pt x="85559" y="1430"/>
                  </a:cubicBezTo>
                  <a:cubicBezTo>
                    <a:pt x="85559" y="1406"/>
                    <a:pt x="85428" y="1370"/>
                    <a:pt x="85428" y="1346"/>
                  </a:cubicBezTo>
                  <a:cubicBezTo>
                    <a:pt x="85428" y="1323"/>
                    <a:pt x="85582" y="1287"/>
                    <a:pt x="85582" y="1275"/>
                  </a:cubicBezTo>
                  <a:cubicBezTo>
                    <a:pt x="85570" y="1239"/>
                    <a:pt x="85451" y="1215"/>
                    <a:pt x="85440" y="1180"/>
                  </a:cubicBezTo>
                  <a:cubicBezTo>
                    <a:pt x="85428" y="1215"/>
                    <a:pt x="85285" y="1239"/>
                    <a:pt x="85285" y="1263"/>
                  </a:cubicBezTo>
                  <a:cubicBezTo>
                    <a:pt x="85285" y="1275"/>
                    <a:pt x="85440" y="1334"/>
                    <a:pt x="85428" y="1346"/>
                  </a:cubicBezTo>
                  <a:cubicBezTo>
                    <a:pt x="85404" y="1370"/>
                    <a:pt x="85309" y="1406"/>
                    <a:pt x="85273" y="1418"/>
                  </a:cubicBezTo>
                  <a:cubicBezTo>
                    <a:pt x="85249" y="1430"/>
                    <a:pt x="85142" y="1501"/>
                    <a:pt x="85118" y="1501"/>
                  </a:cubicBezTo>
                  <a:cubicBezTo>
                    <a:pt x="85094" y="1501"/>
                    <a:pt x="84999" y="1430"/>
                    <a:pt x="84975" y="1418"/>
                  </a:cubicBezTo>
                  <a:cubicBezTo>
                    <a:pt x="84975" y="1418"/>
                    <a:pt x="84939" y="1394"/>
                    <a:pt x="84904" y="1370"/>
                  </a:cubicBezTo>
                  <a:cubicBezTo>
                    <a:pt x="84880" y="1346"/>
                    <a:pt x="84844" y="1334"/>
                    <a:pt x="84844" y="1334"/>
                  </a:cubicBezTo>
                  <a:cubicBezTo>
                    <a:pt x="84785" y="1358"/>
                    <a:pt x="84737" y="1382"/>
                    <a:pt x="84689" y="1406"/>
                  </a:cubicBezTo>
                  <a:cubicBezTo>
                    <a:pt x="84654" y="1430"/>
                    <a:pt x="84558" y="1465"/>
                    <a:pt x="84535" y="1489"/>
                  </a:cubicBezTo>
                  <a:cubicBezTo>
                    <a:pt x="84523" y="1501"/>
                    <a:pt x="84678" y="1549"/>
                    <a:pt x="84678" y="1573"/>
                  </a:cubicBezTo>
                  <a:cubicBezTo>
                    <a:pt x="84678" y="1584"/>
                    <a:pt x="84547" y="1632"/>
                    <a:pt x="84523" y="1644"/>
                  </a:cubicBezTo>
                  <a:cubicBezTo>
                    <a:pt x="84475" y="1680"/>
                    <a:pt x="84416" y="1704"/>
                    <a:pt x="84368" y="1727"/>
                  </a:cubicBezTo>
                  <a:lnTo>
                    <a:pt x="84213" y="1799"/>
                  </a:lnTo>
                  <a:cubicBezTo>
                    <a:pt x="84177" y="1823"/>
                    <a:pt x="84106" y="1870"/>
                    <a:pt x="84058" y="1882"/>
                  </a:cubicBezTo>
                  <a:cubicBezTo>
                    <a:pt x="84035" y="1882"/>
                    <a:pt x="83951" y="1799"/>
                    <a:pt x="83927" y="1799"/>
                  </a:cubicBezTo>
                  <a:cubicBezTo>
                    <a:pt x="83904" y="1799"/>
                    <a:pt x="83785" y="1858"/>
                    <a:pt x="83773" y="1870"/>
                  </a:cubicBezTo>
                  <a:cubicBezTo>
                    <a:pt x="83749" y="1894"/>
                    <a:pt x="83618" y="1930"/>
                    <a:pt x="83618" y="1942"/>
                  </a:cubicBezTo>
                  <a:cubicBezTo>
                    <a:pt x="83618" y="1954"/>
                    <a:pt x="83749" y="2037"/>
                    <a:pt x="83761" y="2037"/>
                  </a:cubicBezTo>
                  <a:cubicBezTo>
                    <a:pt x="83761" y="2037"/>
                    <a:pt x="83796" y="2013"/>
                    <a:pt x="83844" y="1989"/>
                  </a:cubicBezTo>
                  <a:cubicBezTo>
                    <a:pt x="83880" y="1977"/>
                    <a:pt x="83916" y="1954"/>
                    <a:pt x="83916" y="1954"/>
                  </a:cubicBezTo>
                  <a:cubicBezTo>
                    <a:pt x="83927" y="1965"/>
                    <a:pt x="84046" y="2025"/>
                    <a:pt x="84046" y="2037"/>
                  </a:cubicBezTo>
                  <a:cubicBezTo>
                    <a:pt x="84046" y="2061"/>
                    <a:pt x="83892" y="2096"/>
                    <a:pt x="83892" y="2120"/>
                  </a:cubicBezTo>
                  <a:cubicBezTo>
                    <a:pt x="83904" y="2144"/>
                    <a:pt x="84023" y="2168"/>
                    <a:pt x="84035" y="2204"/>
                  </a:cubicBezTo>
                  <a:cubicBezTo>
                    <a:pt x="84035" y="2204"/>
                    <a:pt x="83999" y="2227"/>
                    <a:pt x="83963" y="2239"/>
                  </a:cubicBezTo>
                  <a:cubicBezTo>
                    <a:pt x="83927" y="2263"/>
                    <a:pt x="83892" y="2275"/>
                    <a:pt x="83880" y="2275"/>
                  </a:cubicBezTo>
                  <a:cubicBezTo>
                    <a:pt x="83832" y="2275"/>
                    <a:pt x="83796" y="2204"/>
                    <a:pt x="83749" y="2192"/>
                  </a:cubicBezTo>
                  <a:lnTo>
                    <a:pt x="83439" y="2346"/>
                  </a:lnTo>
                  <a:lnTo>
                    <a:pt x="83296" y="2263"/>
                  </a:lnTo>
                  <a:cubicBezTo>
                    <a:pt x="83261" y="2239"/>
                    <a:pt x="83177" y="2204"/>
                    <a:pt x="83165" y="2180"/>
                  </a:cubicBezTo>
                  <a:cubicBezTo>
                    <a:pt x="83154" y="2168"/>
                    <a:pt x="83308" y="2120"/>
                    <a:pt x="83308" y="2096"/>
                  </a:cubicBezTo>
                  <a:cubicBezTo>
                    <a:pt x="83320" y="2073"/>
                    <a:pt x="83165" y="2037"/>
                    <a:pt x="83177" y="2013"/>
                  </a:cubicBezTo>
                  <a:cubicBezTo>
                    <a:pt x="83177" y="2001"/>
                    <a:pt x="83308" y="1954"/>
                    <a:pt x="83332" y="1942"/>
                  </a:cubicBezTo>
                  <a:cubicBezTo>
                    <a:pt x="83344" y="1930"/>
                    <a:pt x="83487" y="1870"/>
                    <a:pt x="83475" y="1858"/>
                  </a:cubicBezTo>
                  <a:cubicBezTo>
                    <a:pt x="83475" y="1835"/>
                    <a:pt x="83332" y="1799"/>
                    <a:pt x="83344" y="1775"/>
                  </a:cubicBezTo>
                  <a:cubicBezTo>
                    <a:pt x="83344" y="1751"/>
                    <a:pt x="83213" y="1715"/>
                    <a:pt x="83201" y="1692"/>
                  </a:cubicBezTo>
                  <a:lnTo>
                    <a:pt x="83046" y="1775"/>
                  </a:lnTo>
                  <a:cubicBezTo>
                    <a:pt x="83011" y="1787"/>
                    <a:pt x="82927" y="1823"/>
                    <a:pt x="82892" y="1846"/>
                  </a:cubicBezTo>
                  <a:cubicBezTo>
                    <a:pt x="82880" y="1870"/>
                    <a:pt x="82749" y="1906"/>
                    <a:pt x="82749" y="1930"/>
                  </a:cubicBezTo>
                  <a:cubicBezTo>
                    <a:pt x="82737" y="1930"/>
                    <a:pt x="82880" y="2013"/>
                    <a:pt x="82880" y="2013"/>
                  </a:cubicBezTo>
                  <a:cubicBezTo>
                    <a:pt x="82892" y="2013"/>
                    <a:pt x="82927" y="1989"/>
                    <a:pt x="82963" y="1965"/>
                  </a:cubicBezTo>
                  <a:cubicBezTo>
                    <a:pt x="82999" y="1954"/>
                    <a:pt x="83034" y="1930"/>
                    <a:pt x="83034" y="1930"/>
                  </a:cubicBezTo>
                  <a:cubicBezTo>
                    <a:pt x="83058" y="1942"/>
                    <a:pt x="83177" y="2001"/>
                    <a:pt x="83177" y="2013"/>
                  </a:cubicBezTo>
                  <a:cubicBezTo>
                    <a:pt x="83177" y="2037"/>
                    <a:pt x="83011" y="2073"/>
                    <a:pt x="83023" y="2096"/>
                  </a:cubicBezTo>
                  <a:cubicBezTo>
                    <a:pt x="83034" y="2120"/>
                    <a:pt x="83142" y="2144"/>
                    <a:pt x="83165" y="2180"/>
                  </a:cubicBezTo>
                  <a:lnTo>
                    <a:pt x="83011" y="2251"/>
                  </a:lnTo>
                  <a:cubicBezTo>
                    <a:pt x="82975" y="2275"/>
                    <a:pt x="82903" y="2323"/>
                    <a:pt x="82856" y="2335"/>
                  </a:cubicBezTo>
                  <a:cubicBezTo>
                    <a:pt x="82832" y="2335"/>
                    <a:pt x="82749" y="2251"/>
                    <a:pt x="82713" y="2251"/>
                  </a:cubicBezTo>
                  <a:cubicBezTo>
                    <a:pt x="82665" y="2251"/>
                    <a:pt x="82618" y="2323"/>
                    <a:pt x="82558" y="2323"/>
                  </a:cubicBezTo>
                  <a:lnTo>
                    <a:pt x="82284" y="2156"/>
                  </a:lnTo>
                  <a:cubicBezTo>
                    <a:pt x="82332" y="2132"/>
                    <a:pt x="82392" y="2108"/>
                    <a:pt x="82439" y="2073"/>
                  </a:cubicBezTo>
                  <a:cubicBezTo>
                    <a:pt x="82451" y="2073"/>
                    <a:pt x="82594" y="2013"/>
                    <a:pt x="82594" y="2001"/>
                  </a:cubicBezTo>
                  <a:cubicBezTo>
                    <a:pt x="82594" y="1989"/>
                    <a:pt x="82439" y="1930"/>
                    <a:pt x="82451" y="1918"/>
                  </a:cubicBezTo>
                  <a:cubicBezTo>
                    <a:pt x="82475" y="1894"/>
                    <a:pt x="82558" y="1858"/>
                    <a:pt x="82606" y="1835"/>
                  </a:cubicBezTo>
                  <a:cubicBezTo>
                    <a:pt x="82630" y="1823"/>
                    <a:pt x="82749" y="1775"/>
                    <a:pt x="82761" y="1763"/>
                  </a:cubicBezTo>
                  <a:cubicBezTo>
                    <a:pt x="82761" y="1739"/>
                    <a:pt x="82618" y="1704"/>
                    <a:pt x="82618" y="1680"/>
                  </a:cubicBezTo>
                  <a:cubicBezTo>
                    <a:pt x="82570" y="1704"/>
                    <a:pt x="82511" y="1727"/>
                    <a:pt x="82463" y="1751"/>
                  </a:cubicBezTo>
                  <a:cubicBezTo>
                    <a:pt x="82415" y="1775"/>
                    <a:pt x="82344" y="1799"/>
                    <a:pt x="82308" y="1835"/>
                  </a:cubicBezTo>
                  <a:cubicBezTo>
                    <a:pt x="82296" y="1846"/>
                    <a:pt x="82165" y="1894"/>
                    <a:pt x="82165" y="1906"/>
                  </a:cubicBezTo>
                  <a:cubicBezTo>
                    <a:pt x="82153" y="1930"/>
                    <a:pt x="82308" y="1977"/>
                    <a:pt x="82296" y="1989"/>
                  </a:cubicBezTo>
                  <a:cubicBezTo>
                    <a:pt x="82284" y="2013"/>
                    <a:pt x="82153" y="2049"/>
                    <a:pt x="82141" y="2073"/>
                  </a:cubicBezTo>
                  <a:cubicBezTo>
                    <a:pt x="82141" y="2085"/>
                    <a:pt x="82296" y="2144"/>
                    <a:pt x="82284" y="2156"/>
                  </a:cubicBezTo>
                  <a:cubicBezTo>
                    <a:pt x="82261" y="2180"/>
                    <a:pt x="82165" y="2216"/>
                    <a:pt x="82130" y="2227"/>
                  </a:cubicBezTo>
                  <a:cubicBezTo>
                    <a:pt x="82082" y="2251"/>
                    <a:pt x="82034" y="2287"/>
                    <a:pt x="81975" y="2311"/>
                  </a:cubicBezTo>
                  <a:cubicBezTo>
                    <a:pt x="81963" y="2311"/>
                    <a:pt x="81868" y="2227"/>
                    <a:pt x="81844" y="2227"/>
                  </a:cubicBezTo>
                  <a:cubicBezTo>
                    <a:pt x="81808" y="2227"/>
                    <a:pt x="81713" y="2311"/>
                    <a:pt x="81689" y="2299"/>
                  </a:cubicBezTo>
                  <a:cubicBezTo>
                    <a:pt x="81641" y="2287"/>
                    <a:pt x="81582" y="2239"/>
                    <a:pt x="81546" y="2216"/>
                  </a:cubicBezTo>
                  <a:cubicBezTo>
                    <a:pt x="81534" y="2204"/>
                    <a:pt x="81439" y="2132"/>
                    <a:pt x="81415" y="2132"/>
                  </a:cubicBezTo>
                  <a:cubicBezTo>
                    <a:pt x="81379" y="2132"/>
                    <a:pt x="81272" y="2204"/>
                    <a:pt x="81260" y="2216"/>
                  </a:cubicBezTo>
                  <a:cubicBezTo>
                    <a:pt x="81225" y="2227"/>
                    <a:pt x="81153" y="2275"/>
                    <a:pt x="81106" y="2287"/>
                  </a:cubicBezTo>
                  <a:cubicBezTo>
                    <a:pt x="81082" y="2287"/>
                    <a:pt x="80998" y="2204"/>
                    <a:pt x="80963" y="2204"/>
                  </a:cubicBezTo>
                  <a:cubicBezTo>
                    <a:pt x="80915" y="2204"/>
                    <a:pt x="80856" y="2275"/>
                    <a:pt x="80808" y="2275"/>
                  </a:cubicBezTo>
                  <a:cubicBezTo>
                    <a:pt x="80760" y="2275"/>
                    <a:pt x="80725" y="2192"/>
                    <a:pt x="80677" y="2192"/>
                  </a:cubicBezTo>
                  <a:cubicBezTo>
                    <a:pt x="80641" y="2192"/>
                    <a:pt x="80546" y="2275"/>
                    <a:pt x="80522" y="2275"/>
                  </a:cubicBezTo>
                  <a:cubicBezTo>
                    <a:pt x="80475" y="2263"/>
                    <a:pt x="80415" y="2204"/>
                    <a:pt x="80379" y="2192"/>
                  </a:cubicBezTo>
                  <a:cubicBezTo>
                    <a:pt x="80367" y="2180"/>
                    <a:pt x="80272" y="2108"/>
                    <a:pt x="80236" y="2096"/>
                  </a:cubicBezTo>
                  <a:cubicBezTo>
                    <a:pt x="80213" y="2096"/>
                    <a:pt x="80106" y="2168"/>
                    <a:pt x="80094" y="2180"/>
                  </a:cubicBezTo>
                  <a:cubicBezTo>
                    <a:pt x="80058" y="2192"/>
                    <a:pt x="79975" y="2251"/>
                    <a:pt x="79939" y="2251"/>
                  </a:cubicBezTo>
                  <a:cubicBezTo>
                    <a:pt x="79891" y="2263"/>
                    <a:pt x="79844" y="2168"/>
                    <a:pt x="79796" y="2168"/>
                  </a:cubicBezTo>
                  <a:cubicBezTo>
                    <a:pt x="79760" y="2168"/>
                    <a:pt x="79689" y="2251"/>
                    <a:pt x="79641" y="2251"/>
                  </a:cubicBezTo>
                  <a:cubicBezTo>
                    <a:pt x="79594" y="2239"/>
                    <a:pt x="79558" y="2168"/>
                    <a:pt x="79510" y="2168"/>
                  </a:cubicBezTo>
                  <a:cubicBezTo>
                    <a:pt x="79463" y="2156"/>
                    <a:pt x="79403" y="2239"/>
                    <a:pt x="79355" y="2239"/>
                  </a:cubicBezTo>
                  <a:cubicBezTo>
                    <a:pt x="79308" y="2239"/>
                    <a:pt x="79260" y="2156"/>
                    <a:pt x="79213" y="2156"/>
                  </a:cubicBezTo>
                  <a:cubicBezTo>
                    <a:pt x="79165" y="2156"/>
                    <a:pt x="79105" y="2239"/>
                    <a:pt x="79058" y="2239"/>
                  </a:cubicBezTo>
                  <a:cubicBezTo>
                    <a:pt x="79022" y="2227"/>
                    <a:pt x="78963" y="2144"/>
                    <a:pt x="78927" y="2144"/>
                  </a:cubicBezTo>
                  <a:cubicBezTo>
                    <a:pt x="78867" y="2156"/>
                    <a:pt x="78820" y="2227"/>
                    <a:pt x="78772" y="2227"/>
                  </a:cubicBezTo>
                  <a:cubicBezTo>
                    <a:pt x="78724" y="2227"/>
                    <a:pt x="78677" y="2144"/>
                    <a:pt x="78629" y="2144"/>
                  </a:cubicBezTo>
                  <a:cubicBezTo>
                    <a:pt x="78593" y="2144"/>
                    <a:pt x="78510" y="2227"/>
                    <a:pt x="78474" y="2216"/>
                  </a:cubicBezTo>
                  <a:cubicBezTo>
                    <a:pt x="78462" y="2216"/>
                    <a:pt x="78343" y="2144"/>
                    <a:pt x="78343" y="2132"/>
                  </a:cubicBezTo>
                  <a:cubicBezTo>
                    <a:pt x="78343" y="2108"/>
                    <a:pt x="78498" y="2073"/>
                    <a:pt x="78486" y="2061"/>
                  </a:cubicBezTo>
                  <a:cubicBezTo>
                    <a:pt x="78486" y="2049"/>
                    <a:pt x="78367" y="1977"/>
                    <a:pt x="78355" y="1977"/>
                  </a:cubicBezTo>
                  <a:cubicBezTo>
                    <a:pt x="78343" y="1977"/>
                    <a:pt x="78201" y="2049"/>
                    <a:pt x="78201" y="2049"/>
                  </a:cubicBezTo>
                  <a:cubicBezTo>
                    <a:pt x="78201" y="2061"/>
                    <a:pt x="78343" y="2120"/>
                    <a:pt x="78343" y="2132"/>
                  </a:cubicBezTo>
                  <a:cubicBezTo>
                    <a:pt x="78331" y="2144"/>
                    <a:pt x="78201" y="2216"/>
                    <a:pt x="78189" y="2216"/>
                  </a:cubicBezTo>
                  <a:cubicBezTo>
                    <a:pt x="78153" y="2216"/>
                    <a:pt x="78070" y="2120"/>
                    <a:pt x="78046" y="2120"/>
                  </a:cubicBezTo>
                  <a:cubicBezTo>
                    <a:pt x="77998" y="2132"/>
                    <a:pt x="77927" y="2180"/>
                    <a:pt x="77891" y="2204"/>
                  </a:cubicBezTo>
                  <a:cubicBezTo>
                    <a:pt x="77867" y="2216"/>
                    <a:pt x="77784" y="2275"/>
                    <a:pt x="77736" y="2275"/>
                  </a:cubicBezTo>
                  <a:cubicBezTo>
                    <a:pt x="77724" y="2287"/>
                    <a:pt x="77617" y="2204"/>
                    <a:pt x="77605" y="2192"/>
                  </a:cubicBezTo>
                  <a:cubicBezTo>
                    <a:pt x="77581" y="2180"/>
                    <a:pt x="77486" y="2108"/>
                    <a:pt x="77462" y="2108"/>
                  </a:cubicBezTo>
                  <a:cubicBezTo>
                    <a:pt x="77439" y="2108"/>
                    <a:pt x="77331" y="2180"/>
                    <a:pt x="77308" y="2192"/>
                  </a:cubicBezTo>
                  <a:cubicBezTo>
                    <a:pt x="77296" y="2192"/>
                    <a:pt x="77177" y="2263"/>
                    <a:pt x="77153" y="2263"/>
                  </a:cubicBezTo>
                  <a:cubicBezTo>
                    <a:pt x="77129" y="2263"/>
                    <a:pt x="77046" y="2192"/>
                    <a:pt x="77022" y="2180"/>
                  </a:cubicBezTo>
                  <a:cubicBezTo>
                    <a:pt x="76998" y="2168"/>
                    <a:pt x="76903" y="2096"/>
                    <a:pt x="76879" y="2096"/>
                  </a:cubicBezTo>
                  <a:cubicBezTo>
                    <a:pt x="76855" y="2096"/>
                    <a:pt x="76748" y="2156"/>
                    <a:pt x="76724" y="2168"/>
                  </a:cubicBezTo>
                  <a:cubicBezTo>
                    <a:pt x="76700" y="2180"/>
                    <a:pt x="76605" y="2251"/>
                    <a:pt x="76569" y="2251"/>
                  </a:cubicBezTo>
                  <a:cubicBezTo>
                    <a:pt x="76534" y="2251"/>
                    <a:pt x="76474" y="2168"/>
                    <a:pt x="76438" y="2168"/>
                  </a:cubicBezTo>
                  <a:cubicBezTo>
                    <a:pt x="76391" y="2168"/>
                    <a:pt x="76319" y="2251"/>
                    <a:pt x="76284" y="2239"/>
                  </a:cubicBezTo>
                  <a:cubicBezTo>
                    <a:pt x="76224" y="2239"/>
                    <a:pt x="76200" y="2156"/>
                    <a:pt x="76141" y="2156"/>
                  </a:cubicBezTo>
                  <a:cubicBezTo>
                    <a:pt x="76093" y="2156"/>
                    <a:pt x="76034" y="2239"/>
                    <a:pt x="75986" y="2239"/>
                  </a:cubicBezTo>
                  <a:cubicBezTo>
                    <a:pt x="75938" y="2227"/>
                    <a:pt x="75903" y="2156"/>
                    <a:pt x="75855" y="2144"/>
                  </a:cubicBezTo>
                  <a:cubicBezTo>
                    <a:pt x="75807" y="2144"/>
                    <a:pt x="75748" y="2227"/>
                    <a:pt x="75700" y="2227"/>
                  </a:cubicBezTo>
                  <a:cubicBezTo>
                    <a:pt x="75653" y="2227"/>
                    <a:pt x="75593" y="2144"/>
                    <a:pt x="75557" y="2144"/>
                  </a:cubicBezTo>
                  <a:cubicBezTo>
                    <a:pt x="75510" y="2144"/>
                    <a:pt x="75462" y="2216"/>
                    <a:pt x="75403" y="2216"/>
                  </a:cubicBezTo>
                  <a:cubicBezTo>
                    <a:pt x="75355" y="2216"/>
                    <a:pt x="75307" y="2132"/>
                    <a:pt x="75272" y="2132"/>
                  </a:cubicBezTo>
                  <a:cubicBezTo>
                    <a:pt x="75224" y="2132"/>
                    <a:pt x="75164" y="2216"/>
                    <a:pt x="75117" y="2216"/>
                  </a:cubicBezTo>
                  <a:cubicBezTo>
                    <a:pt x="75069" y="2216"/>
                    <a:pt x="75022" y="2132"/>
                    <a:pt x="74974" y="2132"/>
                  </a:cubicBezTo>
                  <a:cubicBezTo>
                    <a:pt x="74938" y="2120"/>
                    <a:pt x="74855" y="2204"/>
                    <a:pt x="74819" y="2204"/>
                  </a:cubicBezTo>
                  <a:cubicBezTo>
                    <a:pt x="74772" y="2192"/>
                    <a:pt x="74736" y="2120"/>
                    <a:pt x="74688" y="2120"/>
                  </a:cubicBezTo>
                  <a:cubicBezTo>
                    <a:pt x="74641" y="2120"/>
                    <a:pt x="74581" y="2192"/>
                    <a:pt x="74533" y="2192"/>
                  </a:cubicBezTo>
                  <a:cubicBezTo>
                    <a:pt x="74486" y="2192"/>
                    <a:pt x="74438" y="2108"/>
                    <a:pt x="74391" y="2108"/>
                  </a:cubicBezTo>
                  <a:cubicBezTo>
                    <a:pt x="74343" y="2108"/>
                    <a:pt x="74283" y="2192"/>
                    <a:pt x="74236" y="2192"/>
                  </a:cubicBezTo>
                  <a:cubicBezTo>
                    <a:pt x="74188" y="2192"/>
                    <a:pt x="74152" y="2108"/>
                    <a:pt x="74105" y="2108"/>
                  </a:cubicBezTo>
                  <a:cubicBezTo>
                    <a:pt x="74045" y="2108"/>
                    <a:pt x="73998" y="2180"/>
                    <a:pt x="73950" y="2180"/>
                  </a:cubicBezTo>
                  <a:cubicBezTo>
                    <a:pt x="73914" y="2180"/>
                    <a:pt x="73843" y="2108"/>
                    <a:pt x="73807" y="2096"/>
                  </a:cubicBezTo>
                  <a:cubicBezTo>
                    <a:pt x="73759" y="2073"/>
                    <a:pt x="73712" y="2037"/>
                    <a:pt x="73664" y="2013"/>
                  </a:cubicBezTo>
                  <a:cubicBezTo>
                    <a:pt x="73652" y="2001"/>
                    <a:pt x="73521" y="1942"/>
                    <a:pt x="73533" y="1930"/>
                  </a:cubicBezTo>
                  <a:cubicBezTo>
                    <a:pt x="73533" y="1906"/>
                    <a:pt x="73676" y="1882"/>
                    <a:pt x="73688" y="1846"/>
                  </a:cubicBezTo>
                  <a:cubicBezTo>
                    <a:pt x="73688" y="1823"/>
                    <a:pt x="73545" y="1787"/>
                    <a:pt x="73545" y="1763"/>
                  </a:cubicBezTo>
                  <a:cubicBezTo>
                    <a:pt x="73545" y="1751"/>
                    <a:pt x="73700" y="1704"/>
                    <a:pt x="73700" y="1692"/>
                  </a:cubicBezTo>
                  <a:cubicBezTo>
                    <a:pt x="73676" y="1656"/>
                    <a:pt x="73581" y="1632"/>
                    <a:pt x="73557" y="1608"/>
                  </a:cubicBezTo>
                  <a:cubicBezTo>
                    <a:pt x="73545" y="1632"/>
                    <a:pt x="73402" y="1656"/>
                    <a:pt x="73402" y="1680"/>
                  </a:cubicBezTo>
                  <a:cubicBezTo>
                    <a:pt x="73402" y="1704"/>
                    <a:pt x="73545" y="1739"/>
                    <a:pt x="73545" y="1763"/>
                  </a:cubicBezTo>
                  <a:cubicBezTo>
                    <a:pt x="73545" y="1787"/>
                    <a:pt x="73390" y="1811"/>
                    <a:pt x="73390" y="1846"/>
                  </a:cubicBezTo>
                  <a:cubicBezTo>
                    <a:pt x="73390" y="1858"/>
                    <a:pt x="73545" y="1918"/>
                    <a:pt x="73533" y="1930"/>
                  </a:cubicBezTo>
                  <a:cubicBezTo>
                    <a:pt x="73521" y="1942"/>
                    <a:pt x="73390" y="2001"/>
                    <a:pt x="73378" y="2001"/>
                  </a:cubicBezTo>
                  <a:cubicBezTo>
                    <a:pt x="73355" y="2001"/>
                    <a:pt x="73248" y="1918"/>
                    <a:pt x="73236" y="1918"/>
                  </a:cubicBezTo>
                  <a:cubicBezTo>
                    <a:pt x="73224" y="1930"/>
                    <a:pt x="73081" y="1989"/>
                    <a:pt x="73081" y="2001"/>
                  </a:cubicBezTo>
                  <a:cubicBezTo>
                    <a:pt x="73081" y="2001"/>
                    <a:pt x="73224" y="2085"/>
                    <a:pt x="73224" y="2085"/>
                  </a:cubicBezTo>
                  <a:cubicBezTo>
                    <a:pt x="73188" y="2096"/>
                    <a:pt x="73105" y="2156"/>
                    <a:pt x="73069" y="2156"/>
                  </a:cubicBezTo>
                  <a:cubicBezTo>
                    <a:pt x="73033" y="2156"/>
                    <a:pt x="72974" y="2073"/>
                    <a:pt x="72926" y="2073"/>
                  </a:cubicBezTo>
                  <a:cubicBezTo>
                    <a:pt x="72902" y="2073"/>
                    <a:pt x="72807" y="2156"/>
                    <a:pt x="72783" y="2156"/>
                  </a:cubicBezTo>
                  <a:cubicBezTo>
                    <a:pt x="72736" y="2144"/>
                    <a:pt x="72676" y="2085"/>
                    <a:pt x="72640" y="2061"/>
                  </a:cubicBezTo>
                  <a:cubicBezTo>
                    <a:pt x="72616" y="2049"/>
                    <a:pt x="72521" y="1977"/>
                    <a:pt x="72497" y="1977"/>
                  </a:cubicBezTo>
                  <a:cubicBezTo>
                    <a:pt x="72474" y="1977"/>
                    <a:pt x="72366" y="2049"/>
                    <a:pt x="72343" y="2061"/>
                  </a:cubicBezTo>
                  <a:cubicBezTo>
                    <a:pt x="72319" y="2073"/>
                    <a:pt x="72235" y="2132"/>
                    <a:pt x="72200" y="2132"/>
                  </a:cubicBezTo>
                  <a:cubicBezTo>
                    <a:pt x="72152" y="2144"/>
                    <a:pt x="72093" y="2049"/>
                    <a:pt x="72057" y="2049"/>
                  </a:cubicBezTo>
                  <a:cubicBezTo>
                    <a:pt x="72021" y="2049"/>
                    <a:pt x="71938" y="2132"/>
                    <a:pt x="71902" y="2132"/>
                  </a:cubicBezTo>
                  <a:cubicBezTo>
                    <a:pt x="71854" y="2120"/>
                    <a:pt x="71819" y="2049"/>
                    <a:pt x="71759" y="2049"/>
                  </a:cubicBezTo>
                  <a:cubicBezTo>
                    <a:pt x="71724" y="2037"/>
                    <a:pt x="71652" y="2120"/>
                    <a:pt x="71616" y="2120"/>
                  </a:cubicBezTo>
                  <a:cubicBezTo>
                    <a:pt x="71569" y="2120"/>
                    <a:pt x="71521" y="2037"/>
                    <a:pt x="71473" y="2037"/>
                  </a:cubicBezTo>
                  <a:cubicBezTo>
                    <a:pt x="71426" y="2037"/>
                    <a:pt x="71366" y="2108"/>
                    <a:pt x="71319" y="2108"/>
                  </a:cubicBezTo>
                  <a:cubicBezTo>
                    <a:pt x="71283" y="2108"/>
                    <a:pt x="71223" y="2025"/>
                    <a:pt x="71176" y="2025"/>
                  </a:cubicBezTo>
                  <a:cubicBezTo>
                    <a:pt x="71128" y="2037"/>
                    <a:pt x="71081" y="2108"/>
                    <a:pt x="71033" y="2108"/>
                  </a:cubicBezTo>
                  <a:cubicBezTo>
                    <a:pt x="70985" y="2108"/>
                    <a:pt x="70938" y="2025"/>
                    <a:pt x="70890" y="2025"/>
                  </a:cubicBezTo>
                  <a:cubicBezTo>
                    <a:pt x="70854" y="2025"/>
                    <a:pt x="70771" y="2108"/>
                    <a:pt x="70735" y="2096"/>
                  </a:cubicBezTo>
                  <a:cubicBezTo>
                    <a:pt x="70723" y="2096"/>
                    <a:pt x="70592" y="2025"/>
                    <a:pt x="70592" y="2013"/>
                  </a:cubicBezTo>
                  <a:cubicBezTo>
                    <a:pt x="70604" y="1989"/>
                    <a:pt x="70759" y="1954"/>
                    <a:pt x="70747" y="1942"/>
                  </a:cubicBezTo>
                  <a:cubicBezTo>
                    <a:pt x="70747" y="1930"/>
                    <a:pt x="70628" y="1846"/>
                    <a:pt x="70616" y="1846"/>
                  </a:cubicBezTo>
                  <a:cubicBezTo>
                    <a:pt x="70604" y="1846"/>
                    <a:pt x="70461" y="1918"/>
                    <a:pt x="70461" y="1930"/>
                  </a:cubicBezTo>
                  <a:cubicBezTo>
                    <a:pt x="70461" y="1942"/>
                    <a:pt x="70604" y="2001"/>
                    <a:pt x="70592" y="2013"/>
                  </a:cubicBezTo>
                  <a:cubicBezTo>
                    <a:pt x="70581" y="2025"/>
                    <a:pt x="70461" y="2085"/>
                    <a:pt x="70450" y="2085"/>
                  </a:cubicBezTo>
                  <a:cubicBezTo>
                    <a:pt x="70414" y="2085"/>
                    <a:pt x="70330" y="2001"/>
                    <a:pt x="70307" y="2001"/>
                  </a:cubicBezTo>
                  <a:cubicBezTo>
                    <a:pt x="70259" y="2013"/>
                    <a:pt x="70188" y="2061"/>
                    <a:pt x="70152" y="2085"/>
                  </a:cubicBezTo>
                  <a:cubicBezTo>
                    <a:pt x="70116" y="2096"/>
                    <a:pt x="70045" y="2156"/>
                    <a:pt x="69997" y="2156"/>
                  </a:cubicBezTo>
                  <a:cubicBezTo>
                    <a:pt x="69985" y="2156"/>
                    <a:pt x="69878" y="2085"/>
                    <a:pt x="69866" y="2073"/>
                  </a:cubicBezTo>
                  <a:cubicBezTo>
                    <a:pt x="69830" y="2061"/>
                    <a:pt x="69759" y="1989"/>
                    <a:pt x="69723" y="1989"/>
                  </a:cubicBezTo>
                  <a:cubicBezTo>
                    <a:pt x="69699" y="1989"/>
                    <a:pt x="69580" y="2061"/>
                    <a:pt x="69568" y="2073"/>
                  </a:cubicBezTo>
                  <a:cubicBezTo>
                    <a:pt x="69533" y="2085"/>
                    <a:pt x="69461" y="2132"/>
                    <a:pt x="69414" y="2144"/>
                  </a:cubicBezTo>
                  <a:cubicBezTo>
                    <a:pt x="69390" y="2144"/>
                    <a:pt x="69307" y="2061"/>
                    <a:pt x="69283" y="2061"/>
                  </a:cubicBezTo>
                  <a:cubicBezTo>
                    <a:pt x="69235" y="2061"/>
                    <a:pt x="69164" y="2144"/>
                    <a:pt x="69128" y="2132"/>
                  </a:cubicBezTo>
                  <a:cubicBezTo>
                    <a:pt x="69092" y="2132"/>
                    <a:pt x="69009" y="2073"/>
                    <a:pt x="68985" y="2049"/>
                  </a:cubicBezTo>
                  <a:cubicBezTo>
                    <a:pt x="68973" y="2037"/>
                    <a:pt x="68866" y="1965"/>
                    <a:pt x="68842" y="1965"/>
                  </a:cubicBezTo>
                  <a:cubicBezTo>
                    <a:pt x="68818" y="1965"/>
                    <a:pt x="68711" y="2049"/>
                    <a:pt x="68699" y="2049"/>
                  </a:cubicBezTo>
                  <a:cubicBezTo>
                    <a:pt x="68640" y="2025"/>
                    <a:pt x="68592" y="1977"/>
                    <a:pt x="68556" y="1965"/>
                  </a:cubicBezTo>
                  <a:cubicBezTo>
                    <a:pt x="68533" y="1954"/>
                    <a:pt x="68437" y="1870"/>
                    <a:pt x="68414" y="1870"/>
                  </a:cubicBezTo>
                  <a:cubicBezTo>
                    <a:pt x="68402" y="1870"/>
                    <a:pt x="68259" y="1942"/>
                    <a:pt x="68259" y="1954"/>
                  </a:cubicBezTo>
                  <a:cubicBezTo>
                    <a:pt x="68259" y="1954"/>
                    <a:pt x="68402" y="2037"/>
                    <a:pt x="68402" y="2037"/>
                  </a:cubicBezTo>
                  <a:cubicBezTo>
                    <a:pt x="68366" y="2049"/>
                    <a:pt x="68295" y="2120"/>
                    <a:pt x="68247" y="2108"/>
                  </a:cubicBezTo>
                  <a:cubicBezTo>
                    <a:pt x="68211" y="2108"/>
                    <a:pt x="68152" y="2025"/>
                    <a:pt x="68104" y="2025"/>
                  </a:cubicBezTo>
                  <a:cubicBezTo>
                    <a:pt x="68080" y="2037"/>
                    <a:pt x="67985" y="2108"/>
                    <a:pt x="67961" y="2108"/>
                  </a:cubicBezTo>
                  <a:cubicBezTo>
                    <a:pt x="67914" y="2096"/>
                    <a:pt x="67854" y="2037"/>
                    <a:pt x="67818" y="2025"/>
                  </a:cubicBezTo>
                  <a:cubicBezTo>
                    <a:pt x="67794" y="2013"/>
                    <a:pt x="67699" y="1942"/>
                    <a:pt x="67675" y="1942"/>
                  </a:cubicBezTo>
                  <a:cubicBezTo>
                    <a:pt x="67652" y="1942"/>
                    <a:pt x="67544" y="2001"/>
                    <a:pt x="67521" y="2013"/>
                  </a:cubicBezTo>
                  <a:cubicBezTo>
                    <a:pt x="67509" y="2025"/>
                    <a:pt x="67390" y="2096"/>
                    <a:pt x="67378" y="2096"/>
                  </a:cubicBezTo>
                  <a:cubicBezTo>
                    <a:pt x="67330" y="2085"/>
                    <a:pt x="67271" y="2001"/>
                    <a:pt x="67235" y="2001"/>
                  </a:cubicBezTo>
                  <a:cubicBezTo>
                    <a:pt x="67187" y="2013"/>
                    <a:pt x="67128" y="2085"/>
                    <a:pt x="67080" y="2085"/>
                  </a:cubicBezTo>
                  <a:cubicBezTo>
                    <a:pt x="67044" y="2085"/>
                    <a:pt x="66985" y="1989"/>
                    <a:pt x="66937" y="2001"/>
                  </a:cubicBezTo>
                  <a:cubicBezTo>
                    <a:pt x="66913" y="2001"/>
                    <a:pt x="66818" y="2085"/>
                    <a:pt x="66794" y="2073"/>
                  </a:cubicBezTo>
                  <a:cubicBezTo>
                    <a:pt x="66771" y="2073"/>
                    <a:pt x="66651" y="2001"/>
                    <a:pt x="66651" y="1989"/>
                  </a:cubicBezTo>
                  <a:cubicBezTo>
                    <a:pt x="66651" y="1965"/>
                    <a:pt x="66806" y="1930"/>
                    <a:pt x="66806" y="1918"/>
                  </a:cubicBezTo>
                  <a:cubicBezTo>
                    <a:pt x="66806" y="1906"/>
                    <a:pt x="66675" y="1835"/>
                    <a:pt x="66663" y="1835"/>
                  </a:cubicBezTo>
                  <a:cubicBezTo>
                    <a:pt x="66651" y="1835"/>
                    <a:pt x="66509" y="1906"/>
                    <a:pt x="66509" y="1906"/>
                  </a:cubicBezTo>
                  <a:cubicBezTo>
                    <a:pt x="66509" y="1906"/>
                    <a:pt x="66544" y="1930"/>
                    <a:pt x="66580" y="1954"/>
                  </a:cubicBezTo>
                  <a:cubicBezTo>
                    <a:pt x="66616" y="1965"/>
                    <a:pt x="66651" y="1989"/>
                    <a:pt x="66651" y="1989"/>
                  </a:cubicBezTo>
                  <a:cubicBezTo>
                    <a:pt x="66604" y="2001"/>
                    <a:pt x="66544" y="2073"/>
                    <a:pt x="66497" y="2073"/>
                  </a:cubicBezTo>
                  <a:cubicBezTo>
                    <a:pt x="66449" y="2061"/>
                    <a:pt x="66413" y="1989"/>
                    <a:pt x="66354" y="1977"/>
                  </a:cubicBezTo>
                  <a:cubicBezTo>
                    <a:pt x="66306" y="1977"/>
                    <a:pt x="66259" y="2061"/>
                    <a:pt x="66211" y="2061"/>
                  </a:cubicBezTo>
                  <a:cubicBezTo>
                    <a:pt x="66163" y="2061"/>
                    <a:pt x="66116" y="1977"/>
                    <a:pt x="66068" y="1977"/>
                  </a:cubicBezTo>
                  <a:cubicBezTo>
                    <a:pt x="66020" y="1977"/>
                    <a:pt x="65961" y="2049"/>
                    <a:pt x="65913" y="2049"/>
                  </a:cubicBezTo>
                  <a:cubicBezTo>
                    <a:pt x="65878" y="2049"/>
                    <a:pt x="65806" y="1965"/>
                    <a:pt x="65770" y="1965"/>
                  </a:cubicBezTo>
                  <a:cubicBezTo>
                    <a:pt x="65723" y="1977"/>
                    <a:pt x="65663" y="2025"/>
                    <a:pt x="65628" y="2049"/>
                  </a:cubicBezTo>
                  <a:cubicBezTo>
                    <a:pt x="65604" y="2061"/>
                    <a:pt x="65497" y="2120"/>
                    <a:pt x="65473" y="2120"/>
                  </a:cubicBezTo>
                  <a:cubicBezTo>
                    <a:pt x="65425" y="2120"/>
                    <a:pt x="65377" y="2037"/>
                    <a:pt x="65330" y="2037"/>
                  </a:cubicBezTo>
                  <a:cubicBezTo>
                    <a:pt x="65294" y="2037"/>
                    <a:pt x="65199" y="2120"/>
                    <a:pt x="65175" y="2120"/>
                  </a:cubicBezTo>
                  <a:cubicBezTo>
                    <a:pt x="65127" y="2108"/>
                    <a:pt x="65068" y="2049"/>
                    <a:pt x="65044" y="2025"/>
                  </a:cubicBezTo>
                  <a:cubicBezTo>
                    <a:pt x="65020" y="2025"/>
                    <a:pt x="64925" y="1942"/>
                    <a:pt x="64901" y="1942"/>
                  </a:cubicBezTo>
                  <a:cubicBezTo>
                    <a:pt x="64866" y="1942"/>
                    <a:pt x="64770" y="2013"/>
                    <a:pt x="64746" y="2025"/>
                  </a:cubicBezTo>
                  <a:cubicBezTo>
                    <a:pt x="64723" y="2037"/>
                    <a:pt x="64627" y="2096"/>
                    <a:pt x="64592" y="2096"/>
                  </a:cubicBezTo>
                  <a:cubicBezTo>
                    <a:pt x="64544" y="2096"/>
                    <a:pt x="64496" y="2013"/>
                    <a:pt x="64461" y="2013"/>
                  </a:cubicBezTo>
                  <a:cubicBezTo>
                    <a:pt x="64413" y="2013"/>
                    <a:pt x="64342" y="2096"/>
                    <a:pt x="64306" y="2096"/>
                  </a:cubicBezTo>
                  <a:cubicBezTo>
                    <a:pt x="64246" y="2085"/>
                    <a:pt x="64211" y="2013"/>
                    <a:pt x="64163" y="2001"/>
                  </a:cubicBezTo>
                  <a:cubicBezTo>
                    <a:pt x="64115" y="2001"/>
                    <a:pt x="64056" y="2085"/>
                    <a:pt x="64008" y="2085"/>
                  </a:cubicBezTo>
                  <a:cubicBezTo>
                    <a:pt x="63961" y="2085"/>
                    <a:pt x="63925" y="2001"/>
                    <a:pt x="63865" y="2001"/>
                  </a:cubicBezTo>
                  <a:cubicBezTo>
                    <a:pt x="63818" y="2001"/>
                    <a:pt x="63770" y="2073"/>
                    <a:pt x="63723" y="2073"/>
                  </a:cubicBezTo>
                  <a:cubicBezTo>
                    <a:pt x="63675" y="2073"/>
                    <a:pt x="63627" y="1989"/>
                    <a:pt x="63580" y="1989"/>
                  </a:cubicBezTo>
                  <a:cubicBezTo>
                    <a:pt x="63532" y="1989"/>
                    <a:pt x="63472" y="2073"/>
                    <a:pt x="63425" y="2073"/>
                  </a:cubicBezTo>
                  <a:cubicBezTo>
                    <a:pt x="63377" y="2073"/>
                    <a:pt x="63342" y="1989"/>
                    <a:pt x="63282" y="1989"/>
                  </a:cubicBezTo>
                  <a:cubicBezTo>
                    <a:pt x="63234" y="1977"/>
                    <a:pt x="63187" y="2061"/>
                    <a:pt x="63139" y="2061"/>
                  </a:cubicBezTo>
                  <a:cubicBezTo>
                    <a:pt x="63091" y="2061"/>
                    <a:pt x="63032" y="1977"/>
                    <a:pt x="62996" y="1977"/>
                  </a:cubicBezTo>
                  <a:cubicBezTo>
                    <a:pt x="62937" y="1977"/>
                    <a:pt x="62901" y="2049"/>
                    <a:pt x="62841" y="2049"/>
                  </a:cubicBezTo>
                  <a:cubicBezTo>
                    <a:pt x="62794" y="2049"/>
                    <a:pt x="62746" y="1965"/>
                    <a:pt x="62699" y="1965"/>
                  </a:cubicBezTo>
                  <a:cubicBezTo>
                    <a:pt x="62651" y="1965"/>
                    <a:pt x="62603" y="2049"/>
                    <a:pt x="62556" y="2049"/>
                  </a:cubicBezTo>
                  <a:cubicBezTo>
                    <a:pt x="62508" y="2049"/>
                    <a:pt x="62460" y="1965"/>
                    <a:pt x="62413" y="1965"/>
                  </a:cubicBezTo>
                  <a:cubicBezTo>
                    <a:pt x="62365" y="1965"/>
                    <a:pt x="62306" y="2037"/>
                    <a:pt x="62258" y="2037"/>
                  </a:cubicBezTo>
                  <a:cubicBezTo>
                    <a:pt x="62210" y="2037"/>
                    <a:pt x="62175" y="1954"/>
                    <a:pt x="62115" y="1954"/>
                  </a:cubicBezTo>
                  <a:cubicBezTo>
                    <a:pt x="62079" y="1954"/>
                    <a:pt x="62008" y="2037"/>
                    <a:pt x="61972" y="2025"/>
                  </a:cubicBezTo>
                  <a:cubicBezTo>
                    <a:pt x="61948" y="2025"/>
                    <a:pt x="61829" y="1954"/>
                    <a:pt x="61829" y="1942"/>
                  </a:cubicBezTo>
                  <a:cubicBezTo>
                    <a:pt x="61829" y="1918"/>
                    <a:pt x="61984" y="1894"/>
                    <a:pt x="61984" y="1870"/>
                  </a:cubicBezTo>
                  <a:cubicBezTo>
                    <a:pt x="61984" y="1858"/>
                    <a:pt x="61853" y="1787"/>
                    <a:pt x="61841" y="1787"/>
                  </a:cubicBezTo>
                  <a:cubicBezTo>
                    <a:pt x="61829" y="1787"/>
                    <a:pt x="61687" y="1858"/>
                    <a:pt x="61687" y="1858"/>
                  </a:cubicBezTo>
                  <a:cubicBezTo>
                    <a:pt x="61687" y="1870"/>
                    <a:pt x="61841" y="1942"/>
                    <a:pt x="61829" y="1942"/>
                  </a:cubicBezTo>
                  <a:cubicBezTo>
                    <a:pt x="61818" y="1954"/>
                    <a:pt x="61698" y="2025"/>
                    <a:pt x="61675" y="2025"/>
                  </a:cubicBezTo>
                  <a:cubicBezTo>
                    <a:pt x="61639" y="2025"/>
                    <a:pt x="61567" y="1930"/>
                    <a:pt x="61532" y="1942"/>
                  </a:cubicBezTo>
                  <a:cubicBezTo>
                    <a:pt x="61484" y="1942"/>
                    <a:pt x="61425" y="2001"/>
                    <a:pt x="61389" y="2013"/>
                  </a:cubicBezTo>
                  <a:cubicBezTo>
                    <a:pt x="61353" y="2037"/>
                    <a:pt x="61270" y="2085"/>
                    <a:pt x="61234" y="2096"/>
                  </a:cubicBezTo>
                  <a:cubicBezTo>
                    <a:pt x="61210" y="2096"/>
                    <a:pt x="61103" y="2013"/>
                    <a:pt x="61091" y="2013"/>
                  </a:cubicBezTo>
                  <a:cubicBezTo>
                    <a:pt x="61079" y="2001"/>
                    <a:pt x="60972" y="1918"/>
                    <a:pt x="60948" y="1918"/>
                  </a:cubicBezTo>
                  <a:cubicBezTo>
                    <a:pt x="60925" y="1918"/>
                    <a:pt x="60817" y="1989"/>
                    <a:pt x="60805" y="2001"/>
                  </a:cubicBezTo>
                  <a:cubicBezTo>
                    <a:pt x="60770" y="2013"/>
                    <a:pt x="60686" y="2073"/>
                    <a:pt x="60651" y="2073"/>
                  </a:cubicBezTo>
                  <a:cubicBezTo>
                    <a:pt x="60603" y="2085"/>
                    <a:pt x="60544" y="1989"/>
                    <a:pt x="60508" y="1989"/>
                  </a:cubicBezTo>
                  <a:cubicBezTo>
                    <a:pt x="60472" y="1989"/>
                    <a:pt x="60389" y="2073"/>
                    <a:pt x="60353" y="2073"/>
                  </a:cubicBezTo>
                  <a:cubicBezTo>
                    <a:pt x="60305" y="2061"/>
                    <a:pt x="60270" y="1989"/>
                    <a:pt x="60210" y="1989"/>
                  </a:cubicBezTo>
                  <a:cubicBezTo>
                    <a:pt x="60174" y="1977"/>
                    <a:pt x="60115" y="2061"/>
                    <a:pt x="60067" y="2061"/>
                  </a:cubicBezTo>
                  <a:cubicBezTo>
                    <a:pt x="60020" y="2061"/>
                    <a:pt x="59972" y="1977"/>
                    <a:pt x="59924" y="1977"/>
                  </a:cubicBezTo>
                  <a:cubicBezTo>
                    <a:pt x="59877" y="1977"/>
                    <a:pt x="59817" y="2061"/>
                    <a:pt x="59770" y="2049"/>
                  </a:cubicBezTo>
                  <a:cubicBezTo>
                    <a:pt x="59734" y="2049"/>
                    <a:pt x="59674" y="1965"/>
                    <a:pt x="59627" y="1965"/>
                  </a:cubicBezTo>
                  <a:cubicBezTo>
                    <a:pt x="59579" y="1977"/>
                    <a:pt x="59532" y="2049"/>
                    <a:pt x="59484" y="2049"/>
                  </a:cubicBezTo>
                  <a:cubicBezTo>
                    <a:pt x="59436" y="2049"/>
                    <a:pt x="59389" y="1965"/>
                    <a:pt x="59341" y="1965"/>
                  </a:cubicBezTo>
                  <a:cubicBezTo>
                    <a:pt x="59293" y="1965"/>
                    <a:pt x="59234" y="2037"/>
                    <a:pt x="59186" y="2037"/>
                  </a:cubicBezTo>
                  <a:cubicBezTo>
                    <a:pt x="59151" y="2037"/>
                    <a:pt x="59079" y="1965"/>
                    <a:pt x="59043" y="1954"/>
                  </a:cubicBezTo>
                  <a:cubicBezTo>
                    <a:pt x="59031" y="1942"/>
                    <a:pt x="58936" y="1870"/>
                    <a:pt x="58912" y="1870"/>
                  </a:cubicBezTo>
                  <a:cubicBezTo>
                    <a:pt x="58877" y="1870"/>
                    <a:pt x="58781" y="1942"/>
                    <a:pt x="58758" y="1942"/>
                  </a:cubicBezTo>
                  <a:cubicBezTo>
                    <a:pt x="58746" y="1954"/>
                    <a:pt x="58627" y="2025"/>
                    <a:pt x="58603" y="2025"/>
                  </a:cubicBezTo>
                  <a:cubicBezTo>
                    <a:pt x="58591" y="2025"/>
                    <a:pt x="58460" y="1942"/>
                    <a:pt x="58460" y="1942"/>
                  </a:cubicBezTo>
                  <a:cubicBezTo>
                    <a:pt x="58460" y="1930"/>
                    <a:pt x="58603" y="1858"/>
                    <a:pt x="58615" y="1858"/>
                  </a:cubicBezTo>
                  <a:cubicBezTo>
                    <a:pt x="58567" y="1858"/>
                    <a:pt x="58531" y="1775"/>
                    <a:pt x="58484" y="1775"/>
                  </a:cubicBezTo>
                  <a:cubicBezTo>
                    <a:pt x="58472" y="1775"/>
                    <a:pt x="58329" y="1846"/>
                    <a:pt x="58329" y="1858"/>
                  </a:cubicBezTo>
                  <a:cubicBezTo>
                    <a:pt x="58329" y="1858"/>
                    <a:pt x="58460" y="1942"/>
                    <a:pt x="58460" y="1942"/>
                  </a:cubicBezTo>
                  <a:cubicBezTo>
                    <a:pt x="58436" y="1954"/>
                    <a:pt x="58341" y="2013"/>
                    <a:pt x="58317" y="2013"/>
                  </a:cubicBezTo>
                  <a:cubicBezTo>
                    <a:pt x="58269" y="2013"/>
                    <a:pt x="58210" y="1930"/>
                    <a:pt x="58174" y="1930"/>
                  </a:cubicBezTo>
                  <a:cubicBezTo>
                    <a:pt x="58127" y="1942"/>
                    <a:pt x="58067" y="2013"/>
                    <a:pt x="58019" y="2013"/>
                  </a:cubicBezTo>
                  <a:cubicBezTo>
                    <a:pt x="57972" y="2013"/>
                    <a:pt x="57936" y="1930"/>
                    <a:pt x="57877" y="1930"/>
                  </a:cubicBezTo>
                  <a:cubicBezTo>
                    <a:pt x="57841" y="1918"/>
                    <a:pt x="57769" y="2001"/>
                    <a:pt x="57734" y="2001"/>
                  </a:cubicBezTo>
                  <a:cubicBezTo>
                    <a:pt x="57674" y="1989"/>
                    <a:pt x="57638" y="1930"/>
                    <a:pt x="57591" y="1918"/>
                  </a:cubicBezTo>
                  <a:cubicBezTo>
                    <a:pt x="57531" y="1930"/>
                    <a:pt x="57496" y="1989"/>
                    <a:pt x="57436" y="1989"/>
                  </a:cubicBezTo>
                  <a:cubicBezTo>
                    <a:pt x="57436" y="1989"/>
                    <a:pt x="57293" y="1918"/>
                    <a:pt x="57293" y="1906"/>
                  </a:cubicBezTo>
                  <a:cubicBezTo>
                    <a:pt x="57293" y="1894"/>
                    <a:pt x="57436" y="1835"/>
                    <a:pt x="57448" y="1835"/>
                  </a:cubicBezTo>
                  <a:cubicBezTo>
                    <a:pt x="57460" y="1823"/>
                    <a:pt x="57567" y="1918"/>
                    <a:pt x="57591" y="1918"/>
                  </a:cubicBezTo>
                  <a:cubicBezTo>
                    <a:pt x="57615" y="1918"/>
                    <a:pt x="57722" y="1846"/>
                    <a:pt x="57746" y="1835"/>
                  </a:cubicBezTo>
                  <a:cubicBezTo>
                    <a:pt x="57769" y="1823"/>
                    <a:pt x="57888" y="1775"/>
                    <a:pt x="57900" y="1763"/>
                  </a:cubicBezTo>
                  <a:cubicBezTo>
                    <a:pt x="57900" y="1739"/>
                    <a:pt x="57746" y="1704"/>
                    <a:pt x="57757" y="1680"/>
                  </a:cubicBezTo>
                  <a:cubicBezTo>
                    <a:pt x="57769" y="1644"/>
                    <a:pt x="57900" y="1632"/>
                    <a:pt x="57912" y="1596"/>
                  </a:cubicBezTo>
                  <a:cubicBezTo>
                    <a:pt x="57912" y="1573"/>
                    <a:pt x="57769" y="1537"/>
                    <a:pt x="57769" y="1513"/>
                  </a:cubicBezTo>
                  <a:cubicBezTo>
                    <a:pt x="57722" y="1537"/>
                    <a:pt x="57674" y="1573"/>
                    <a:pt x="57615" y="1596"/>
                  </a:cubicBezTo>
                  <a:cubicBezTo>
                    <a:pt x="57591" y="1608"/>
                    <a:pt x="57496" y="1668"/>
                    <a:pt x="57460" y="1668"/>
                  </a:cubicBezTo>
                  <a:cubicBezTo>
                    <a:pt x="57448" y="1668"/>
                    <a:pt x="57341" y="1584"/>
                    <a:pt x="57329" y="1584"/>
                  </a:cubicBezTo>
                  <a:cubicBezTo>
                    <a:pt x="57269" y="1608"/>
                    <a:pt x="57222" y="1644"/>
                    <a:pt x="57174" y="1668"/>
                  </a:cubicBezTo>
                  <a:cubicBezTo>
                    <a:pt x="57126" y="1680"/>
                    <a:pt x="57055" y="1715"/>
                    <a:pt x="57019" y="1739"/>
                  </a:cubicBezTo>
                  <a:cubicBezTo>
                    <a:pt x="56995" y="1751"/>
                    <a:pt x="56865" y="1799"/>
                    <a:pt x="56865" y="1811"/>
                  </a:cubicBezTo>
                  <a:cubicBezTo>
                    <a:pt x="56865" y="1823"/>
                    <a:pt x="57007" y="1906"/>
                    <a:pt x="57007" y="1906"/>
                  </a:cubicBezTo>
                  <a:cubicBezTo>
                    <a:pt x="56972" y="1906"/>
                    <a:pt x="56888" y="1977"/>
                    <a:pt x="56853" y="1977"/>
                  </a:cubicBezTo>
                  <a:cubicBezTo>
                    <a:pt x="56805" y="1977"/>
                    <a:pt x="56757" y="1894"/>
                    <a:pt x="56710" y="1894"/>
                  </a:cubicBezTo>
                  <a:cubicBezTo>
                    <a:pt x="56662" y="1894"/>
                    <a:pt x="56614" y="1977"/>
                    <a:pt x="56567" y="1965"/>
                  </a:cubicBezTo>
                  <a:cubicBezTo>
                    <a:pt x="56519" y="1965"/>
                    <a:pt x="56460" y="1882"/>
                    <a:pt x="56424" y="1882"/>
                  </a:cubicBezTo>
                  <a:cubicBezTo>
                    <a:pt x="56376" y="1894"/>
                    <a:pt x="56317" y="1965"/>
                    <a:pt x="56269" y="1965"/>
                  </a:cubicBezTo>
                  <a:cubicBezTo>
                    <a:pt x="56233" y="1965"/>
                    <a:pt x="56162" y="1870"/>
                    <a:pt x="56126" y="1882"/>
                  </a:cubicBezTo>
                  <a:cubicBezTo>
                    <a:pt x="56079" y="1882"/>
                    <a:pt x="56019" y="1942"/>
                    <a:pt x="55972" y="1954"/>
                  </a:cubicBezTo>
                  <a:cubicBezTo>
                    <a:pt x="55960" y="1965"/>
                    <a:pt x="55852" y="2037"/>
                    <a:pt x="55829" y="2037"/>
                  </a:cubicBezTo>
                  <a:cubicBezTo>
                    <a:pt x="55793" y="2037"/>
                    <a:pt x="55710" y="1965"/>
                    <a:pt x="55686" y="1942"/>
                  </a:cubicBezTo>
                  <a:cubicBezTo>
                    <a:pt x="55674" y="1942"/>
                    <a:pt x="55567" y="1858"/>
                    <a:pt x="55543" y="1858"/>
                  </a:cubicBezTo>
                  <a:cubicBezTo>
                    <a:pt x="55495" y="1858"/>
                    <a:pt x="55448" y="1942"/>
                    <a:pt x="55388" y="1942"/>
                  </a:cubicBezTo>
                  <a:cubicBezTo>
                    <a:pt x="55352" y="1942"/>
                    <a:pt x="55293" y="1846"/>
                    <a:pt x="55257" y="1858"/>
                  </a:cubicBezTo>
                  <a:cubicBezTo>
                    <a:pt x="55198" y="1858"/>
                    <a:pt x="55162" y="1930"/>
                    <a:pt x="55102" y="1930"/>
                  </a:cubicBezTo>
                  <a:cubicBezTo>
                    <a:pt x="55055" y="1942"/>
                    <a:pt x="54995" y="2013"/>
                    <a:pt x="54948" y="2013"/>
                  </a:cubicBezTo>
                  <a:cubicBezTo>
                    <a:pt x="54912" y="2013"/>
                    <a:pt x="54852" y="1918"/>
                    <a:pt x="54805" y="1930"/>
                  </a:cubicBezTo>
                  <a:cubicBezTo>
                    <a:pt x="54757" y="1930"/>
                    <a:pt x="54709" y="2001"/>
                    <a:pt x="54662" y="2001"/>
                  </a:cubicBezTo>
                  <a:cubicBezTo>
                    <a:pt x="54614" y="2001"/>
                    <a:pt x="54567" y="1918"/>
                    <a:pt x="54519" y="1918"/>
                  </a:cubicBezTo>
                  <a:cubicBezTo>
                    <a:pt x="54483" y="1918"/>
                    <a:pt x="54400" y="2001"/>
                    <a:pt x="54364" y="1989"/>
                  </a:cubicBezTo>
                  <a:cubicBezTo>
                    <a:pt x="54317" y="1989"/>
                    <a:pt x="54281" y="1918"/>
                    <a:pt x="54221" y="1906"/>
                  </a:cubicBezTo>
                  <a:cubicBezTo>
                    <a:pt x="54174" y="1906"/>
                    <a:pt x="54138" y="1823"/>
                    <a:pt x="54090" y="1823"/>
                  </a:cubicBezTo>
                  <a:cubicBezTo>
                    <a:pt x="54043" y="1823"/>
                    <a:pt x="53983" y="1894"/>
                    <a:pt x="53936" y="1906"/>
                  </a:cubicBezTo>
                  <a:cubicBezTo>
                    <a:pt x="53888" y="1906"/>
                    <a:pt x="53828" y="1977"/>
                    <a:pt x="53781" y="1977"/>
                  </a:cubicBezTo>
                  <a:cubicBezTo>
                    <a:pt x="53733" y="1977"/>
                    <a:pt x="53686" y="1894"/>
                    <a:pt x="53638" y="1894"/>
                  </a:cubicBezTo>
                  <a:cubicBezTo>
                    <a:pt x="53590" y="1894"/>
                    <a:pt x="53543" y="1977"/>
                    <a:pt x="53495" y="1965"/>
                  </a:cubicBezTo>
                  <a:cubicBezTo>
                    <a:pt x="53447" y="1965"/>
                    <a:pt x="53388" y="1882"/>
                    <a:pt x="53352" y="1882"/>
                  </a:cubicBezTo>
                  <a:cubicBezTo>
                    <a:pt x="53316" y="1894"/>
                    <a:pt x="53233" y="1965"/>
                    <a:pt x="53197" y="1965"/>
                  </a:cubicBezTo>
                  <a:cubicBezTo>
                    <a:pt x="53185" y="1965"/>
                    <a:pt x="53055" y="1882"/>
                    <a:pt x="53055" y="1882"/>
                  </a:cubicBezTo>
                  <a:cubicBezTo>
                    <a:pt x="53055" y="1870"/>
                    <a:pt x="53197" y="1799"/>
                    <a:pt x="53209" y="1799"/>
                  </a:cubicBezTo>
                  <a:cubicBezTo>
                    <a:pt x="53162" y="1799"/>
                    <a:pt x="53126" y="1715"/>
                    <a:pt x="53078" y="1715"/>
                  </a:cubicBezTo>
                  <a:cubicBezTo>
                    <a:pt x="53066" y="1715"/>
                    <a:pt x="52924" y="1787"/>
                    <a:pt x="52924" y="1799"/>
                  </a:cubicBezTo>
                  <a:cubicBezTo>
                    <a:pt x="52924" y="1799"/>
                    <a:pt x="53055" y="1882"/>
                    <a:pt x="53055" y="1882"/>
                  </a:cubicBezTo>
                  <a:cubicBezTo>
                    <a:pt x="53031" y="1894"/>
                    <a:pt x="52935" y="1954"/>
                    <a:pt x="52912" y="1954"/>
                  </a:cubicBezTo>
                  <a:cubicBezTo>
                    <a:pt x="52864" y="1954"/>
                    <a:pt x="52804" y="1870"/>
                    <a:pt x="52769" y="1870"/>
                  </a:cubicBezTo>
                  <a:cubicBezTo>
                    <a:pt x="52709" y="1870"/>
                    <a:pt x="52662" y="1942"/>
                    <a:pt x="52614" y="1954"/>
                  </a:cubicBezTo>
                  <a:cubicBezTo>
                    <a:pt x="52566" y="1954"/>
                    <a:pt x="52519" y="1870"/>
                    <a:pt x="52471" y="1858"/>
                  </a:cubicBezTo>
                  <a:cubicBezTo>
                    <a:pt x="52459" y="1858"/>
                    <a:pt x="52340" y="1942"/>
                    <a:pt x="52328" y="1942"/>
                  </a:cubicBezTo>
                  <a:cubicBezTo>
                    <a:pt x="52304" y="1930"/>
                    <a:pt x="52185" y="1870"/>
                    <a:pt x="52185" y="1858"/>
                  </a:cubicBezTo>
                  <a:cubicBezTo>
                    <a:pt x="52185" y="1835"/>
                    <a:pt x="52340" y="1799"/>
                    <a:pt x="52340" y="1775"/>
                  </a:cubicBezTo>
                  <a:cubicBezTo>
                    <a:pt x="52340" y="1775"/>
                    <a:pt x="52209" y="1692"/>
                    <a:pt x="52197" y="1692"/>
                  </a:cubicBezTo>
                  <a:cubicBezTo>
                    <a:pt x="52185" y="1692"/>
                    <a:pt x="52042" y="1763"/>
                    <a:pt x="52042" y="1775"/>
                  </a:cubicBezTo>
                  <a:cubicBezTo>
                    <a:pt x="52042" y="1787"/>
                    <a:pt x="52197" y="1846"/>
                    <a:pt x="52185" y="1858"/>
                  </a:cubicBezTo>
                  <a:cubicBezTo>
                    <a:pt x="52162" y="1882"/>
                    <a:pt x="52066" y="1918"/>
                    <a:pt x="52031" y="1930"/>
                  </a:cubicBezTo>
                  <a:cubicBezTo>
                    <a:pt x="51995" y="1954"/>
                    <a:pt x="51912" y="2001"/>
                    <a:pt x="51876" y="2013"/>
                  </a:cubicBezTo>
                  <a:cubicBezTo>
                    <a:pt x="51864" y="2013"/>
                    <a:pt x="51757" y="1930"/>
                    <a:pt x="51745" y="1930"/>
                  </a:cubicBezTo>
                  <a:cubicBezTo>
                    <a:pt x="51721" y="1918"/>
                    <a:pt x="51626" y="1835"/>
                    <a:pt x="51602" y="1846"/>
                  </a:cubicBezTo>
                  <a:cubicBezTo>
                    <a:pt x="51578" y="1846"/>
                    <a:pt x="51471" y="1930"/>
                    <a:pt x="51447" y="1918"/>
                  </a:cubicBezTo>
                  <a:cubicBezTo>
                    <a:pt x="51400" y="1906"/>
                    <a:pt x="51340" y="1858"/>
                    <a:pt x="51304" y="1835"/>
                  </a:cubicBezTo>
                  <a:cubicBezTo>
                    <a:pt x="51292" y="1823"/>
                    <a:pt x="51197" y="1751"/>
                    <a:pt x="51173" y="1751"/>
                  </a:cubicBezTo>
                  <a:cubicBezTo>
                    <a:pt x="51161" y="1751"/>
                    <a:pt x="51019" y="1823"/>
                    <a:pt x="51019" y="1823"/>
                  </a:cubicBezTo>
                  <a:cubicBezTo>
                    <a:pt x="51019" y="1835"/>
                    <a:pt x="51150" y="1906"/>
                    <a:pt x="51150" y="1906"/>
                  </a:cubicBezTo>
                  <a:cubicBezTo>
                    <a:pt x="51114" y="1918"/>
                    <a:pt x="51054" y="1989"/>
                    <a:pt x="51007" y="1989"/>
                  </a:cubicBezTo>
                  <a:cubicBezTo>
                    <a:pt x="50959" y="1989"/>
                    <a:pt x="50911" y="1906"/>
                    <a:pt x="50864" y="1906"/>
                  </a:cubicBezTo>
                  <a:cubicBezTo>
                    <a:pt x="50816" y="1906"/>
                    <a:pt x="50757" y="1977"/>
                    <a:pt x="50709" y="1977"/>
                  </a:cubicBezTo>
                  <a:cubicBezTo>
                    <a:pt x="50661" y="1977"/>
                    <a:pt x="50626" y="1906"/>
                    <a:pt x="50566" y="1894"/>
                  </a:cubicBezTo>
                  <a:cubicBezTo>
                    <a:pt x="50530" y="1894"/>
                    <a:pt x="50459" y="1977"/>
                    <a:pt x="50423" y="1977"/>
                  </a:cubicBezTo>
                  <a:cubicBezTo>
                    <a:pt x="50388" y="1977"/>
                    <a:pt x="50304" y="1894"/>
                    <a:pt x="50280" y="1882"/>
                  </a:cubicBezTo>
                  <a:cubicBezTo>
                    <a:pt x="50257" y="1870"/>
                    <a:pt x="50173" y="1799"/>
                    <a:pt x="50137" y="1799"/>
                  </a:cubicBezTo>
                  <a:cubicBezTo>
                    <a:pt x="50114" y="1799"/>
                    <a:pt x="50007" y="1870"/>
                    <a:pt x="49983" y="1882"/>
                  </a:cubicBezTo>
                  <a:cubicBezTo>
                    <a:pt x="49959" y="1894"/>
                    <a:pt x="49876" y="1954"/>
                    <a:pt x="49840" y="1954"/>
                  </a:cubicBezTo>
                  <a:cubicBezTo>
                    <a:pt x="49792" y="1965"/>
                    <a:pt x="49733" y="1870"/>
                    <a:pt x="49697" y="1870"/>
                  </a:cubicBezTo>
                  <a:cubicBezTo>
                    <a:pt x="49649" y="1870"/>
                    <a:pt x="49578" y="1954"/>
                    <a:pt x="49542" y="1954"/>
                  </a:cubicBezTo>
                  <a:cubicBezTo>
                    <a:pt x="49495" y="1942"/>
                    <a:pt x="49459" y="1870"/>
                    <a:pt x="49399" y="1870"/>
                  </a:cubicBezTo>
                  <a:cubicBezTo>
                    <a:pt x="49364" y="1858"/>
                    <a:pt x="49292" y="1942"/>
                    <a:pt x="49256" y="1942"/>
                  </a:cubicBezTo>
                  <a:cubicBezTo>
                    <a:pt x="49197" y="1942"/>
                    <a:pt x="49161" y="1858"/>
                    <a:pt x="49114" y="1858"/>
                  </a:cubicBezTo>
                  <a:cubicBezTo>
                    <a:pt x="49066" y="1858"/>
                    <a:pt x="49006" y="1930"/>
                    <a:pt x="48959" y="1930"/>
                  </a:cubicBezTo>
                  <a:cubicBezTo>
                    <a:pt x="48923" y="1930"/>
                    <a:pt x="48864" y="1846"/>
                    <a:pt x="48816" y="1846"/>
                  </a:cubicBezTo>
                  <a:cubicBezTo>
                    <a:pt x="48768" y="1858"/>
                    <a:pt x="48721" y="1930"/>
                    <a:pt x="48673" y="1930"/>
                  </a:cubicBezTo>
                  <a:cubicBezTo>
                    <a:pt x="48625" y="1930"/>
                    <a:pt x="48578" y="1846"/>
                    <a:pt x="48530" y="1846"/>
                  </a:cubicBezTo>
                  <a:cubicBezTo>
                    <a:pt x="48494" y="1846"/>
                    <a:pt x="48411" y="1930"/>
                    <a:pt x="48375" y="1918"/>
                  </a:cubicBezTo>
                  <a:cubicBezTo>
                    <a:pt x="48363" y="1918"/>
                    <a:pt x="48232" y="1846"/>
                    <a:pt x="48232" y="1835"/>
                  </a:cubicBezTo>
                  <a:cubicBezTo>
                    <a:pt x="48244" y="1811"/>
                    <a:pt x="48399" y="1775"/>
                    <a:pt x="48387" y="1763"/>
                  </a:cubicBezTo>
                  <a:cubicBezTo>
                    <a:pt x="48387" y="1751"/>
                    <a:pt x="48256" y="1668"/>
                    <a:pt x="48256" y="1668"/>
                  </a:cubicBezTo>
                  <a:cubicBezTo>
                    <a:pt x="48244" y="1668"/>
                    <a:pt x="48102" y="1739"/>
                    <a:pt x="48102" y="1751"/>
                  </a:cubicBezTo>
                  <a:cubicBezTo>
                    <a:pt x="48102" y="1763"/>
                    <a:pt x="48244" y="1823"/>
                    <a:pt x="48232" y="1835"/>
                  </a:cubicBezTo>
                  <a:cubicBezTo>
                    <a:pt x="48221" y="1846"/>
                    <a:pt x="48102" y="1918"/>
                    <a:pt x="48090" y="1906"/>
                  </a:cubicBezTo>
                  <a:cubicBezTo>
                    <a:pt x="48054" y="1906"/>
                    <a:pt x="47971" y="1823"/>
                    <a:pt x="47947" y="1823"/>
                  </a:cubicBezTo>
                  <a:cubicBezTo>
                    <a:pt x="47899" y="1835"/>
                    <a:pt x="47828" y="1882"/>
                    <a:pt x="47792" y="1906"/>
                  </a:cubicBezTo>
                  <a:cubicBezTo>
                    <a:pt x="47768" y="1918"/>
                    <a:pt x="47673" y="1977"/>
                    <a:pt x="47637" y="1977"/>
                  </a:cubicBezTo>
                  <a:cubicBezTo>
                    <a:pt x="47625" y="1977"/>
                    <a:pt x="47518" y="1906"/>
                    <a:pt x="47494" y="1894"/>
                  </a:cubicBezTo>
                  <a:cubicBezTo>
                    <a:pt x="47470" y="1882"/>
                    <a:pt x="47399" y="1811"/>
                    <a:pt x="47363" y="1811"/>
                  </a:cubicBezTo>
                  <a:cubicBezTo>
                    <a:pt x="47340" y="1811"/>
                    <a:pt x="47220" y="1882"/>
                    <a:pt x="47209" y="1894"/>
                  </a:cubicBezTo>
                  <a:cubicBezTo>
                    <a:pt x="47173" y="1906"/>
                    <a:pt x="47101" y="1954"/>
                    <a:pt x="47054" y="1965"/>
                  </a:cubicBezTo>
                  <a:cubicBezTo>
                    <a:pt x="47030" y="1965"/>
                    <a:pt x="46947" y="1882"/>
                    <a:pt x="46911" y="1882"/>
                  </a:cubicBezTo>
                  <a:cubicBezTo>
                    <a:pt x="46875" y="1882"/>
                    <a:pt x="46804" y="1965"/>
                    <a:pt x="46768" y="1954"/>
                  </a:cubicBezTo>
                  <a:cubicBezTo>
                    <a:pt x="46708" y="1954"/>
                    <a:pt x="46673" y="1870"/>
                    <a:pt x="46625" y="1870"/>
                  </a:cubicBezTo>
                  <a:cubicBezTo>
                    <a:pt x="46589" y="1870"/>
                    <a:pt x="46494" y="1954"/>
                    <a:pt x="46470" y="1954"/>
                  </a:cubicBezTo>
                  <a:cubicBezTo>
                    <a:pt x="46423" y="1942"/>
                    <a:pt x="46363" y="1882"/>
                    <a:pt x="46327" y="1870"/>
                  </a:cubicBezTo>
                  <a:cubicBezTo>
                    <a:pt x="46316" y="1858"/>
                    <a:pt x="46220" y="1787"/>
                    <a:pt x="46197" y="1787"/>
                  </a:cubicBezTo>
                  <a:cubicBezTo>
                    <a:pt x="46173" y="1775"/>
                    <a:pt x="46066" y="1846"/>
                    <a:pt x="46042" y="1858"/>
                  </a:cubicBezTo>
                  <a:cubicBezTo>
                    <a:pt x="46018" y="1870"/>
                    <a:pt x="45923" y="1930"/>
                    <a:pt x="45887" y="1930"/>
                  </a:cubicBezTo>
                  <a:cubicBezTo>
                    <a:pt x="45839" y="1942"/>
                    <a:pt x="45792" y="1846"/>
                    <a:pt x="45744" y="1846"/>
                  </a:cubicBezTo>
                  <a:cubicBezTo>
                    <a:pt x="45696" y="1846"/>
                    <a:pt x="45649" y="1930"/>
                    <a:pt x="45601" y="1930"/>
                  </a:cubicBezTo>
                  <a:cubicBezTo>
                    <a:pt x="45554" y="1930"/>
                    <a:pt x="45506" y="1846"/>
                    <a:pt x="45458" y="1846"/>
                  </a:cubicBezTo>
                  <a:cubicBezTo>
                    <a:pt x="45411" y="1846"/>
                    <a:pt x="45351" y="1918"/>
                    <a:pt x="45304" y="1918"/>
                  </a:cubicBezTo>
                  <a:cubicBezTo>
                    <a:pt x="45256" y="1918"/>
                    <a:pt x="45208" y="1835"/>
                    <a:pt x="45161" y="1835"/>
                  </a:cubicBezTo>
                  <a:cubicBezTo>
                    <a:pt x="45113" y="1835"/>
                    <a:pt x="45065" y="1918"/>
                    <a:pt x="45018" y="1918"/>
                  </a:cubicBezTo>
                  <a:cubicBezTo>
                    <a:pt x="44958" y="1906"/>
                    <a:pt x="44923" y="1835"/>
                    <a:pt x="44875" y="1823"/>
                  </a:cubicBezTo>
                  <a:cubicBezTo>
                    <a:pt x="44827" y="1823"/>
                    <a:pt x="44768" y="1906"/>
                    <a:pt x="44720" y="1906"/>
                  </a:cubicBezTo>
                  <a:cubicBezTo>
                    <a:pt x="44673" y="1906"/>
                    <a:pt x="44625" y="1823"/>
                    <a:pt x="44577" y="1823"/>
                  </a:cubicBezTo>
                  <a:cubicBezTo>
                    <a:pt x="44530" y="1823"/>
                    <a:pt x="44482" y="1894"/>
                    <a:pt x="44434" y="1894"/>
                  </a:cubicBezTo>
                  <a:cubicBezTo>
                    <a:pt x="44375" y="1894"/>
                    <a:pt x="44339" y="1811"/>
                    <a:pt x="44292" y="1811"/>
                  </a:cubicBezTo>
                  <a:cubicBezTo>
                    <a:pt x="44244" y="1811"/>
                    <a:pt x="44184" y="1894"/>
                    <a:pt x="44137" y="1894"/>
                  </a:cubicBezTo>
                  <a:cubicBezTo>
                    <a:pt x="44089" y="1882"/>
                    <a:pt x="44041" y="1811"/>
                    <a:pt x="43994" y="1799"/>
                  </a:cubicBezTo>
                  <a:cubicBezTo>
                    <a:pt x="43946" y="1799"/>
                    <a:pt x="43899" y="1882"/>
                    <a:pt x="43839" y="1882"/>
                  </a:cubicBezTo>
                  <a:cubicBezTo>
                    <a:pt x="43791" y="1882"/>
                    <a:pt x="43756" y="1799"/>
                    <a:pt x="43708" y="1799"/>
                  </a:cubicBezTo>
                  <a:cubicBezTo>
                    <a:pt x="43672" y="1799"/>
                    <a:pt x="43589" y="1882"/>
                    <a:pt x="43553" y="1870"/>
                  </a:cubicBezTo>
                  <a:cubicBezTo>
                    <a:pt x="43541" y="1870"/>
                    <a:pt x="43410" y="1799"/>
                    <a:pt x="43410" y="1787"/>
                  </a:cubicBezTo>
                  <a:cubicBezTo>
                    <a:pt x="43410" y="1763"/>
                    <a:pt x="43577" y="1739"/>
                    <a:pt x="43565" y="1715"/>
                  </a:cubicBezTo>
                  <a:cubicBezTo>
                    <a:pt x="43565" y="1704"/>
                    <a:pt x="43434" y="1632"/>
                    <a:pt x="43422" y="1632"/>
                  </a:cubicBezTo>
                  <a:cubicBezTo>
                    <a:pt x="43422" y="1632"/>
                    <a:pt x="43279" y="1704"/>
                    <a:pt x="43279" y="1704"/>
                  </a:cubicBezTo>
                  <a:cubicBezTo>
                    <a:pt x="43279" y="1715"/>
                    <a:pt x="43422" y="1787"/>
                    <a:pt x="43410" y="1787"/>
                  </a:cubicBezTo>
                  <a:cubicBezTo>
                    <a:pt x="43399" y="1799"/>
                    <a:pt x="43279" y="1870"/>
                    <a:pt x="43256" y="1870"/>
                  </a:cubicBezTo>
                  <a:cubicBezTo>
                    <a:pt x="43232" y="1870"/>
                    <a:pt x="43149" y="1775"/>
                    <a:pt x="43125" y="1787"/>
                  </a:cubicBezTo>
                  <a:cubicBezTo>
                    <a:pt x="43077" y="1787"/>
                    <a:pt x="43006" y="1835"/>
                    <a:pt x="42970" y="1858"/>
                  </a:cubicBezTo>
                  <a:cubicBezTo>
                    <a:pt x="42958" y="1870"/>
                    <a:pt x="42839" y="1942"/>
                    <a:pt x="42815" y="1942"/>
                  </a:cubicBezTo>
                  <a:cubicBezTo>
                    <a:pt x="42779" y="1930"/>
                    <a:pt x="42696" y="1870"/>
                    <a:pt x="42672" y="1846"/>
                  </a:cubicBezTo>
                  <a:cubicBezTo>
                    <a:pt x="42660" y="1846"/>
                    <a:pt x="42553" y="1763"/>
                    <a:pt x="42541" y="1763"/>
                  </a:cubicBezTo>
                  <a:cubicBezTo>
                    <a:pt x="42494" y="1775"/>
                    <a:pt x="42446" y="1680"/>
                    <a:pt x="42398" y="1680"/>
                  </a:cubicBezTo>
                  <a:cubicBezTo>
                    <a:pt x="42387" y="1680"/>
                    <a:pt x="42244" y="1751"/>
                    <a:pt x="42244" y="1763"/>
                  </a:cubicBezTo>
                  <a:cubicBezTo>
                    <a:pt x="42244" y="1763"/>
                    <a:pt x="42387" y="1846"/>
                    <a:pt x="42387" y="1846"/>
                  </a:cubicBezTo>
                  <a:cubicBezTo>
                    <a:pt x="42339" y="1846"/>
                    <a:pt x="42279" y="1918"/>
                    <a:pt x="42232" y="1918"/>
                  </a:cubicBezTo>
                  <a:cubicBezTo>
                    <a:pt x="42184" y="1918"/>
                    <a:pt x="42136" y="1835"/>
                    <a:pt x="42089" y="1835"/>
                  </a:cubicBezTo>
                  <a:cubicBezTo>
                    <a:pt x="42041" y="1835"/>
                    <a:pt x="41994" y="1918"/>
                    <a:pt x="41946" y="1918"/>
                  </a:cubicBezTo>
                  <a:cubicBezTo>
                    <a:pt x="41898" y="1906"/>
                    <a:pt x="41851" y="1823"/>
                    <a:pt x="41803" y="1823"/>
                  </a:cubicBezTo>
                  <a:cubicBezTo>
                    <a:pt x="41755" y="1823"/>
                    <a:pt x="41696" y="1906"/>
                    <a:pt x="41648" y="1906"/>
                  </a:cubicBezTo>
                  <a:cubicBezTo>
                    <a:pt x="41613" y="1906"/>
                    <a:pt x="41553" y="1823"/>
                    <a:pt x="41505" y="1823"/>
                  </a:cubicBezTo>
                  <a:cubicBezTo>
                    <a:pt x="41458" y="1823"/>
                    <a:pt x="41410" y="1894"/>
                    <a:pt x="41363" y="1894"/>
                  </a:cubicBezTo>
                  <a:cubicBezTo>
                    <a:pt x="41303" y="1894"/>
                    <a:pt x="41267" y="1811"/>
                    <a:pt x="41220" y="1811"/>
                  </a:cubicBezTo>
                  <a:cubicBezTo>
                    <a:pt x="41172" y="1811"/>
                    <a:pt x="41101" y="1894"/>
                    <a:pt x="41065" y="1894"/>
                  </a:cubicBezTo>
                  <a:cubicBezTo>
                    <a:pt x="41017" y="1882"/>
                    <a:pt x="40970" y="1811"/>
                    <a:pt x="40922" y="1811"/>
                  </a:cubicBezTo>
                  <a:cubicBezTo>
                    <a:pt x="40874" y="1799"/>
                    <a:pt x="40827" y="1882"/>
                    <a:pt x="40767" y="1882"/>
                  </a:cubicBezTo>
                  <a:cubicBezTo>
                    <a:pt x="40732" y="1882"/>
                    <a:pt x="40672" y="1799"/>
                    <a:pt x="40636" y="1799"/>
                  </a:cubicBezTo>
                  <a:cubicBezTo>
                    <a:pt x="40589" y="1799"/>
                    <a:pt x="40529" y="1882"/>
                    <a:pt x="40482" y="1870"/>
                  </a:cubicBezTo>
                  <a:cubicBezTo>
                    <a:pt x="40434" y="1870"/>
                    <a:pt x="40386" y="1787"/>
                    <a:pt x="40339" y="1787"/>
                  </a:cubicBezTo>
                  <a:cubicBezTo>
                    <a:pt x="40303" y="1787"/>
                    <a:pt x="40231" y="1870"/>
                    <a:pt x="40184" y="1870"/>
                  </a:cubicBezTo>
                  <a:cubicBezTo>
                    <a:pt x="40136" y="1858"/>
                    <a:pt x="40101" y="1787"/>
                    <a:pt x="40053" y="1787"/>
                  </a:cubicBezTo>
                  <a:cubicBezTo>
                    <a:pt x="40005" y="1787"/>
                    <a:pt x="39946" y="1858"/>
                    <a:pt x="39898" y="1858"/>
                  </a:cubicBezTo>
                  <a:cubicBezTo>
                    <a:pt x="39850" y="1858"/>
                    <a:pt x="39803" y="1775"/>
                    <a:pt x="39755" y="1775"/>
                  </a:cubicBezTo>
                  <a:cubicBezTo>
                    <a:pt x="39708" y="1775"/>
                    <a:pt x="39660" y="1858"/>
                    <a:pt x="39600" y="1846"/>
                  </a:cubicBezTo>
                  <a:cubicBezTo>
                    <a:pt x="39553" y="1846"/>
                    <a:pt x="39517" y="1763"/>
                    <a:pt x="39469" y="1763"/>
                  </a:cubicBezTo>
                  <a:cubicBezTo>
                    <a:pt x="39422" y="1763"/>
                    <a:pt x="39350" y="1846"/>
                    <a:pt x="39315" y="1846"/>
                  </a:cubicBezTo>
                  <a:cubicBezTo>
                    <a:pt x="39267" y="1835"/>
                    <a:pt x="39219" y="1763"/>
                    <a:pt x="39172" y="1763"/>
                  </a:cubicBezTo>
                  <a:cubicBezTo>
                    <a:pt x="39124" y="1763"/>
                    <a:pt x="39065" y="1835"/>
                    <a:pt x="39017" y="1835"/>
                  </a:cubicBezTo>
                  <a:cubicBezTo>
                    <a:pt x="38981" y="1835"/>
                    <a:pt x="38922" y="1751"/>
                    <a:pt x="38886" y="1751"/>
                  </a:cubicBezTo>
                  <a:cubicBezTo>
                    <a:pt x="38838" y="1751"/>
                    <a:pt x="38779" y="1835"/>
                    <a:pt x="38731" y="1835"/>
                  </a:cubicBezTo>
                  <a:cubicBezTo>
                    <a:pt x="38684" y="1823"/>
                    <a:pt x="38636" y="1751"/>
                    <a:pt x="38588" y="1739"/>
                  </a:cubicBezTo>
                  <a:cubicBezTo>
                    <a:pt x="38600" y="1715"/>
                    <a:pt x="38743" y="1692"/>
                    <a:pt x="38743" y="1668"/>
                  </a:cubicBezTo>
                  <a:cubicBezTo>
                    <a:pt x="38743" y="1644"/>
                    <a:pt x="38600" y="1608"/>
                    <a:pt x="38600" y="1584"/>
                  </a:cubicBezTo>
                  <a:cubicBezTo>
                    <a:pt x="38612" y="1549"/>
                    <a:pt x="38755" y="1537"/>
                    <a:pt x="38755" y="1501"/>
                  </a:cubicBezTo>
                  <a:cubicBezTo>
                    <a:pt x="38767" y="1477"/>
                    <a:pt x="38612" y="1442"/>
                    <a:pt x="38624" y="1418"/>
                  </a:cubicBezTo>
                  <a:cubicBezTo>
                    <a:pt x="38624" y="1406"/>
                    <a:pt x="38779" y="1358"/>
                    <a:pt x="38767" y="1346"/>
                  </a:cubicBezTo>
                  <a:cubicBezTo>
                    <a:pt x="38767" y="1334"/>
                    <a:pt x="38648" y="1263"/>
                    <a:pt x="38636" y="1263"/>
                  </a:cubicBezTo>
                  <a:cubicBezTo>
                    <a:pt x="38612" y="1263"/>
                    <a:pt x="38493" y="1323"/>
                    <a:pt x="38481" y="1334"/>
                  </a:cubicBezTo>
                  <a:cubicBezTo>
                    <a:pt x="38469" y="1346"/>
                    <a:pt x="38624" y="1406"/>
                    <a:pt x="38624" y="1418"/>
                  </a:cubicBezTo>
                  <a:cubicBezTo>
                    <a:pt x="38612" y="1454"/>
                    <a:pt x="38469" y="1465"/>
                    <a:pt x="38469" y="1501"/>
                  </a:cubicBezTo>
                  <a:cubicBezTo>
                    <a:pt x="38457" y="1525"/>
                    <a:pt x="38612" y="1561"/>
                    <a:pt x="38600" y="1584"/>
                  </a:cubicBezTo>
                  <a:cubicBezTo>
                    <a:pt x="38600" y="1608"/>
                    <a:pt x="38446" y="1644"/>
                    <a:pt x="38457" y="1656"/>
                  </a:cubicBezTo>
                  <a:cubicBezTo>
                    <a:pt x="38457" y="1692"/>
                    <a:pt x="38577" y="1715"/>
                    <a:pt x="38588" y="1739"/>
                  </a:cubicBezTo>
                  <a:cubicBezTo>
                    <a:pt x="38541" y="1751"/>
                    <a:pt x="38481" y="1823"/>
                    <a:pt x="38434" y="1823"/>
                  </a:cubicBezTo>
                  <a:cubicBezTo>
                    <a:pt x="38386" y="1823"/>
                    <a:pt x="38350" y="1739"/>
                    <a:pt x="38303" y="1739"/>
                  </a:cubicBezTo>
                  <a:cubicBezTo>
                    <a:pt x="38255" y="1739"/>
                    <a:pt x="38196" y="1811"/>
                    <a:pt x="38148" y="1811"/>
                  </a:cubicBezTo>
                  <a:cubicBezTo>
                    <a:pt x="38100" y="1811"/>
                    <a:pt x="38053" y="1739"/>
                    <a:pt x="38005" y="1727"/>
                  </a:cubicBezTo>
                  <a:cubicBezTo>
                    <a:pt x="37969" y="1727"/>
                    <a:pt x="37898" y="1811"/>
                    <a:pt x="37850" y="1811"/>
                  </a:cubicBezTo>
                  <a:cubicBezTo>
                    <a:pt x="37826" y="1811"/>
                    <a:pt x="37731" y="1739"/>
                    <a:pt x="37719" y="1727"/>
                  </a:cubicBezTo>
                  <a:cubicBezTo>
                    <a:pt x="37695" y="1715"/>
                    <a:pt x="37600" y="1632"/>
                    <a:pt x="37576" y="1632"/>
                  </a:cubicBezTo>
                  <a:cubicBezTo>
                    <a:pt x="37553" y="1632"/>
                    <a:pt x="37445" y="1704"/>
                    <a:pt x="37422" y="1715"/>
                  </a:cubicBezTo>
                  <a:cubicBezTo>
                    <a:pt x="37410" y="1727"/>
                    <a:pt x="37291" y="1799"/>
                    <a:pt x="37267" y="1787"/>
                  </a:cubicBezTo>
                  <a:cubicBezTo>
                    <a:pt x="37231" y="1787"/>
                    <a:pt x="37172" y="1704"/>
                    <a:pt x="37136" y="1704"/>
                  </a:cubicBezTo>
                  <a:cubicBezTo>
                    <a:pt x="37088" y="1715"/>
                    <a:pt x="37029" y="1787"/>
                    <a:pt x="36981" y="1787"/>
                  </a:cubicBezTo>
                  <a:cubicBezTo>
                    <a:pt x="36933" y="1787"/>
                    <a:pt x="36874" y="1692"/>
                    <a:pt x="36838" y="1704"/>
                  </a:cubicBezTo>
                  <a:cubicBezTo>
                    <a:pt x="36802" y="1704"/>
                    <a:pt x="36719" y="1787"/>
                    <a:pt x="36683" y="1775"/>
                  </a:cubicBezTo>
                  <a:cubicBezTo>
                    <a:pt x="36672" y="1775"/>
                    <a:pt x="36552" y="1704"/>
                    <a:pt x="36552" y="1692"/>
                  </a:cubicBezTo>
                  <a:cubicBezTo>
                    <a:pt x="36552" y="1668"/>
                    <a:pt x="36707" y="1632"/>
                    <a:pt x="36695" y="1620"/>
                  </a:cubicBezTo>
                  <a:cubicBezTo>
                    <a:pt x="36695" y="1608"/>
                    <a:pt x="36564" y="1525"/>
                    <a:pt x="36564" y="1525"/>
                  </a:cubicBezTo>
                  <a:cubicBezTo>
                    <a:pt x="36552" y="1537"/>
                    <a:pt x="36410" y="1596"/>
                    <a:pt x="36410" y="1608"/>
                  </a:cubicBezTo>
                  <a:cubicBezTo>
                    <a:pt x="36410" y="1632"/>
                    <a:pt x="36552" y="1668"/>
                    <a:pt x="36552" y="1692"/>
                  </a:cubicBezTo>
                  <a:cubicBezTo>
                    <a:pt x="36541" y="1715"/>
                    <a:pt x="36421" y="1751"/>
                    <a:pt x="36398" y="1763"/>
                  </a:cubicBezTo>
                  <a:cubicBezTo>
                    <a:pt x="36374" y="1775"/>
                    <a:pt x="36267" y="1846"/>
                    <a:pt x="36243" y="1846"/>
                  </a:cubicBezTo>
                  <a:cubicBezTo>
                    <a:pt x="36207" y="1846"/>
                    <a:pt x="36148" y="1763"/>
                    <a:pt x="36100" y="1763"/>
                  </a:cubicBezTo>
                  <a:cubicBezTo>
                    <a:pt x="36052" y="1763"/>
                    <a:pt x="36005" y="1835"/>
                    <a:pt x="35945" y="1835"/>
                  </a:cubicBezTo>
                  <a:lnTo>
                    <a:pt x="35814" y="1751"/>
                  </a:lnTo>
                  <a:cubicBezTo>
                    <a:pt x="35790" y="1739"/>
                    <a:pt x="35671" y="1680"/>
                    <a:pt x="35671" y="1668"/>
                  </a:cubicBezTo>
                  <a:cubicBezTo>
                    <a:pt x="35683" y="1644"/>
                    <a:pt x="35814" y="1620"/>
                    <a:pt x="35826" y="1596"/>
                  </a:cubicBezTo>
                  <a:cubicBezTo>
                    <a:pt x="35850" y="1596"/>
                    <a:pt x="35933" y="1680"/>
                    <a:pt x="35969" y="1680"/>
                  </a:cubicBezTo>
                  <a:cubicBezTo>
                    <a:pt x="35981" y="1668"/>
                    <a:pt x="36112" y="1608"/>
                    <a:pt x="36112" y="1596"/>
                  </a:cubicBezTo>
                  <a:cubicBezTo>
                    <a:pt x="36124" y="1573"/>
                    <a:pt x="35981" y="1537"/>
                    <a:pt x="35981" y="1513"/>
                  </a:cubicBezTo>
                  <a:cubicBezTo>
                    <a:pt x="35969" y="1489"/>
                    <a:pt x="35838" y="1454"/>
                    <a:pt x="35838" y="1430"/>
                  </a:cubicBezTo>
                  <a:cubicBezTo>
                    <a:pt x="35838" y="1406"/>
                    <a:pt x="35981" y="1382"/>
                    <a:pt x="35993" y="1358"/>
                  </a:cubicBezTo>
                  <a:cubicBezTo>
                    <a:pt x="35945" y="1346"/>
                    <a:pt x="35898" y="1275"/>
                    <a:pt x="35850" y="1263"/>
                  </a:cubicBezTo>
                  <a:cubicBezTo>
                    <a:pt x="35838" y="1263"/>
                    <a:pt x="35719" y="1334"/>
                    <a:pt x="35695" y="1346"/>
                  </a:cubicBezTo>
                  <a:cubicBezTo>
                    <a:pt x="35695" y="1358"/>
                    <a:pt x="35838" y="1418"/>
                    <a:pt x="35838" y="1430"/>
                  </a:cubicBezTo>
                  <a:cubicBezTo>
                    <a:pt x="35838" y="1454"/>
                    <a:pt x="35707" y="1489"/>
                    <a:pt x="35683" y="1513"/>
                  </a:cubicBezTo>
                  <a:cubicBezTo>
                    <a:pt x="35671" y="1525"/>
                    <a:pt x="35540" y="1561"/>
                    <a:pt x="35529" y="1584"/>
                  </a:cubicBezTo>
                  <a:cubicBezTo>
                    <a:pt x="35529" y="1596"/>
                    <a:pt x="35683" y="1656"/>
                    <a:pt x="35671" y="1668"/>
                  </a:cubicBezTo>
                  <a:cubicBezTo>
                    <a:pt x="35648" y="1692"/>
                    <a:pt x="35552" y="1727"/>
                    <a:pt x="35517" y="1751"/>
                  </a:cubicBezTo>
                  <a:cubicBezTo>
                    <a:pt x="35481" y="1763"/>
                    <a:pt x="35421" y="1811"/>
                    <a:pt x="35362" y="1823"/>
                  </a:cubicBezTo>
                  <a:cubicBezTo>
                    <a:pt x="35350" y="1823"/>
                    <a:pt x="35255" y="1739"/>
                    <a:pt x="35231" y="1739"/>
                  </a:cubicBezTo>
                  <a:cubicBezTo>
                    <a:pt x="35183" y="1739"/>
                    <a:pt x="35112" y="1823"/>
                    <a:pt x="35076" y="1811"/>
                  </a:cubicBezTo>
                  <a:cubicBezTo>
                    <a:pt x="35017" y="1811"/>
                    <a:pt x="34993" y="1739"/>
                    <a:pt x="34933" y="1727"/>
                  </a:cubicBezTo>
                  <a:cubicBezTo>
                    <a:pt x="34886" y="1727"/>
                    <a:pt x="34826" y="1811"/>
                    <a:pt x="34778" y="1811"/>
                  </a:cubicBezTo>
                  <a:cubicBezTo>
                    <a:pt x="34731" y="1811"/>
                    <a:pt x="34695" y="1727"/>
                    <a:pt x="34647" y="1727"/>
                  </a:cubicBezTo>
                  <a:cubicBezTo>
                    <a:pt x="34659" y="1692"/>
                    <a:pt x="34790" y="1668"/>
                    <a:pt x="34802" y="1644"/>
                  </a:cubicBezTo>
                  <a:cubicBezTo>
                    <a:pt x="34802" y="1644"/>
                    <a:pt x="34671" y="1561"/>
                    <a:pt x="34659" y="1561"/>
                  </a:cubicBezTo>
                  <a:cubicBezTo>
                    <a:pt x="34647" y="1561"/>
                    <a:pt x="34505" y="1632"/>
                    <a:pt x="34505" y="1644"/>
                  </a:cubicBezTo>
                  <a:cubicBezTo>
                    <a:pt x="34505" y="1644"/>
                    <a:pt x="34636" y="1727"/>
                    <a:pt x="34647" y="1727"/>
                  </a:cubicBezTo>
                  <a:cubicBezTo>
                    <a:pt x="34600" y="1727"/>
                    <a:pt x="34540" y="1799"/>
                    <a:pt x="34493" y="1799"/>
                  </a:cubicBezTo>
                  <a:cubicBezTo>
                    <a:pt x="34445" y="1799"/>
                    <a:pt x="34397" y="1715"/>
                    <a:pt x="34350" y="1715"/>
                  </a:cubicBezTo>
                  <a:cubicBezTo>
                    <a:pt x="34302" y="1715"/>
                    <a:pt x="34243" y="1799"/>
                    <a:pt x="34195" y="1787"/>
                  </a:cubicBezTo>
                  <a:cubicBezTo>
                    <a:pt x="34147" y="1787"/>
                    <a:pt x="34112" y="1715"/>
                    <a:pt x="34064" y="1704"/>
                  </a:cubicBezTo>
                  <a:cubicBezTo>
                    <a:pt x="34016" y="1704"/>
                    <a:pt x="33969" y="1620"/>
                    <a:pt x="33921" y="1620"/>
                  </a:cubicBezTo>
                  <a:cubicBezTo>
                    <a:pt x="33885" y="1620"/>
                    <a:pt x="33802" y="1704"/>
                    <a:pt x="33766" y="1704"/>
                  </a:cubicBezTo>
                  <a:cubicBezTo>
                    <a:pt x="33719" y="1692"/>
                    <a:pt x="33671" y="1620"/>
                    <a:pt x="33624" y="1620"/>
                  </a:cubicBezTo>
                  <a:cubicBezTo>
                    <a:pt x="33624" y="1620"/>
                    <a:pt x="33481" y="1692"/>
                    <a:pt x="33481" y="1692"/>
                  </a:cubicBezTo>
                  <a:cubicBezTo>
                    <a:pt x="33481" y="1692"/>
                    <a:pt x="33612" y="1775"/>
                    <a:pt x="33612" y="1775"/>
                  </a:cubicBezTo>
                  <a:cubicBezTo>
                    <a:pt x="33576" y="1787"/>
                    <a:pt x="33504" y="1858"/>
                    <a:pt x="33457" y="1858"/>
                  </a:cubicBezTo>
                  <a:cubicBezTo>
                    <a:pt x="33433" y="1858"/>
                    <a:pt x="33350" y="1787"/>
                    <a:pt x="33326" y="1775"/>
                  </a:cubicBezTo>
                  <a:cubicBezTo>
                    <a:pt x="33302" y="1763"/>
                    <a:pt x="33207" y="1680"/>
                    <a:pt x="33183" y="1680"/>
                  </a:cubicBezTo>
                  <a:cubicBezTo>
                    <a:pt x="33147" y="1692"/>
                    <a:pt x="33064" y="1751"/>
                    <a:pt x="33028" y="1763"/>
                  </a:cubicBezTo>
                  <a:cubicBezTo>
                    <a:pt x="33004" y="1775"/>
                    <a:pt x="32909" y="1835"/>
                    <a:pt x="32873" y="1835"/>
                  </a:cubicBezTo>
                  <a:cubicBezTo>
                    <a:pt x="32838" y="1846"/>
                    <a:pt x="32778" y="1751"/>
                    <a:pt x="32742" y="1751"/>
                  </a:cubicBezTo>
                  <a:cubicBezTo>
                    <a:pt x="32695" y="1751"/>
                    <a:pt x="32647" y="1668"/>
                    <a:pt x="32600" y="1668"/>
                  </a:cubicBezTo>
                  <a:cubicBezTo>
                    <a:pt x="32576" y="1668"/>
                    <a:pt x="32469" y="1739"/>
                    <a:pt x="32445" y="1751"/>
                  </a:cubicBezTo>
                  <a:cubicBezTo>
                    <a:pt x="32409" y="1763"/>
                    <a:pt x="32338" y="1823"/>
                    <a:pt x="32290" y="1823"/>
                  </a:cubicBezTo>
                  <a:cubicBezTo>
                    <a:pt x="32266" y="1823"/>
                    <a:pt x="32195" y="1739"/>
                    <a:pt x="32159" y="1739"/>
                  </a:cubicBezTo>
                  <a:cubicBezTo>
                    <a:pt x="32123" y="1739"/>
                    <a:pt x="32040" y="1823"/>
                    <a:pt x="32004" y="1811"/>
                  </a:cubicBezTo>
                  <a:cubicBezTo>
                    <a:pt x="31957" y="1811"/>
                    <a:pt x="31897" y="1751"/>
                    <a:pt x="31861" y="1727"/>
                  </a:cubicBezTo>
                  <a:cubicBezTo>
                    <a:pt x="31826" y="1715"/>
                    <a:pt x="31742" y="1668"/>
                    <a:pt x="31730" y="1644"/>
                  </a:cubicBezTo>
                  <a:cubicBezTo>
                    <a:pt x="31719" y="1632"/>
                    <a:pt x="31873" y="1584"/>
                    <a:pt x="31873" y="1573"/>
                  </a:cubicBezTo>
                  <a:cubicBezTo>
                    <a:pt x="31873" y="1561"/>
                    <a:pt x="31742" y="1489"/>
                    <a:pt x="31742" y="1489"/>
                  </a:cubicBezTo>
                  <a:cubicBezTo>
                    <a:pt x="31730" y="1489"/>
                    <a:pt x="31588" y="1561"/>
                    <a:pt x="31588" y="1561"/>
                  </a:cubicBezTo>
                  <a:cubicBezTo>
                    <a:pt x="31588" y="1584"/>
                    <a:pt x="31742" y="1632"/>
                    <a:pt x="31730" y="1644"/>
                  </a:cubicBezTo>
                  <a:cubicBezTo>
                    <a:pt x="31707" y="1668"/>
                    <a:pt x="31611" y="1704"/>
                    <a:pt x="31576" y="1727"/>
                  </a:cubicBezTo>
                  <a:cubicBezTo>
                    <a:pt x="31540" y="1739"/>
                    <a:pt x="31468" y="1799"/>
                    <a:pt x="31421" y="1799"/>
                  </a:cubicBezTo>
                  <a:cubicBezTo>
                    <a:pt x="31385" y="1811"/>
                    <a:pt x="31314" y="1715"/>
                    <a:pt x="31278" y="1715"/>
                  </a:cubicBezTo>
                  <a:cubicBezTo>
                    <a:pt x="31230" y="1715"/>
                    <a:pt x="31171" y="1799"/>
                    <a:pt x="31123" y="1799"/>
                  </a:cubicBezTo>
                  <a:cubicBezTo>
                    <a:pt x="31076" y="1787"/>
                    <a:pt x="31040" y="1715"/>
                    <a:pt x="30992" y="1704"/>
                  </a:cubicBezTo>
                  <a:cubicBezTo>
                    <a:pt x="30945" y="1704"/>
                    <a:pt x="30885" y="1787"/>
                    <a:pt x="30837" y="1787"/>
                  </a:cubicBezTo>
                  <a:cubicBezTo>
                    <a:pt x="30790" y="1787"/>
                    <a:pt x="30742" y="1704"/>
                    <a:pt x="30695" y="1704"/>
                  </a:cubicBezTo>
                  <a:cubicBezTo>
                    <a:pt x="30659" y="1704"/>
                    <a:pt x="30587" y="1787"/>
                    <a:pt x="30540" y="1775"/>
                  </a:cubicBezTo>
                  <a:cubicBezTo>
                    <a:pt x="30492" y="1775"/>
                    <a:pt x="30456" y="1692"/>
                    <a:pt x="30409" y="1692"/>
                  </a:cubicBezTo>
                  <a:cubicBezTo>
                    <a:pt x="30361" y="1692"/>
                    <a:pt x="30302" y="1775"/>
                    <a:pt x="30254" y="1775"/>
                  </a:cubicBezTo>
                  <a:cubicBezTo>
                    <a:pt x="30206" y="1775"/>
                    <a:pt x="30159" y="1692"/>
                    <a:pt x="30111" y="1692"/>
                  </a:cubicBezTo>
                  <a:cubicBezTo>
                    <a:pt x="30064" y="1680"/>
                    <a:pt x="30004" y="1763"/>
                    <a:pt x="29956" y="1763"/>
                  </a:cubicBezTo>
                  <a:cubicBezTo>
                    <a:pt x="29909" y="1763"/>
                    <a:pt x="29873" y="1680"/>
                    <a:pt x="29825" y="1680"/>
                  </a:cubicBezTo>
                  <a:cubicBezTo>
                    <a:pt x="29766" y="1680"/>
                    <a:pt x="29718" y="1751"/>
                    <a:pt x="29671" y="1751"/>
                  </a:cubicBezTo>
                  <a:cubicBezTo>
                    <a:pt x="29623" y="1751"/>
                    <a:pt x="29563" y="1668"/>
                    <a:pt x="29528" y="1668"/>
                  </a:cubicBezTo>
                  <a:cubicBezTo>
                    <a:pt x="29480" y="1680"/>
                    <a:pt x="29421" y="1751"/>
                    <a:pt x="29373" y="1751"/>
                  </a:cubicBezTo>
                  <a:cubicBezTo>
                    <a:pt x="29325" y="1739"/>
                    <a:pt x="29290" y="1668"/>
                    <a:pt x="29242" y="1668"/>
                  </a:cubicBezTo>
                  <a:cubicBezTo>
                    <a:pt x="29206" y="1668"/>
                    <a:pt x="29111" y="1751"/>
                    <a:pt x="29087" y="1739"/>
                  </a:cubicBezTo>
                  <a:cubicBezTo>
                    <a:pt x="29040" y="1727"/>
                    <a:pt x="28980" y="1680"/>
                    <a:pt x="28944" y="1656"/>
                  </a:cubicBezTo>
                  <a:cubicBezTo>
                    <a:pt x="28932" y="1644"/>
                    <a:pt x="28825" y="1573"/>
                    <a:pt x="28801" y="1573"/>
                  </a:cubicBezTo>
                  <a:cubicBezTo>
                    <a:pt x="28801" y="1573"/>
                    <a:pt x="28659" y="1644"/>
                    <a:pt x="28659" y="1644"/>
                  </a:cubicBezTo>
                  <a:cubicBezTo>
                    <a:pt x="28659" y="1656"/>
                    <a:pt x="28790" y="1727"/>
                    <a:pt x="28790" y="1727"/>
                  </a:cubicBezTo>
                  <a:cubicBezTo>
                    <a:pt x="28742" y="1739"/>
                    <a:pt x="28682" y="1811"/>
                    <a:pt x="28635" y="1811"/>
                  </a:cubicBezTo>
                  <a:cubicBezTo>
                    <a:pt x="28587" y="1811"/>
                    <a:pt x="28551" y="1727"/>
                    <a:pt x="28504" y="1727"/>
                  </a:cubicBezTo>
                  <a:cubicBezTo>
                    <a:pt x="28456" y="1727"/>
                    <a:pt x="28397" y="1799"/>
                    <a:pt x="28349" y="1799"/>
                  </a:cubicBezTo>
                  <a:cubicBezTo>
                    <a:pt x="28301" y="1799"/>
                    <a:pt x="28254" y="1727"/>
                    <a:pt x="28206" y="1715"/>
                  </a:cubicBezTo>
                  <a:cubicBezTo>
                    <a:pt x="28170" y="1715"/>
                    <a:pt x="28099" y="1799"/>
                    <a:pt x="28051" y="1799"/>
                  </a:cubicBezTo>
                  <a:cubicBezTo>
                    <a:pt x="28028" y="1799"/>
                    <a:pt x="27932" y="1727"/>
                    <a:pt x="27920" y="1715"/>
                  </a:cubicBezTo>
                  <a:cubicBezTo>
                    <a:pt x="27897" y="1692"/>
                    <a:pt x="27801" y="1632"/>
                    <a:pt x="27778" y="1620"/>
                  </a:cubicBezTo>
                  <a:cubicBezTo>
                    <a:pt x="27754" y="1620"/>
                    <a:pt x="27647" y="1692"/>
                    <a:pt x="27623" y="1704"/>
                  </a:cubicBezTo>
                  <a:cubicBezTo>
                    <a:pt x="27587" y="1715"/>
                    <a:pt x="27516" y="1775"/>
                    <a:pt x="27468" y="1775"/>
                  </a:cubicBezTo>
                  <a:cubicBezTo>
                    <a:pt x="27444" y="1787"/>
                    <a:pt x="27361" y="1692"/>
                    <a:pt x="27337" y="1692"/>
                  </a:cubicBezTo>
                  <a:cubicBezTo>
                    <a:pt x="27301" y="1692"/>
                    <a:pt x="27206" y="1775"/>
                    <a:pt x="27182" y="1775"/>
                  </a:cubicBezTo>
                  <a:cubicBezTo>
                    <a:pt x="27135" y="1763"/>
                    <a:pt x="27087" y="1692"/>
                    <a:pt x="27039" y="1692"/>
                  </a:cubicBezTo>
                  <a:cubicBezTo>
                    <a:pt x="26992" y="1692"/>
                    <a:pt x="26956" y="1608"/>
                    <a:pt x="26896" y="1596"/>
                  </a:cubicBezTo>
                  <a:cubicBezTo>
                    <a:pt x="26873" y="1596"/>
                    <a:pt x="26777" y="1668"/>
                    <a:pt x="26754" y="1680"/>
                  </a:cubicBezTo>
                  <a:cubicBezTo>
                    <a:pt x="26730" y="1692"/>
                    <a:pt x="26623" y="1763"/>
                    <a:pt x="26599" y="1751"/>
                  </a:cubicBezTo>
                  <a:cubicBezTo>
                    <a:pt x="26551" y="1751"/>
                    <a:pt x="26504" y="1668"/>
                    <a:pt x="26456" y="1668"/>
                  </a:cubicBezTo>
                  <a:cubicBezTo>
                    <a:pt x="26432" y="1668"/>
                    <a:pt x="26325" y="1751"/>
                    <a:pt x="26301" y="1751"/>
                  </a:cubicBezTo>
                  <a:cubicBezTo>
                    <a:pt x="26254" y="1739"/>
                    <a:pt x="26194" y="1680"/>
                    <a:pt x="26170" y="1668"/>
                  </a:cubicBezTo>
                  <a:cubicBezTo>
                    <a:pt x="26146" y="1656"/>
                    <a:pt x="26051" y="1584"/>
                    <a:pt x="26027" y="1584"/>
                  </a:cubicBezTo>
                  <a:cubicBezTo>
                    <a:pt x="26004" y="1584"/>
                    <a:pt x="25896" y="1644"/>
                    <a:pt x="25873" y="1656"/>
                  </a:cubicBezTo>
                  <a:cubicBezTo>
                    <a:pt x="25837" y="1680"/>
                    <a:pt x="25765" y="1727"/>
                    <a:pt x="25718" y="1739"/>
                  </a:cubicBezTo>
                  <a:cubicBezTo>
                    <a:pt x="25694" y="1739"/>
                    <a:pt x="25611" y="1644"/>
                    <a:pt x="25587" y="1644"/>
                  </a:cubicBezTo>
                  <a:cubicBezTo>
                    <a:pt x="25527" y="1644"/>
                    <a:pt x="25480" y="1727"/>
                    <a:pt x="25432" y="1727"/>
                  </a:cubicBezTo>
                  <a:cubicBezTo>
                    <a:pt x="25384" y="1727"/>
                    <a:pt x="25337" y="1644"/>
                    <a:pt x="25289" y="1644"/>
                  </a:cubicBezTo>
                  <a:cubicBezTo>
                    <a:pt x="25253" y="1644"/>
                    <a:pt x="25170" y="1727"/>
                    <a:pt x="25134" y="1715"/>
                  </a:cubicBezTo>
                  <a:cubicBezTo>
                    <a:pt x="25087" y="1715"/>
                    <a:pt x="25039" y="1632"/>
                    <a:pt x="25003" y="1632"/>
                  </a:cubicBezTo>
                  <a:cubicBezTo>
                    <a:pt x="24956" y="1632"/>
                    <a:pt x="24908" y="1549"/>
                    <a:pt x="24861" y="1549"/>
                  </a:cubicBezTo>
                  <a:cubicBezTo>
                    <a:pt x="24837" y="1549"/>
                    <a:pt x="24730" y="1620"/>
                    <a:pt x="24706" y="1620"/>
                  </a:cubicBezTo>
                  <a:cubicBezTo>
                    <a:pt x="24670" y="1644"/>
                    <a:pt x="24599" y="1692"/>
                    <a:pt x="24551" y="1704"/>
                  </a:cubicBezTo>
                  <a:cubicBezTo>
                    <a:pt x="24515" y="1704"/>
                    <a:pt x="24456" y="1620"/>
                    <a:pt x="24420" y="1620"/>
                  </a:cubicBezTo>
                  <a:cubicBezTo>
                    <a:pt x="24360" y="1620"/>
                    <a:pt x="24313" y="1692"/>
                    <a:pt x="24265" y="1692"/>
                  </a:cubicBezTo>
                  <a:cubicBezTo>
                    <a:pt x="24218" y="1692"/>
                    <a:pt x="24170" y="1608"/>
                    <a:pt x="24122" y="1608"/>
                  </a:cubicBezTo>
                  <a:cubicBezTo>
                    <a:pt x="24075" y="1608"/>
                    <a:pt x="24015" y="1692"/>
                    <a:pt x="23968" y="1692"/>
                  </a:cubicBezTo>
                  <a:cubicBezTo>
                    <a:pt x="23920" y="1692"/>
                    <a:pt x="23884" y="1608"/>
                    <a:pt x="23825" y="1608"/>
                  </a:cubicBezTo>
                  <a:cubicBezTo>
                    <a:pt x="23789" y="1608"/>
                    <a:pt x="23718" y="1692"/>
                    <a:pt x="23682" y="1680"/>
                  </a:cubicBezTo>
                  <a:cubicBezTo>
                    <a:pt x="23658" y="1680"/>
                    <a:pt x="23539" y="1608"/>
                    <a:pt x="23539" y="1596"/>
                  </a:cubicBezTo>
                  <a:cubicBezTo>
                    <a:pt x="23539" y="1573"/>
                    <a:pt x="23694" y="1537"/>
                    <a:pt x="23694" y="1513"/>
                  </a:cubicBezTo>
                  <a:cubicBezTo>
                    <a:pt x="23694" y="1513"/>
                    <a:pt x="23563" y="1430"/>
                    <a:pt x="23551" y="1430"/>
                  </a:cubicBezTo>
                  <a:cubicBezTo>
                    <a:pt x="23539" y="1430"/>
                    <a:pt x="23396" y="1501"/>
                    <a:pt x="23396" y="1513"/>
                  </a:cubicBezTo>
                  <a:cubicBezTo>
                    <a:pt x="23396" y="1513"/>
                    <a:pt x="23539" y="1596"/>
                    <a:pt x="23539" y="1596"/>
                  </a:cubicBezTo>
                  <a:cubicBezTo>
                    <a:pt x="23491" y="1596"/>
                    <a:pt x="23432" y="1680"/>
                    <a:pt x="23384" y="1668"/>
                  </a:cubicBezTo>
                  <a:cubicBezTo>
                    <a:pt x="23348" y="1668"/>
                    <a:pt x="23289" y="1584"/>
                    <a:pt x="23241" y="1584"/>
                  </a:cubicBezTo>
                  <a:cubicBezTo>
                    <a:pt x="23194" y="1596"/>
                    <a:pt x="23146" y="1668"/>
                    <a:pt x="23098" y="1668"/>
                  </a:cubicBezTo>
                  <a:cubicBezTo>
                    <a:pt x="23051" y="1668"/>
                    <a:pt x="23003" y="1584"/>
                    <a:pt x="22956" y="1584"/>
                  </a:cubicBezTo>
                  <a:cubicBezTo>
                    <a:pt x="22920" y="1584"/>
                    <a:pt x="22836" y="1668"/>
                    <a:pt x="22801" y="1656"/>
                  </a:cubicBezTo>
                  <a:cubicBezTo>
                    <a:pt x="22753" y="1656"/>
                    <a:pt x="22717" y="1573"/>
                    <a:pt x="22658" y="1573"/>
                  </a:cubicBezTo>
                  <a:cubicBezTo>
                    <a:pt x="22610" y="1573"/>
                    <a:pt x="22563" y="1656"/>
                    <a:pt x="22515" y="1644"/>
                  </a:cubicBezTo>
                  <a:cubicBezTo>
                    <a:pt x="22467" y="1644"/>
                    <a:pt x="22408" y="1561"/>
                    <a:pt x="22372" y="1561"/>
                  </a:cubicBezTo>
                  <a:cubicBezTo>
                    <a:pt x="22324" y="1573"/>
                    <a:pt x="22265" y="1644"/>
                    <a:pt x="22217" y="1644"/>
                  </a:cubicBezTo>
                  <a:cubicBezTo>
                    <a:pt x="22170" y="1644"/>
                    <a:pt x="22122" y="1561"/>
                    <a:pt x="22074" y="1561"/>
                  </a:cubicBezTo>
                  <a:cubicBezTo>
                    <a:pt x="22039" y="1561"/>
                    <a:pt x="21967" y="1644"/>
                    <a:pt x="21932" y="1632"/>
                  </a:cubicBezTo>
                  <a:cubicBezTo>
                    <a:pt x="21884" y="1632"/>
                    <a:pt x="21836" y="1549"/>
                    <a:pt x="21789" y="1549"/>
                  </a:cubicBezTo>
                  <a:cubicBezTo>
                    <a:pt x="21753" y="1549"/>
                    <a:pt x="21658" y="1620"/>
                    <a:pt x="21634" y="1632"/>
                  </a:cubicBezTo>
                  <a:cubicBezTo>
                    <a:pt x="21622" y="1632"/>
                    <a:pt x="21503" y="1704"/>
                    <a:pt x="21479" y="1704"/>
                  </a:cubicBezTo>
                  <a:cubicBezTo>
                    <a:pt x="21432" y="1704"/>
                    <a:pt x="21396" y="1620"/>
                    <a:pt x="21348" y="1620"/>
                  </a:cubicBezTo>
                  <a:cubicBezTo>
                    <a:pt x="21289" y="1620"/>
                    <a:pt x="21241" y="1704"/>
                    <a:pt x="21193" y="1692"/>
                  </a:cubicBezTo>
                  <a:cubicBezTo>
                    <a:pt x="21146" y="1692"/>
                    <a:pt x="21098" y="1608"/>
                    <a:pt x="21051" y="1608"/>
                  </a:cubicBezTo>
                  <a:cubicBezTo>
                    <a:pt x="21003" y="1608"/>
                    <a:pt x="20943" y="1692"/>
                    <a:pt x="20896" y="1692"/>
                  </a:cubicBezTo>
                  <a:cubicBezTo>
                    <a:pt x="20860" y="1692"/>
                    <a:pt x="20800" y="1596"/>
                    <a:pt x="20753" y="1608"/>
                  </a:cubicBezTo>
                  <a:cubicBezTo>
                    <a:pt x="20705" y="1608"/>
                    <a:pt x="20658" y="1680"/>
                    <a:pt x="20610" y="1680"/>
                  </a:cubicBezTo>
                  <a:cubicBezTo>
                    <a:pt x="20562" y="1680"/>
                    <a:pt x="20515" y="1596"/>
                    <a:pt x="20467" y="1596"/>
                  </a:cubicBezTo>
                  <a:cubicBezTo>
                    <a:pt x="20419" y="1596"/>
                    <a:pt x="20360" y="1680"/>
                    <a:pt x="20312" y="1668"/>
                  </a:cubicBezTo>
                  <a:cubicBezTo>
                    <a:pt x="20265" y="1668"/>
                    <a:pt x="20229" y="1596"/>
                    <a:pt x="20169" y="1584"/>
                  </a:cubicBezTo>
                  <a:cubicBezTo>
                    <a:pt x="20181" y="1561"/>
                    <a:pt x="20324" y="1537"/>
                    <a:pt x="20324" y="1513"/>
                  </a:cubicBezTo>
                  <a:cubicBezTo>
                    <a:pt x="20324" y="1489"/>
                    <a:pt x="20193" y="1454"/>
                    <a:pt x="20193" y="1430"/>
                  </a:cubicBezTo>
                  <a:cubicBezTo>
                    <a:pt x="20205" y="1406"/>
                    <a:pt x="20336" y="1382"/>
                    <a:pt x="20336" y="1346"/>
                  </a:cubicBezTo>
                  <a:cubicBezTo>
                    <a:pt x="20348" y="1323"/>
                    <a:pt x="20205" y="1299"/>
                    <a:pt x="20205" y="1263"/>
                  </a:cubicBezTo>
                  <a:cubicBezTo>
                    <a:pt x="20217" y="1239"/>
                    <a:pt x="20348" y="1215"/>
                    <a:pt x="20360" y="1192"/>
                  </a:cubicBezTo>
                  <a:cubicBezTo>
                    <a:pt x="20360" y="1180"/>
                    <a:pt x="20229" y="1108"/>
                    <a:pt x="20217" y="1108"/>
                  </a:cubicBezTo>
                  <a:cubicBezTo>
                    <a:pt x="20205" y="1108"/>
                    <a:pt x="20062" y="1180"/>
                    <a:pt x="20062" y="1180"/>
                  </a:cubicBezTo>
                  <a:cubicBezTo>
                    <a:pt x="20062" y="1203"/>
                    <a:pt x="20193" y="1239"/>
                    <a:pt x="20205" y="1263"/>
                  </a:cubicBezTo>
                  <a:cubicBezTo>
                    <a:pt x="20193" y="1299"/>
                    <a:pt x="20050" y="1311"/>
                    <a:pt x="20050" y="1346"/>
                  </a:cubicBezTo>
                  <a:cubicBezTo>
                    <a:pt x="20050" y="1370"/>
                    <a:pt x="20193" y="1406"/>
                    <a:pt x="20193" y="1430"/>
                  </a:cubicBezTo>
                  <a:cubicBezTo>
                    <a:pt x="20181" y="1454"/>
                    <a:pt x="20038" y="1477"/>
                    <a:pt x="20038" y="1501"/>
                  </a:cubicBezTo>
                  <a:cubicBezTo>
                    <a:pt x="20038" y="1537"/>
                    <a:pt x="20169" y="1561"/>
                    <a:pt x="20169" y="1584"/>
                  </a:cubicBezTo>
                  <a:cubicBezTo>
                    <a:pt x="20122" y="1596"/>
                    <a:pt x="20074" y="1668"/>
                    <a:pt x="20027" y="1668"/>
                  </a:cubicBezTo>
                  <a:cubicBezTo>
                    <a:pt x="19991" y="1668"/>
                    <a:pt x="19908" y="1573"/>
                    <a:pt x="19884" y="1584"/>
                  </a:cubicBezTo>
                  <a:cubicBezTo>
                    <a:pt x="19836" y="1596"/>
                    <a:pt x="19765" y="1644"/>
                    <a:pt x="19729" y="1656"/>
                  </a:cubicBezTo>
                  <a:cubicBezTo>
                    <a:pt x="19705" y="1668"/>
                    <a:pt x="19610" y="1739"/>
                    <a:pt x="19574" y="1739"/>
                  </a:cubicBezTo>
                  <a:cubicBezTo>
                    <a:pt x="19562" y="1739"/>
                    <a:pt x="19455" y="1656"/>
                    <a:pt x="19443" y="1656"/>
                  </a:cubicBezTo>
                  <a:cubicBezTo>
                    <a:pt x="19419" y="1644"/>
                    <a:pt x="19324" y="1573"/>
                    <a:pt x="19300" y="1561"/>
                  </a:cubicBezTo>
                  <a:cubicBezTo>
                    <a:pt x="19276" y="1561"/>
                    <a:pt x="19169" y="1632"/>
                    <a:pt x="19146" y="1644"/>
                  </a:cubicBezTo>
                  <a:cubicBezTo>
                    <a:pt x="19122" y="1656"/>
                    <a:pt x="19026" y="1715"/>
                    <a:pt x="18991" y="1715"/>
                  </a:cubicBezTo>
                  <a:cubicBezTo>
                    <a:pt x="18943" y="1715"/>
                    <a:pt x="18895" y="1632"/>
                    <a:pt x="18860" y="1632"/>
                  </a:cubicBezTo>
                  <a:cubicBezTo>
                    <a:pt x="18800" y="1632"/>
                    <a:pt x="18753" y="1715"/>
                    <a:pt x="18705" y="1715"/>
                  </a:cubicBezTo>
                  <a:cubicBezTo>
                    <a:pt x="18657" y="1715"/>
                    <a:pt x="18610" y="1632"/>
                    <a:pt x="18562" y="1632"/>
                  </a:cubicBezTo>
                  <a:cubicBezTo>
                    <a:pt x="18514" y="1632"/>
                    <a:pt x="18455" y="1704"/>
                    <a:pt x="18407" y="1704"/>
                  </a:cubicBezTo>
                  <a:cubicBezTo>
                    <a:pt x="18360" y="1704"/>
                    <a:pt x="18324" y="1620"/>
                    <a:pt x="18276" y="1620"/>
                  </a:cubicBezTo>
                  <a:cubicBezTo>
                    <a:pt x="18229" y="1620"/>
                    <a:pt x="18157" y="1704"/>
                    <a:pt x="18122" y="1704"/>
                  </a:cubicBezTo>
                  <a:cubicBezTo>
                    <a:pt x="18074" y="1692"/>
                    <a:pt x="18026" y="1620"/>
                    <a:pt x="17979" y="1608"/>
                  </a:cubicBezTo>
                  <a:cubicBezTo>
                    <a:pt x="17931" y="1608"/>
                    <a:pt x="17872" y="1692"/>
                    <a:pt x="17824" y="1692"/>
                  </a:cubicBezTo>
                  <a:cubicBezTo>
                    <a:pt x="17788" y="1692"/>
                    <a:pt x="17729" y="1608"/>
                    <a:pt x="17681" y="1608"/>
                  </a:cubicBezTo>
                  <a:cubicBezTo>
                    <a:pt x="17633" y="1608"/>
                    <a:pt x="17586" y="1680"/>
                    <a:pt x="17538" y="1680"/>
                  </a:cubicBezTo>
                  <a:cubicBezTo>
                    <a:pt x="17491" y="1680"/>
                    <a:pt x="17443" y="1596"/>
                    <a:pt x="17395" y="1596"/>
                  </a:cubicBezTo>
                  <a:cubicBezTo>
                    <a:pt x="17360" y="1596"/>
                    <a:pt x="17276" y="1680"/>
                    <a:pt x="17241" y="1680"/>
                  </a:cubicBezTo>
                  <a:cubicBezTo>
                    <a:pt x="17205" y="1668"/>
                    <a:pt x="17145" y="1584"/>
                    <a:pt x="17098" y="1584"/>
                  </a:cubicBezTo>
                  <a:cubicBezTo>
                    <a:pt x="17074" y="1596"/>
                    <a:pt x="16979" y="1656"/>
                    <a:pt x="16955" y="1668"/>
                  </a:cubicBezTo>
                  <a:cubicBezTo>
                    <a:pt x="16931" y="1680"/>
                    <a:pt x="16824" y="1739"/>
                    <a:pt x="16800" y="1739"/>
                  </a:cubicBezTo>
                  <a:cubicBezTo>
                    <a:pt x="16776" y="1739"/>
                    <a:pt x="16681" y="1668"/>
                    <a:pt x="16657" y="1656"/>
                  </a:cubicBezTo>
                  <a:cubicBezTo>
                    <a:pt x="16633" y="1644"/>
                    <a:pt x="16550" y="1584"/>
                    <a:pt x="16514" y="1573"/>
                  </a:cubicBezTo>
                  <a:cubicBezTo>
                    <a:pt x="16479" y="1573"/>
                    <a:pt x="16407" y="1656"/>
                    <a:pt x="16371" y="1656"/>
                  </a:cubicBezTo>
                  <a:cubicBezTo>
                    <a:pt x="16336" y="1656"/>
                    <a:pt x="16252" y="1561"/>
                    <a:pt x="16228" y="1573"/>
                  </a:cubicBezTo>
                  <a:cubicBezTo>
                    <a:pt x="16181" y="1573"/>
                    <a:pt x="16109" y="1620"/>
                    <a:pt x="16074" y="1644"/>
                  </a:cubicBezTo>
                  <a:cubicBezTo>
                    <a:pt x="16062" y="1656"/>
                    <a:pt x="15943" y="1727"/>
                    <a:pt x="15919" y="1727"/>
                  </a:cubicBezTo>
                  <a:cubicBezTo>
                    <a:pt x="15883" y="1715"/>
                    <a:pt x="15812" y="1656"/>
                    <a:pt x="15788" y="1632"/>
                  </a:cubicBezTo>
                  <a:cubicBezTo>
                    <a:pt x="15764" y="1632"/>
                    <a:pt x="15669" y="1549"/>
                    <a:pt x="15645" y="1549"/>
                  </a:cubicBezTo>
                  <a:cubicBezTo>
                    <a:pt x="15609" y="1549"/>
                    <a:pt x="15514" y="1620"/>
                    <a:pt x="15490" y="1632"/>
                  </a:cubicBezTo>
                  <a:cubicBezTo>
                    <a:pt x="15455" y="1644"/>
                    <a:pt x="15383" y="1692"/>
                    <a:pt x="15336" y="1704"/>
                  </a:cubicBezTo>
                  <a:cubicBezTo>
                    <a:pt x="15312" y="1715"/>
                    <a:pt x="15228" y="1620"/>
                    <a:pt x="15205" y="1620"/>
                  </a:cubicBezTo>
                  <a:cubicBezTo>
                    <a:pt x="15145" y="1620"/>
                    <a:pt x="15097" y="1692"/>
                    <a:pt x="15050" y="1704"/>
                  </a:cubicBezTo>
                  <a:cubicBezTo>
                    <a:pt x="15002" y="1704"/>
                    <a:pt x="14955" y="1620"/>
                    <a:pt x="14907" y="1608"/>
                  </a:cubicBezTo>
                  <a:cubicBezTo>
                    <a:pt x="14859" y="1608"/>
                    <a:pt x="14800" y="1692"/>
                    <a:pt x="14752" y="1692"/>
                  </a:cubicBezTo>
                  <a:cubicBezTo>
                    <a:pt x="14704" y="1692"/>
                    <a:pt x="14669" y="1608"/>
                    <a:pt x="14609" y="1608"/>
                  </a:cubicBezTo>
                  <a:cubicBezTo>
                    <a:pt x="14574" y="1608"/>
                    <a:pt x="14502" y="1692"/>
                    <a:pt x="14466" y="1680"/>
                  </a:cubicBezTo>
                  <a:cubicBezTo>
                    <a:pt x="14454" y="1680"/>
                    <a:pt x="14323" y="1608"/>
                    <a:pt x="14323" y="1596"/>
                  </a:cubicBezTo>
                  <a:cubicBezTo>
                    <a:pt x="14323" y="1573"/>
                    <a:pt x="14478" y="1549"/>
                    <a:pt x="14478" y="1525"/>
                  </a:cubicBezTo>
                  <a:cubicBezTo>
                    <a:pt x="14478" y="1513"/>
                    <a:pt x="14347" y="1442"/>
                    <a:pt x="14335" y="1442"/>
                  </a:cubicBezTo>
                  <a:cubicBezTo>
                    <a:pt x="14323" y="1442"/>
                    <a:pt x="14181" y="1513"/>
                    <a:pt x="14181" y="1513"/>
                  </a:cubicBezTo>
                  <a:cubicBezTo>
                    <a:pt x="14181" y="1537"/>
                    <a:pt x="14335" y="1584"/>
                    <a:pt x="14323" y="1596"/>
                  </a:cubicBezTo>
                  <a:cubicBezTo>
                    <a:pt x="14300" y="1620"/>
                    <a:pt x="14204" y="1656"/>
                    <a:pt x="14169" y="1680"/>
                  </a:cubicBezTo>
                  <a:cubicBezTo>
                    <a:pt x="14133" y="1692"/>
                    <a:pt x="14062" y="1751"/>
                    <a:pt x="14014" y="1751"/>
                  </a:cubicBezTo>
                  <a:cubicBezTo>
                    <a:pt x="13990" y="1763"/>
                    <a:pt x="13919" y="1668"/>
                    <a:pt x="13883" y="1668"/>
                  </a:cubicBezTo>
                  <a:cubicBezTo>
                    <a:pt x="13847" y="1668"/>
                    <a:pt x="13752" y="1751"/>
                    <a:pt x="13728" y="1751"/>
                  </a:cubicBezTo>
                  <a:cubicBezTo>
                    <a:pt x="13681" y="1739"/>
                    <a:pt x="13621" y="1680"/>
                    <a:pt x="13585" y="1656"/>
                  </a:cubicBezTo>
                  <a:cubicBezTo>
                    <a:pt x="13561" y="1644"/>
                    <a:pt x="13478" y="1573"/>
                    <a:pt x="13442" y="1573"/>
                  </a:cubicBezTo>
                  <a:cubicBezTo>
                    <a:pt x="13419" y="1573"/>
                    <a:pt x="13311" y="1644"/>
                    <a:pt x="13300" y="1656"/>
                  </a:cubicBezTo>
                  <a:cubicBezTo>
                    <a:pt x="13276" y="1668"/>
                    <a:pt x="13169" y="1727"/>
                    <a:pt x="13145" y="1727"/>
                  </a:cubicBezTo>
                  <a:cubicBezTo>
                    <a:pt x="13097" y="1727"/>
                    <a:pt x="13050" y="1644"/>
                    <a:pt x="13002" y="1644"/>
                  </a:cubicBezTo>
                  <a:cubicBezTo>
                    <a:pt x="12954" y="1644"/>
                    <a:pt x="12895" y="1727"/>
                    <a:pt x="12847" y="1727"/>
                  </a:cubicBezTo>
                  <a:cubicBezTo>
                    <a:pt x="12799" y="1715"/>
                    <a:pt x="12764" y="1644"/>
                    <a:pt x="12716" y="1632"/>
                  </a:cubicBezTo>
                  <a:cubicBezTo>
                    <a:pt x="12669" y="1632"/>
                    <a:pt x="12609" y="1715"/>
                    <a:pt x="12561" y="1715"/>
                  </a:cubicBezTo>
                  <a:cubicBezTo>
                    <a:pt x="12514" y="1715"/>
                    <a:pt x="12466" y="1632"/>
                    <a:pt x="12418" y="1632"/>
                  </a:cubicBezTo>
                  <a:cubicBezTo>
                    <a:pt x="12383" y="1632"/>
                    <a:pt x="12299" y="1715"/>
                    <a:pt x="12264" y="1704"/>
                  </a:cubicBezTo>
                  <a:cubicBezTo>
                    <a:pt x="12216" y="1704"/>
                    <a:pt x="12180" y="1620"/>
                    <a:pt x="12133" y="1620"/>
                  </a:cubicBezTo>
                  <a:cubicBezTo>
                    <a:pt x="12073" y="1620"/>
                    <a:pt x="12026" y="1704"/>
                    <a:pt x="11978" y="1704"/>
                  </a:cubicBezTo>
                  <a:cubicBezTo>
                    <a:pt x="11930" y="1704"/>
                    <a:pt x="11871" y="1608"/>
                    <a:pt x="11835" y="1620"/>
                  </a:cubicBezTo>
                  <a:cubicBezTo>
                    <a:pt x="11787" y="1620"/>
                    <a:pt x="11728" y="1692"/>
                    <a:pt x="11680" y="1692"/>
                  </a:cubicBezTo>
                  <a:cubicBezTo>
                    <a:pt x="11633" y="1692"/>
                    <a:pt x="11597" y="1608"/>
                    <a:pt x="11537" y="1608"/>
                  </a:cubicBezTo>
                  <a:cubicBezTo>
                    <a:pt x="11502" y="1608"/>
                    <a:pt x="11430" y="1692"/>
                    <a:pt x="11395" y="1680"/>
                  </a:cubicBezTo>
                  <a:cubicBezTo>
                    <a:pt x="11347" y="1680"/>
                    <a:pt x="11287" y="1596"/>
                    <a:pt x="11252" y="1596"/>
                  </a:cubicBezTo>
                  <a:cubicBezTo>
                    <a:pt x="11216" y="1596"/>
                    <a:pt x="11121" y="1668"/>
                    <a:pt x="11097" y="1680"/>
                  </a:cubicBezTo>
                  <a:cubicBezTo>
                    <a:pt x="11073" y="1692"/>
                    <a:pt x="10966" y="1751"/>
                    <a:pt x="10942" y="1751"/>
                  </a:cubicBezTo>
                  <a:cubicBezTo>
                    <a:pt x="10918" y="1751"/>
                    <a:pt x="10823" y="1680"/>
                    <a:pt x="10811" y="1668"/>
                  </a:cubicBezTo>
                  <a:cubicBezTo>
                    <a:pt x="10775" y="1644"/>
                    <a:pt x="10716" y="1596"/>
                    <a:pt x="10668" y="1584"/>
                  </a:cubicBezTo>
                  <a:cubicBezTo>
                    <a:pt x="10644" y="1573"/>
                    <a:pt x="10549" y="1668"/>
                    <a:pt x="10513" y="1656"/>
                  </a:cubicBezTo>
                  <a:cubicBezTo>
                    <a:pt x="10466" y="1656"/>
                    <a:pt x="10418" y="1573"/>
                    <a:pt x="10371" y="1573"/>
                  </a:cubicBezTo>
                  <a:cubicBezTo>
                    <a:pt x="10347" y="1573"/>
                    <a:pt x="10252" y="1644"/>
                    <a:pt x="10228" y="1656"/>
                  </a:cubicBezTo>
                  <a:cubicBezTo>
                    <a:pt x="10204" y="1668"/>
                    <a:pt x="10097" y="1727"/>
                    <a:pt x="10073" y="1727"/>
                  </a:cubicBezTo>
                  <a:cubicBezTo>
                    <a:pt x="10025" y="1727"/>
                    <a:pt x="9978" y="1644"/>
                    <a:pt x="9930" y="1644"/>
                  </a:cubicBezTo>
                  <a:cubicBezTo>
                    <a:pt x="9894" y="1644"/>
                    <a:pt x="9811" y="1727"/>
                    <a:pt x="9775" y="1727"/>
                  </a:cubicBezTo>
                  <a:cubicBezTo>
                    <a:pt x="9728" y="1715"/>
                    <a:pt x="9692" y="1644"/>
                    <a:pt x="9644" y="1644"/>
                  </a:cubicBezTo>
                  <a:cubicBezTo>
                    <a:pt x="9585" y="1632"/>
                    <a:pt x="9537" y="1715"/>
                    <a:pt x="9490" y="1715"/>
                  </a:cubicBezTo>
                  <a:cubicBezTo>
                    <a:pt x="9442" y="1715"/>
                    <a:pt x="9382" y="1632"/>
                    <a:pt x="9347" y="1632"/>
                  </a:cubicBezTo>
                  <a:cubicBezTo>
                    <a:pt x="9299" y="1632"/>
                    <a:pt x="9240" y="1715"/>
                    <a:pt x="9192" y="1704"/>
                  </a:cubicBezTo>
                  <a:cubicBezTo>
                    <a:pt x="9144" y="1704"/>
                    <a:pt x="9109" y="1620"/>
                    <a:pt x="9061" y="1620"/>
                  </a:cubicBezTo>
                  <a:cubicBezTo>
                    <a:pt x="9013" y="1620"/>
                    <a:pt x="8942" y="1704"/>
                    <a:pt x="8906" y="1704"/>
                  </a:cubicBezTo>
                  <a:cubicBezTo>
                    <a:pt x="8847" y="1692"/>
                    <a:pt x="8811" y="1620"/>
                    <a:pt x="8763" y="1620"/>
                  </a:cubicBezTo>
                  <a:cubicBezTo>
                    <a:pt x="8716" y="1608"/>
                    <a:pt x="8656" y="1692"/>
                    <a:pt x="8608" y="1692"/>
                  </a:cubicBezTo>
                  <a:cubicBezTo>
                    <a:pt x="8573" y="1692"/>
                    <a:pt x="8513" y="1608"/>
                    <a:pt x="8466" y="1608"/>
                  </a:cubicBezTo>
                  <a:cubicBezTo>
                    <a:pt x="8430" y="1608"/>
                    <a:pt x="8347" y="1668"/>
                    <a:pt x="8323" y="1680"/>
                  </a:cubicBezTo>
                  <a:cubicBezTo>
                    <a:pt x="8299" y="1692"/>
                    <a:pt x="8192" y="1763"/>
                    <a:pt x="8168" y="1763"/>
                  </a:cubicBezTo>
                  <a:cubicBezTo>
                    <a:pt x="8120" y="1763"/>
                    <a:pt x="8073" y="1680"/>
                    <a:pt x="8025" y="1680"/>
                  </a:cubicBezTo>
                  <a:cubicBezTo>
                    <a:pt x="7989" y="1680"/>
                    <a:pt x="7918" y="1763"/>
                    <a:pt x="7870" y="1751"/>
                  </a:cubicBezTo>
                  <a:cubicBezTo>
                    <a:pt x="7823" y="1751"/>
                    <a:pt x="7787" y="1680"/>
                    <a:pt x="7739" y="1668"/>
                  </a:cubicBezTo>
                  <a:cubicBezTo>
                    <a:pt x="7692" y="1668"/>
                    <a:pt x="7644" y="1584"/>
                    <a:pt x="7596" y="1584"/>
                  </a:cubicBezTo>
                  <a:cubicBezTo>
                    <a:pt x="7561" y="1584"/>
                    <a:pt x="7477" y="1668"/>
                    <a:pt x="7442" y="1668"/>
                  </a:cubicBezTo>
                  <a:cubicBezTo>
                    <a:pt x="7418" y="1656"/>
                    <a:pt x="7323" y="1573"/>
                    <a:pt x="7299" y="1573"/>
                  </a:cubicBezTo>
                  <a:cubicBezTo>
                    <a:pt x="7263" y="1584"/>
                    <a:pt x="7192" y="1632"/>
                    <a:pt x="7156" y="1656"/>
                  </a:cubicBezTo>
                  <a:cubicBezTo>
                    <a:pt x="7132" y="1668"/>
                    <a:pt x="7025" y="1739"/>
                    <a:pt x="7001" y="1727"/>
                  </a:cubicBezTo>
                  <a:cubicBezTo>
                    <a:pt x="6965" y="1727"/>
                    <a:pt x="6882" y="1656"/>
                    <a:pt x="6858" y="1644"/>
                  </a:cubicBezTo>
                  <a:cubicBezTo>
                    <a:pt x="6846" y="1632"/>
                    <a:pt x="6739" y="1561"/>
                    <a:pt x="6715" y="1561"/>
                  </a:cubicBezTo>
                  <a:cubicBezTo>
                    <a:pt x="6668" y="1561"/>
                    <a:pt x="6632" y="1477"/>
                    <a:pt x="6584" y="1477"/>
                  </a:cubicBezTo>
                  <a:cubicBezTo>
                    <a:pt x="6573" y="1477"/>
                    <a:pt x="6430" y="1549"/>
                    <a:pt x="6430" y="1561"/>
                  </a:cubicBezTo>
                  <a:cubicBezTo>
                    <a:pt x="6430" y="1561"/>
                    <a:pt x="6561" y="1644"/>
                    <a:pt x="6573" y="1644"/>
                  </a:cubicBezTo>
                  <a:cubicBezTo>
                    <a:pt x="6525" y="1644"/>
                    <a:pt x="6465" y="1715"/>
                    <a:pt x="6418" y="1715"/>
                  </a:cubicBezTo>
                  <a:cubicBezTo>
                    <a:pt x="6370" y="1715"/>
                    <a:pt x="6311" y="1632"/>
                    <a:pt x="6275" y="1632"/>
                  </a:cubicBezTo>
                  <a:cubicBezTo>
                    <a:pt x="6227" y="1632"/>
                    <a:pt x="6180" y="1704"/>
                    <a:pt x="6120" y="1704"/>
                  </a:cubicBezTo>
                  <a:cubicBezTo>
                    <a:pt x="6072" y="1715"/>
                    <a:pt x="6025" y="1620"/>
                    <a:pt x="5989" y="1620"/>
                  </a:cubicBezTo>
                  <a:cubicBezTo>
                    <a:pt x="5930" y="1620"/>
                    <a:pt x="5882" y="1704"/>
                    <a:pt x="5834" y="1704"/>
                  </a:cubicBezTo>
                  <a:cubicBezTo>
                    <a:pt x="5787" y="1704"/>
                    <a:pt x="5739" y="1620"/>
                    <a:pt x="5691" y="1620"/>
                  </a:cubicBezTo>
                  <a:cubicBezTo>
                    <a:pt x="5656" y="1620"/>
                    <a:pt x="5572" y="1704"/>
                    <a:pt x="5537" y="1692"/>
                  </a:cubicBezTo>
                  <a:cubicBezTo>
                    <a:pt x="5489" y="1692"/>
                    <a:pt x="5453" y="1608"/>
                    <a:pt x="5406" y="1608"/>
                  </a:cubicBezTo>
                  <a:cubicBezTo>
                    <a:pt x="5358" y="1608"/>
                    <a:pt x="5299" y="1692"/>
                    <a:pt x="5251" y="1692"/>
                  </a:cubicBezTo>
                  <a:cubicBezTo>
                    <a:pt x="5203" y="1680"/>
                    <a:pt x="5156" y="1608"/>
                    <a:pt x="5108" y="1596"/>
                  </a:cubicBezTo>
                  <a:cubicBezTo>
                    <a:pt x="5060" y="1596"/>
                    <a:pt x="5001" y="1680"/>
                    <a:pt x="4953" y="1680"/>
                  </a:cubicBezTo>
                  <a:cubicBezTo>
                    <a:pt x="4918" y="1680"/>
                    <a:pt x="4858" y="1596"/>
                    <a:pt x="4822" y="1596"/>
                  </a:cubicBezTo>
                  <a:cubicBezTo>
                    <a:pt x="4763" y="1596"/>
                    <a:pt x="4715" y="1668"/>
                    <a:pt x="4668" y="1668"/>
                  </a:cubicBezTo>
                  <a:cubicBezTo>
                    <a:pt x="4620" y="1668"/>
                    <a:pt x="4572" y="1584"/>
                    <a:pt x="4525" y="1584"/>
                  </a:cubicBezTo>
                  <a:cubicBezTo>
                    <a:pt x="4477" y="1584"/>
                    <a:pt x="4417" y="1668"/>
                    <a:pt x="4370" y="1668"/>
                  </a:cubicBezTo>
                  <a:cubicBezTo>
                    <a:pt x="4322" y="1668"/>
                    <a:pt x="4287" y="1584"/>
                    <a:pt x="4227" y="1584"/>
                  </a:cubicBezTo>
                  <a:cubicBezTo>
                    <a:pt x="4179" y="1573"/>
                    <a:pt x="4132" y="1656"/>
                    <a:pt x="4084" y="1656"/>
                  </a:cubicBezTo>
                  <a:cubicBezTo>
                    <a:pt x="4036" y="1656"/>
                    <a:pt x="3989" y="1573"/>
                    <a:pt x="3941" y="1573"/>
                  </a:cubicBezTo>
                  <a:cubicBezTo>
                    <a:pt x="3906" y="1573"/>
                    <a:pt x="3822" y="1656"/>
                    <a:pt x="3786" y="1644"/>
                  </a:cubicBezTo>
                  <a:cubicBezTo>
                    <a:pt x="3775" y="1644"/>
                    <a:pt x="3644" y="1573"/>
                    <a:pt x="3644" y="1561"/>
                  </a:cubicBezTo>
                  <a:cubicBezTo>
                    <a:pt x="3655" y="1537"/>
                    <a:pt x="3810" y="1513"/>
                    <a:pt x="3798" y="1489"/>
                  </a:cubicBezTo>
                  <a:cubicBezTo>
                    <a:pt x="3798" y="1477"/>
                    <a:pt x="3679" y="1406"/>
                    <a:pt x="3667" y="1406"/>
                  </a:cubicBezTo>
                  <a:cubicBezTo>
                    <a:pt x="3655" y="1406"/>
                    <a:pt x="3513" y="1477"/>
                    <a:pt x="3513" y="1477"/>
                  </a:cubicBezTo>
                  <a:cubicBezTo>
                    <a:pt x="3513" y="1501"/>
                    <a:pt x="3655" y="1549"/>
                    <a:pt x="3644" y="1561"/>
                  </a:cubicBezTo>
                  <a:cubicBezTo>
                    <a:pt x="3632" y="1584"/>
                    <a:pt x="3536" y="1620"/>
                    <a:pt x="3501" y="1644"/>
                  </a:cubicBezTo>
                  <a:cubicBezTo>
                    <a:pt x="3465" y="1656"/>
                    <a:pt x="3382" y="1715"/>
                    <a:pt x="3346" y="1715"/>
                  </a:cubicBezTo>
                  <a:cubicBezTo>
                    <a:pt x="3310" y="1727"/>
                    <a:pt x="3239" y="1632"/>
                    <a:pt x="3203" y="1632"/>
                  </a:cubicBezTo>
                  <a:cubicBezTo>
                    <a:pt x="3179" y="1632"/>
                    <a:pt x="3072" y="1715"/>
                    <a:pt x="3048" y="1715"/>
                  </a:cubicBezTo>
                  <a:cubicBezTo>
                    <a:pt x="3001" y="1704"/>
                    <a:pt x="2941" y="1644"/>
                    <a:pt x="2917" y="1620"/>
                  </a:cubicBezTo>
                  <a:cubicBezTo>
                    <a:pt x="2893" y="1608"/>
                    <a:pt x="2798" y="1537"/>
                    <a:pt x="2774" y="1537"/>
                  </a:cubicBezTo>
                  <a:cubicBezTo>
                    <a:pt x="2751" y="1537"/>
                    <a:pt x="2643" y="1608"/>
                    <a:pt x="2620" y="1620"/>
                  </a:cubicBezTo>
                  <a:cubicBezTo>
                    <a:pt x="2608" y="1632"/>
                    <a:pt x="2489" y="1692"/>
                    <a:pt x="2465" y="1692"/>
                  </a:cubicBezTo>
                  <a:cubicBezTo>
                    <a:pt x="2429" y="1692"/>
                    <a:pt x="2370" y="1608"/>
                    <a:pt x="2334" y="1608"/>
                  </a:cubicBezTo>
                  <a:cubicBezTo>
                    <a:pt x="2274" y="1620"/>
                    <a:pt x="2227" y="1692"/>
                    <a:pt x="2179" y="1692"/>
                  </a:cubicBezTo>
                  <a:cubicBezTo>
                    <a:pt x="2131" y="1692"/>
                    <a:pt x="2072" y="1596"/>
                    <a:pt x="2036" y="1608"/>
                  </a:cubicBezTo>
                  <a:cubicBezTo>
                    <a:pt x="1977" y="1608"/>
                    <a:pt x="1941" y="1680"/>
                    <a:pt x="1881" y="1680"/>
                  </a:cubicBezTo>
                  <a:cubicBezTo>
                    <a:pt x="1846" y="1680"/>
                    <a:pt x="1786" y="1596"/>
                    <a:pt x="1750" y="1596"/>
                  </a:cubicBezTo>
                  <a:cubicBezTo>
                    <a:pt x="1715" y="1596"/>
                    <a:pt x="1620" y="1656"/>
                    <a:pt x="1596" y="1668"/>
                  </a:cubicBezTo>
                  <a:cubicBezTo>
                    <a:pt x="1560" y="1692"/>
                    <a:pt x="1489" y="1739"/>
                    <a:pt x="1441" y="1751"/>
                  </a:cubicBezTo>
                  <a:cubicBezTo>
                    <a:pt x="1405" y="1751"/>
                    <a:pt x="1334" y="1668"/>
                    <a:pt x="1298" y="1668"/>
                  </a:cubicBezTo>
                  <a:cubicBezTo>
                    <a:pt x="1250" y="1668"/>
                    <a:pt x="1191" y="1739"/>
                    <a:pt x="1143" y="1739"/>
                  </a:cubicBezTo>
                  <a:cubicBezTo>
                    <a:pt x="1143" y="1715"/>
                    <a:pt x="1000" y="1680"/>
                    <a:pt x="1012" y="1656"/>
                  </a:cubicBezTo>
                  <a:cubicBezTo>
                    <a:pt x="1012" y="1632"/>
                    <a:pt x="1155" y="1608"/>
                    <a:pt x="1155" y="1584"/>
                  </a:cubicBezTo>
                  <a:cubicBezTo>
                    <a:pt x="1167" y="1549"/>
                    <a:pt x="1024" y="1525"/>
                    <a:pt x="1024" y="1501"/>
                  </a:cubicBezTo>
                  <a:cubicBezTo>
                    <a:pt x="1024" y="1465"/>
                    <a:pt x="1167" y="1442"/>
                    <a:pt x="1179" y="1418"/>
                  </a:cubicBezTo>
                  <a:cubicBezTo>
                    <a:pt x="1179" y="1394"/>
                    <a:pt x="1036" y="1358"/>
                    <a:pt x="1036" y="1334"/>
                  </a:cubicBezTo>
                  <a:cubicBezTo>
                    <a:pt x="1036" y="1323"/>
                    <a:pt x="1167" y="1263"/>
                    <a:pt x="1191" y="1251"/>
                  </a:cubicBezTo>
                  <a:cubicBezTo>
                    <a:pt x="1239" y="1227"/>
                    <a:pt x="1286" y="1203"/>
                    <a:pt x="1346" y="1180"/>
                  </a:cubicBezTo>
                  <a:cubicBezTo>
                    <a:pt x="1298" y="1168"/>
                    <a:pt x="1250" y="1096"/>
                    <a:pt x="1203" y="1096"/>
                  </a:cubicBezTo>
                  <a:cubicBezTo>
                    <a:pt x="1155" y="1096"/>
                    <a:pt x="1096" y="1168"/>
                    <a:pt x="1048" y="1168"/>
                  </a:cubicBezTo>
                  <a:cubicBezTo>
                    <a:pt x="1000" y="1168"/>
                    <a:pt x="965" y="1084"/>
                    <a:pt x="905" y="1084"/>
                  </a:cubicBezTo>
                  <a:cubicBezTo>
                    <a:pt x="881" y="1084"/>
                    <a:pt x="786" y="1156"/>
                    <a:pt x="762" y="1168"/>
                  </a:cubicBezTo>
                  <a:cubicBezTo>
                    <a:pt x="703" y="1192"/>
                    <a:pt x="655" y="1215"/>
                    <a:pt x="607" y="1239"/>
                  </a:cubicBezTo>
                  <a:cubicBezTo>
                    <a:pt x="584" y="1251"/>
                    <a:pt x="453" y="1311"/>
                    <a:pt x="453" y="1323"/>
                  </a:cubicBezTo>
                  <a:cubicBezTo>
                    <a:pt x="453" y="1346"/>
                    <a:pt x="584" y="1370"/>
                    <a:pt x="596" y="1406"/>
                  </a:cubicBezTo>
                  <a:lnTo>
                    <a:pt x="286" y="1561"/>
                  </a:lnTo>
                  <a:cubicBezTo>
                    <a:pt x="238" y="1525"/>
                    <a:pt x="191" y="1501"/>
                    <a:pt x="143" y="1477"/>
                  </a:cubicBezTo>
                  <a:cubicBezTo>
                    <a:pt x="131" y="1465"/>
                    <a:pt x="0" y="1394"/>
                    <a:pt x="12" y="1382"/>
                  </a:cubicBezTo>
                  <a:cubicBezTo>
                    <a:pt x="12" y="1358"/>
                    <a:pt x="143" y="1334"/>
                    <a:pt x="155" y="1311"/>
                  </a:cubicBezTo>
                  <a:lnTo>
                    <a:pt x="310" y="1239"/>
                  </a:lnTo>
                  <a:cubicBezTo>
                    <a:pt x="357" y="1215"/>
                    <a:pt x="429" y="1180"/>
                    <a:pt x="465" y="1156"/>
                  </a:cubicBezTo>
                  <a:cubicBezTo>
                    <a:pt x="488" y="1144"/>
                    <a:pt x="619" y="1096"/>
                    <a:pt x="619" y="1084"/>
                  </a:cubicBezTo>
                  <a:cubicBezTo>
                    <a:pt x="619" y="1073"/>
                    <a:pt x="477" y="1001"/>
                    <a:pt x="477" y="1001"/>
                  </a:cubicBezTo>
                  <a:cubicBezTo>
                    <a:pt x="500" y="989"/>
                    <a:pt x="607" y="918"/>
                    <a:pt x="631" y="918"/>
                  </a:cubicBezTo>
                  <a:cubicBezTo>
                    <a:pt x="679" y="918"/>
                    <a:pt x="727" y="1001"/>
                    <a:pt x="774" y="1001"/>
                  </a:cubicBezTo>
                  <a:cubicBezTo>
                    <a:pt x="822" y="1001"/>
                    <a:pt x="869" y="930"/>
                    <a:pt x="929" y="930"/>
                  </a:cubicBezTo>
                  <a:cubicBezTo>
                    <a:pt x="965" y="930"/>
                    <a:pt x="1012" y="1013"/>
                    <a:pt x="1060" y="1013"/>
                  </a:cubicBezTo>
                  <a:cubicBezTo>
                    <a:pt x="1096" y="1013"/>
                    <a:pt x="1191" y="930"/>
                    <a:pt x="1215" y="930"/>
                  </a:cubicBezTo>
                  <a:cubicBezTo>
                    <a:pt x="1262" y="942"/>
                    <a:pt x="1322" y="1001"/>
                    <a:pt x="1358" y="1013"/>
                  </a:cubicBezTo>
                  <a:lnTo>
                    <a:pt x="1500" y="1108"/>
                  </a:lnTo>
                  <a:close/>
                  <a:moveTo>
                    <a:pt x="43863" y="1573"/>
                  </a:moveTo>
                  <a:lnTo>
                    <a:pt x="44149" y="1739"/>
                  </a:lnTo>
                  <a:lnTo>
                    <a:pt x="44280" y="1823"/>
                  </a:lnTo>
                  <a:lnTo>
                    <a:pt x="44434" y="1751"/>
                  </a:lnTo>
                  <a:cubicBezTo>
                    <a:pt x="44434" y="1727"/>
                    <a:pt x="44292" y="1692"/>
                    <a:pt x="44303" y="1668"/>
                  </a:cubicBezTo>
                  <a:cubicBezTo>
                    <a:pt x="44303" y="1644"/>
                    <a:pt x="44458" y="1608"/>
                    <a:pt x="44446" y="1584"/>
                  </a:cubicBezTo>
                  <a:cubicBezTo>
                    <a:pt x="44434" y="1561"/>
                    <a:pt x="44351" y="1525"/>
                    <a:pt x="44315" y="1501"/>
                  </a:cubicBezTo>
                  <a:lnTo>
                    <a:pt x="44172" y="1418"/>
                  </a:lnTo>
                  <a:close/>
                  <a:moveTo>
                    <a:pt x="39612" y="1704"/>
                  </a:moveTo>
                  <a:cubicBezTo>
                    <a:pt x="39648" y="1704"/>
                    <a:pt x="39731" y="1799"/>
                    <a:pt x="39755" y="1787"/>
                  </a:cubicBezTo>
                  <a:cubicBezTo>
                    <a:pt x="39803" y="1775"/>
                    <a:pt x="39874" y="1727"/>
                    <a:pt x="39910" y="1715"/>
                  </a:cubicBezTo>
                  <a:cubicBezTo>
                    <a:pt x="39946" y="1692"/>
                    <a:pt x="40041" y="1656"/>
                    <a:pt x="40065" y="1632"/>
                  </a:cubicBezTo>
                  <a:cubicBezTo>
                    <a:pt x="40065" y="1632"/>
                    <a:pt x="39934" y="1561"/>
                    <a:pt x="39922" y="1549"/>
                  </a:cubicBezTo>
                  <a:cubicBezTo>
                    <a:pt x="39886" y="1525"/>
                    <a:pt x="39803" y="1489"/>
                    <a:pt x="39779" y="1465"/>
                  </a:cubicBezTo>
                  <a:cubicBezTo>
                    <a:pt x="39779" y="1454"/>
                    <a:pt x="39934" y="1406"/>
                    <a:pt x="39934" y="1382"/>
                  </a:cubicBezTo>
                  <a:cubicBezTo>
                    <a:pt x="39934" y="1382"/>
                    <a:pt x="39803" y="1299"/>
                    <a:pt x="39791" y="1299"/>
                  </a:cubicBezTo>
                  <a:cubicBezTo>
                    <a:pt x="39743" y="1299"/>
                    <a:pt x="39696" y="1370"/>
                    <a:pt x="39648" y="1382"/>
                  </a:cubicBezTo>
                  <a:cubicBezTo>
                    <a:pt x="39648" y="1406"/>
                    <a:pt x="39779" y="1442"/>
                    <a:pt x="39779" y="1465"/>
                  </a:cubicBezTo>
                  <a:cubicBezTo>
                    <a:pt x="39779" y="1489"/>
                    <a:pt x="39648" y="1525"/>
                    <a:pt x="39624" y="1537"/>
                  </a:cubicBezTo>
                  <a:cubicBezTo>
                    <a:pt x="39600" y="1573"/>
                    <a:pt x="39517" y="1596"/>
                    <a:pt x="39481" y="1620"/>
                  </a:cubicBezTo>
                  <a:cubicBezTo>
                    <a:pt x="39458" y="1632"/>
                    <a:pt x="39327" y="1680"/>
                    <a:pt x="39327" y="1692"/>
                  </a:cubicBezTo>
                  <a:cubicBezTo>
                    <a:pt x="39327" y="1727"/>
                    <a:pt x="39458" y="1751"/>
                    <a:pt x="39458" y="1787"/>
                  </a:cubicBezTo>
                  <a:cubicBezTo>
                    <a:pt x="39517" y="1775"/>
                    <a:pt x="39565" y="1704"/>
                    <a:pt x="39612" y="1704"/>
                  </a:cubicBezTo>
                  <a:close/>
                  <a:moveTo>
                    <a:pt x="8644" y="1370"/>
                  </a:moveTo>
                  <a:cubicBezTo>
                    <a:pt x="8632" y="1394"/>
                    <a:pt x="8775" y="1430"/>
                    <a:pt x="8775" y="1454"/>
                  </a:cubicBezTo>
                  <a:cubicBezTo>
                    <a:pt x="8775" y="1465"/>
                    <a:pt x="8632" y="1537"/>
                    <a:pt x="8620" y="1537"/>
                  </a:cubicBezTo>
                  <a:cubicBezTo>
                    <a:pt x="8573" y="1537"/>
                    <a:pt x="8537" y="1454"/>
                    <a:pt x="8489" y="1454"/>
                  </a:cubicBezTo>
                  <a:cubicBezTo>
                    <a:pt x="8478" y="1477"/>
                    <a:pt x="8335" y="1501"/>
                    <a:pt x="8335" y="1525"/>
                  </a:cubicBezTo>
                  <a:cubicBezTo>
                    <a:pt x="8335" y="1549"/>
                    <a:pt x="8466" y="1584"/>
                    <a:pt x="8478" y="1608"/>
                  </a:cubicBezTo>
                  <a:cubicBezTo>
                    <a:pt x="8525" y="1608"/>
                    <a:pt x="8573" y="1537"/>
                    <a:pt x="8620" y="1537"/>
                  </a:cubicBezTo>
                  <a:cubicBezTo>
                    <a:pt x="8680" y="1537"/>
                    <a:pt x="8716" y="1608"/>
                    <a:pt x="8763" y="1620"/>
                  </a:cubicBezTo>
                  <a:lnTo>
                    <a:pt x="8918" y="1537"/>
                  </a:lnTo>
                  <a:cubicBezTo>
                    <a:pt x="8906" y="1513"/>
                    <a:pt x="8787" y="1489"/>
                    <a:pt x="8775" y="1454"/>
                  </a:cubicBezTo>
                  <a:cubicBezTo>
                    <a:pt x="8775" y="1430"/>
                    <a:pt x="8930" y="1406"/>
                    <a:pt x="8930" y="1382"/>
                  </a:cubicBezTo>
                  <a:cubicBezTo>
                    <a:pt x="8930" y="1358"/>
                    <a:pt x="8799" y="1323"/>
                    <a:pt x="8787" y="1299"/>
                  </a:cubicBezTo>
                  <a:cubicBezTo>
                    <a:pt x="8775" y="1323"/>
                    <a:pt x="8656" y="1346"/>
                    <a:pt x="8644" y="1370"/>
                  </a:cubicBezTo>
                  <a:close/>
                  <a:moveTo>
                    <a:pt x="2036" y="1608"/>
                  </a:moveTo>
                  <a:cubicBezTo>
                    <a:pt x="2096" y="1596"/>
                    <a:pt x="2131" y="1537"/>
                    <a:pt x="2191" y="1525"/>
                  </a:cubicBezTo>
                  <a:cubicBezTo>
                    <a:pt x="2227" y="1525"/>
                    <a:pt x="2286" y="1608"/>
                    <a:pt x="2334" y="1608"/>
                  </a:cubicBezTo>
                  <a:cubicBezTo>
                    <a:pt x="2358" y="1608"/>
                    <a:pt x="2465" y="1549"/>
                    <a:pt x="2489" y="1537"/>
                  </a:cubicBezTo>
                  <a:cubicBezTo>
                    <a:pt x="2489" y="1537"/>
                    <a:pt x="2346" y="1454"/>
                    <a:pt x="2346" y="1454"/>
                  </a:cubicBezTo>
                  <a:cubicBezTo>
                    <a:pt x="2346" y="1430"/>
                    <a:pt x="2477" y="1394"/>
                    <a:pt x="2501" y="1370"/>
                  </a:cubicBezTo>
                  <a:cubicBezTo>
                    <a:pt x="2536" y="1346"/>
                    <a:pt x="2608" y="1323"/>
                    <a:pt x="2655" y="1299"/>
                  </a:cubicBezTo>
                  <a:cubicBezTo>
                    <a:pt x="2703" y="1275"/>
                    <a:pt x="2751" y="1239"/>
                    <a:pt x="2798" y="1215"/>
                  </a:cubicBezTo>
                  <a:cubicBezTo>
                    <a:pt x="2810" y="1215"/>
                    <a:pt x="2929" y="1299"/>
                    <a:pt x="2941" y="1299"/>
                  </a:cubicBezTo>
                  <a:cubicBezTo>
                    <a:pt x="2953" y="1299"/>
                    <a:pt x="3096" y="1227"/>
                    <a:pt x="3096" y="1227"/>
                  </a:cubicBezTo>
                  <a:cubicBezTo>
                    <a:pt x="3096" y="1215"/>
                    <a:pt x="2941" y="1144"/>
                    <a:pt x="2953" y="1144"/>
                  </a:cubicBezTo>
                  <a:cubicBezTo>
                    <a:pt x="2917" y="1168"/>
                    <a:pt x="2846" y="1192"/>
                    <a:pt x="2798" y="1215"/>
                  </a:cubicBezTo>
                  <a:cubicBezTo>
                    <a:pt x="2751" y="1192"/>
                    <a:pt x="2715" y="1156"/>
                    <a:pt x="2667" y="1132"/>
                  </a:cubicBezTo>
                  <a:cubicBezTo>
                    <a:pt x="2643" y="1120"/>
                    <a:pt x="2548" y="1049"/>
                    <a:pt x="2524" y="1049"/>
                  </a:cubicBezTo>
                  <a:cubicBezTo>
                    <a:pt x="2501" y="1049"/>
                    <a:pt x="2393" y="1120"/>
                    <a:pt x="2370" y="1120"/>
                  </a:cubicBezTo>
                  <a:cubicBezTo>
                    <a:pt x="2370" y="1132"/>
                    <a:pt x="2512" y="1203"/>
                    <a:pt x="2512" y="1215"/>
                  </a:cubicBezTo>
                  <a:cubicBezTo>
                    <a:pt x="2512" y="1239"/>
                    <a:pt x="2370" y="1263"/>
                    <a:pt x="2358" y="1287"/>
                  </a:cubicBezTo>
                  <a:cubicBezTo>
                    <a:pt x="2346" y="1323"/>
                    <a:pt x="2215" y="1334"/>
                    <a:pt x="2203" y="1370"/>
                  </a:cubicBezTo>
                  <a:cubicBezTo>
                    <a:pt x="2191" y="1382"/>
                    <a:pt x="2346" y="1430"/>
                    <a:pt x="2346" y="1454"/>
                  </a:cubicBezTo>
                  <a:cubicBezTo>
                    <a:pt x="2346" y="1465"/>
                    <a:pt x="2215" y="1513"/>
                    <a:pt x="2191" y="1525"/>
                  </a:cubicBezTo>
                  <a:cubicBezTo>
                    <a:pt x="2191" y="1525"/>
                    <a:pt x="2060" y="1442"/>
                    <a:pt x="2048" y="1442"/>
                  </a:cubicBezTo>
                  <a:cubicBezTo>
                    <a:pt x="2001" y="1442"/>
                    <a:pt x="1953" y="1513"/>
                    <a:pt x="1893" y="1513"/>
                  </a:cubicBezTo>
                  <a:cubicBezTo>
                    <a:pt x="1858" y="1513"/>
                    <a:pt x="1810" y="1430"/>
                    <a:pt x="1762" y="1430"/>
                  </a:cubicBezTo>
                  <a:cubicBezTo>
                    <a:pt x="1750" y="1430"/>
                    <a:pt x="1608" y="1501"/>
                    <a:pt x="1608" y="1513"/>
                  </a:cubicBezTo>
                  <a:cubicBezTo>
                    <a:pt x="1608" y="1513"/>
                    <a:pt x="1739" y="1596"/>
                    <a:pt x="1750" y="1596"/>
                  </a:cubicBezTo>
                  <a:cubicBezTo>
                    <a:pt x="1798" y="1596"/>
                    <a:pt x="1846" y="1525"/>
                    <a:pt x="1893" y="1513"/>
                  </a:cubicBezTo>
                  <a:close/>
                  <a:moveTo>
                    <a:pt x="3536" y="1156"/>
                  </a:moveTo>
                  <a:cubicBezTo>
                    <a:pt x="3560" y="1156"/>
                    <a:pt x="3679" y="1084"/>
                    <a:pt x="3691" y="1084"/>
                  </a:cubicBezTo>
                  <a:lnTo>
                    <a:pt x="3846" y="1001"/>
                  </a:lnTo>
                  <a:lnTo>
                    <a:pt x="3572" y="834"/>
                  </a:lnTo>
                  <a:cubicBezTo>
                    <a:pt x="3620" y="811"/>
                    <a:pt x="3667" y="787"/>
                    <a:pt x="3715" y="751"/>
                  </a:cubicBezTo>
                  <a:cubicBezTo>
                    <a:pt x="3739" y="739"/>
                    <a:pt x="3870" y="692"/>
                    <a:pt x="3870" y="680"/>
                  </a:cubicBezTo>
                  <a:cubicBezTo>
                    <a:pt x="3870" y="656"/>
                    <a:pt x="3739" y="620"/>
                    <a:pt x="3739" y="596"/>
                  </a:cubicBezTo>
                  <a:cubicBezTo>
                    <a:pt x="3679" y="620"/>
                    <a:pt x="3632" y="644"/>
                    <a:pt x="3584" y="668"/>
                  </a:cubicBezTo>
                  <a:cubicBezTo>
                    <a:pt x="3560" y="680"/>
                    <a:pt x="3429" y="739"/>
                    <a:pt x="3429" y="751"/>
                  </a:cubicBezTo>
                  <a:cubicBezTo>
                    <a:pt x="3429" y="775"/>
                    <a:pt x="3560" y="811"/>
                    <a:pt x="3572" y="834"/>
                  </a:cubicBezTo>
                  <a:cubicBezTo>
                    <a:pt x="3548" y="858"/>
                    <a:pt x="3429" y="882"/>
                    <a:pt x="3417" y="906"/>
                  </a:cubicBezTo>
                  <a:cubicBezTo>
                    <a:pt x="3405" y="930"/>
                    <a:pt x="3560" y="977"/>
                    <a:pt x="3548" y="989"/>
                  </a:cubicBezTo>
                  <a:cubicBezTo>
                    <a:pt x="3548" y="1025"/>
                    <a:pt x="3417" y="1049"/>
                    <a:pt x="3405" y="1073"/>
                  </a:cubicBezTo>
                  <a:cubicBezTo>
                    <a:pt x="3453" y="1084"/>
                    <a:pt x="3489" y="1156"/>
                    <a:pt x="3536" y="1156"/>
                  </a:cubicBezTo>
                  <a:close/>
                  <a:moveTo>
                    <a:pt x="9656" y="1477"/>
                  </a:moveTo>
                  <a:lnTo>
                    <a:pt x="9811" y="1406"/>
                  </a:lnTo>
                  <a:cubicBezTo>
                    <a:pt x="9835" y="1394"/>
                    <a:pt x="9954" y="1346"/>
                    <a:pt x="9954" y="1323"/>
                  </a:cubicBezTo>
                  <a:cubicBezTo>
                    <a:pt x="9966" y="1311"/>
                    <a:pt x="9835" y="1251"/>
                    <a:pt x="9823" y="1239"/>
                  </a:cubicBezTo>
                  <a:cubicBezTo>
                    <a:pt x="9799" y="1227"/>
                    <a:pt x="9704" y="1156"/>
                    <a:pt x="9680" y="1156"/>
                  </a:cubicBezTo>
                  <a:cubicBezTo>
                    <a:pt x="9656" y="1156"/>
                    <a:pt x="9549" y="1227"/>
                    <a:pt x="9525" y="1239"/>
                  </a:cubicBezTo>
                  <a:lnTo>
                    <a:pt x="9370" y="1311"/>
                  </a:lnTo>
                  <a:cubicBezTo>
                    <a:pt x="9359" y="1334"/>
                    <a:pt x="9228" y="1358"/>
                    <a:pt x="9228" y="1382"/>
                  </a:cubicBezTo>
                  <a:cubicBezTo>
                    <a:pt x="9216" y="1394"/>
                    <a:pt x="9347" y="1465"/>
                    <a:pt x="9359" y="1477"/>
                  </a:cubicBezTo>
                  <a:lnTo>
                    <a:pt x="9501" y="1561"/>
                  </a:lnTo>
                  <a:close/>
                  <a:moveTo>
                    <a:pt x="9859" y="751"/>
                  </a:moveTo>
                  <a:cubicBezTo>
                    <a:pt x="9871" y="775"/>
                    <a:pt x="9716" y="811"/>
                    <a:pt x="9704" y="834"/>
                  </a:cubicBezTo>
                  <a:cubicBezTo>
                    <a:pt x="9704" y="858"/>
                    <a:pt x="9847" y="894"/>
                    <a:pt x="9847" y="918"/>
                  </a:cubicBezTo>
                  <a:cubicBezTo>
                    <a:pt x="9859" y="894"/>
                    <a:pt x="10002" y="870"/>
                    <a:pt x="10002" y="846"/>
                  </a:cubicBezTo>
                  <a:cubicBezTo>
                    <a:pt x="10002" y="811"/>
                    <a:pt x="9859" y="787"/>
                    <a:pt x="9859" y="751"/>
                  </a:cubicBezTo>
                  <a:cubicBezTo>
                    <a:pt x="9859" y="727"/>
                    <a:pt x="10013" y="703"/>
                    <a:pt x="10013" y="680"/>
                  </a:cubicBezTo>
                  <a:cubicBezTo>
                    <a:pt x="10013" y="656"/>
                    <a:pt x="9882" y="620"/>
                    <a:pt x="9871" y="596"/>
                  </a:cubicBezTo>
                  <a:cubicBezTo>
                    <a:pt x="9823" y="608"/>
                    <a:pt x="9775" y="668"/>
                    <a:pt x="9728" y="668"/>
                  </a:cubicBezTo>
                  <a:cubicBezTo>
                    <a:pt x="9680" y="680"/>
                    <a:pt x="9621" y="584"/>
                    <a:pt x="9585" y="584"/>
                  </a:cubicBezTo>
                  <a:cubicBezTo>
                    <a:pt x="9537" y="584"/>
                    <a:pt x="9478" y="656"/>
                    <a:pt x="9430" y="668"/>
                  </a:cubicBezTo>
                  <a:cubicBezTo>
                    <a:pt x="9478" y="668"/>
                    <a:pt x="9525" y="751"/>
                    <a:pt x="9573" y="751"/>
                  </a:cubicBezTo>
                  <a:cubicBezTo>
                    <a:pt x="9621" y="751"/>
                    <a:pt x="9680" y="680"/>
                    <a:pt x="9728" y="668"/>
                  </a:cubicBezTo>
                  <a:cubicBezTo>
                    <a:pt x="9740" y="703"/>
                    <a:pt x="9859" y="727"/>
                    <a:pt x="9859" y="751"/>
                  </a:cubicBezTo>
                  <a:close/>
                  <a:moveTo>
                    <a:pt x="13645" y="1013"/>
                  </a:moveTo>
                  <a:cubicBezTo>
                    <a:pt x="13657" y="1013"/>
                    <a:pt x="13800" y="942"/>
                    <a:pt x="13800" y="942"/>
                  </a:cubicBezTo>
                  <a:cubicBezTo>
                    <a:pt x="13800" y="930"/>
                    <a:pt x="13681" y="870"/>
                    <a:pt x="13657" y="858"/>
                  </a:cubicBezTo>
                  <a:lnTo>
                    <a:pt x="13514" y="775"/>
                  </a:lnTo>
                  <a:lnTo>
                    <a:pt x="13669" y="692"/>
                  </a:lnTo>
                  <a:cubicBezTo>
                    <a:pt x="13716" y="703"/>
                    <a:pt x="13752" y="775"/>
                    <a:pt x="13812" y="775"/>
                  </a:cubicBezTo>
                  <a:cubicBezTo>
                    <a:pt x="13812" y="775"/>
                    <a:pt x="13966" y="703"/>
                    <a:pt x="13966" y="703"/>
                  </a:cubicBezTo>
                  <a:cubicBezTo>
                    <a:pt x="13966" y="680"/>
                    <a:pt x="13835" y="644"/>
                    <a:pt x="13823" y="620"/>
                  </a:cubicBezTo>
                  <a:cubicBezTo>
                    <a:pt x="13764" y="632"/>
                    <a:pt x="13728" y="692"/>
                    <a:pt x="13669" y="692"/>
                  </a:cubicBezTo>
                  <a:cubicBezTo>
                    <a:pt x="13633" y="703"/>
                    <a:pt x="13573" y="608"/>
                    <a:pt x="13526" y="608"/>
                  </a:cubicBezTo>
                  <a:cubicBezTo>
                    <a:pt x="13478" y="608"/>
                    <a:pt x="13431" y="680"/>
                    <a:pt x="13383" y="692"/>
                  </a:cubicBezTo>
                  <a:cubicBezTo>
                    <a:pt x="13383" y="715"/>
                    <a:pt x="13514" y="751"/>
                    <a:pt x="13514" y="775"/>
                  </a:cubicBezTo>
                  <a:cubicBezTo>
                    <a:pt x="13514" y="799"/>
                    <a:pt x="13371" y="822"/>
                    <a:pt x="13359" y="846"/>
                  </a:cubicBezTo>
                  <a:cubicBezTo>
                    <a:pt x="13359" y="882"/>
                    <a:pt x="13216" y="894"/>
                    <a:pt x="13216" y="930"/>
                  </a:cubicBezTo>
                  <a:cubicBezTo>
                    <a:pt x="13204" y="930"/>
                    <a:pt x="13347" y="1013"/>
                    <a:pt x="13347" y="1013"/>
                  </a:cubicBezTo>
                  <a:cubicBezTo>
                    <a:pt x="13395" y="1013"/>
                    <a:pt x="13454" y="942"/>
                    <a:pt x="13502" y="930"/>
                  </a:cubicBezTo>
                  <a:cubicBezTo>
                    <a:pt x="13550" y="942"/>
                    <a:pt x="13597" y="1013"/>
                    <a:pt x="13645" y="1013"/>
                  </a:cubicBezTo>
                  <a:close/>
                  <a:moveTo>
                    <a:pt x="15395" y="1061"/>
                  </a:moveTo>
                  <a:cubicBezTo>
                    <a:pt x="15407" y="1037"/>
                    <a:pt x="15538" y="1013"/>
                    <a:pt x="15550" y="989"/>
                  </a:cubicBezTo>
                  <a:cubicBezTo>
                    <a:pt x="15550" y="965"/>
                    <a:pt x="15395" y="930"/>
                    <a:pt x="15407" y="906"/>
                  </a:cubicBezTo>
                  <a:cubicBezTo>
                    <a:pt x="15419" y="870"/>
                    <a:pt x="15550" y="858"/>
                    <a:pt x="15562" y="822"/>
                  </a:cubicBezTo>
                  <a:cubicBezTo>
                    <a:pt x="15574" y="799"/>
                    <a:pt x="15419" y="763"/>
                    <a:pt x="15419" y="739"/>
                  </a:cubicBezTo>
                  <a:cubicBezTo>
                    <a:pt x="15419" y="727"/>
                    <a:pt x="15550" y="680"/>
                    <a:pt x="15574" y="668"/>
                  </a:cubicBezTo>
                  <a:cubicBezTo>
                    <a:pt x="15574" y="668"/>
                    <a:pt x="15705" y="751"/>
                    <a:pt x="15717" y="751"/>
                  </a:cubicBezTo>
                  <a:cubicBezTo>
                    <a:pt x="15717" y="751"/>
                    <a:pt x="15859" y="680"/>
                    <a:pt x="15871" y="668"/>
                  </a:cubicBezTo>
                  <a:cubicBezTo>
                    <a:pt x="15871" y="644"/>
                    <a:pt x="15728" y="620"/>
                    <a:pt x="15728" y="584"/>
                  </a:cubicBezTo>
                  <a:cubicBezTo>
                    <a:pt x="15669" y="596"/>
                    <a:pt x="15633" y="656"/>
                    <a:pt x="15574" y="668"/>
                  </a:cubicBezTo>
                  <a:cubicBezTo>
                    <a:pt x="15538" y="668"/>
                    <a:pt x="15478" y="584"/>
                    <a:pt x="15431" y="584"/>
                  </a:cubicBezTo>
                  <a:cubicBezTo>
                    <a:pt x="15407" y="584"/>
                    <a:pt x="15300" y="644"/>
                    <a:pt x="15276" y="656"/>
                  </a:cubicBezTo>
                  <a:cubicBezTo>
                    <a:pt x="15276" y="656"/>
                    <a:pt x="15419" y="727"/>
                    <a:pt x="15419" y="739"/>
                  </a:cubicBezTo>
                  <a:cubicBezTo>
                    <a:pt x="15419" y="751"/>
                    <a:pt x="15288" y="811"/>
                    <a:pt x="15264" y="822"/>
                  </a:cubicBezTo>
                  <a:cubicBezTo>
                    <a:pt x="15240" y="834"/>
                    <a:pt x="15121" y="882"/>
                    <a:pt x="15109" y="894"/>
                  </a:cubicBezTo>
                  <a:cubicBezTo>
                    <a:pt x="15109" y="918"/>
                    <a:pt x="15252" y="953"/>
                    <a:pt x="15252" y="977"/>
                  </a:cubicBezTo>
                  <a:cubicBezTo>
                    <a:pt x="15264" y="1001"/>
                    <a:pt x="15097" y="1037"/>
                    <a:pt x="15097" y="1061"/>
                  </a:cubicBezTo>
                  <a:cubicBezTo>
                    <a:pt x="15097" y="1084"/>
                    <a:pt x="15228" y="1120"/>
                    <a:pt x="15240" y="1144"/>
                  </a:cubicBezTo>
                  <a:close/>
                  <a:moveTo>
                    <a:pt x="25015" y="1477"/>
                  </a:moveTo>
                  <a:cubicBezTo>
                    <a:pt x="25039" y="1501"/>
                    <a:pt x="25099" y="1549"/>
                    <a:pt x="25146" y="1561"/>
                  </a:cubicBezTo>
                  <a:cubicBezTo>
                    <a:pt x="25170" y="1573"/>
                    <a:pt x="25265" y="1489"/>
                    <a:pt x="25301" y="1489"/>
                  </a:cubicBezTo>
                  <a:cubicBezTo>
                    <a:pt x="25349" y="1489"/>
                    <a:pt x="25396" y="1561"/>
                    <a:pt x="25444" y="1573"/>
                  </a:cubicBezTo>
                  <a:cubicBezTo>
                    <a:pt x="25456" y="1549"/>
                    <a:pt x="25587" y="1525"/>
                    <a:pt x="25599" y="1501"/>
                  </a:cubicBezTo>
                  <a:cubicBezTo>
                    <a:pt x="25599" y="1489"/>
                    <a:pt x="25468" y="1418"/>
                    <a:pt x="25456" y="1406"/>
                  </a:cubicBezTo>
                  <a:cubicBezTo>
                    <a:pt x="25444" y="1406"/>
                    <a:pt x="25325" y="1489"/>
                    <a:pt x="25301" y="1489"/>
                  </a:cubicBezTo>
                  <a:cubicBezTo>
                    <a:pt x="25253" y="1489"/>
                    <a:pt x="25206" y="1418"/>
                    <a:pt x="25158" y="1406"/>
                  </a:cubicBezTo>
                  <a:cubicBezTo>
                    <a:pt x="25111" y="1394"/>
                    <a:pt x="25075" y="1334"/>
                    <a:pt x="25027" y="1323"/>
                  </a:cubicBezTo>
                  <a:cubicBezTo>
                    <a:pt x="25075" y="1287"/>
                    <a:pt x="25134" y="1263"/>
                    <a:pt x="25182" y="1239"/>
                  </a:cubicBezTo>
                  <a:cubicBezTo>
                    <a:pt x="25194" y="1227"/>
                    <a:pt x="25325" y="1180"/>
                    <a:pt x="25325" y="1168"/>
                  </a:cubicBezTo>
                  <a:cubicBezTo>
                    <a:pt x="25325" y="1156"/>
                    <a:pt x="25206" y="1084"/>
                    <a:pt x="25194" y="1084"/>
                  </a:cubicBezTo>
                  <a:cubicBezTo>
                    <a:pt x="25182" y="1073"/>
                    <a:pt x="25051" y="1156"/>
                    <a:pt x="25039" y="1156"/>
                  </a:cubicBezTo>
                  <a:cubicBezTo>
                    <a:pt x="25003" y="1180"/>
                    <a:pt x="24908" y="1203"/>
                    <a:pt x="24884" y="1239"/>
                  </a:cubicBezTo>
                  <a:cubicBezTo>
                    <a:pt x="24872" y="1251"/>
                    <a:pt x="25027" y="1299"/>
                    <a:pt x="25027" y="1323"/>
                  </a:cubicBezTo>
                  <a:cubicBezTo>
                    <a:pt x="25027" y="1346"/>
                    <a:pt x="24884" y="1370"/>
                    <a:pt x="24872" y="1394"/>
                  </a:cubicBezTo>
                  <a:close/>
                  <a:moveTo>
                    <a:pt x="24075" y="406"/>
                  </a:moveTo>
                  <a:cubicBezTo>
                    <a:pt x="24110" y="418"/>
                    <a:pt x="24182" y="489"/>
                    <a:pt x="24218" y="489"/>
                  </a:cubicBezTo>
                  <a:cubicBezTo>
                    <a:pt x="24229" y="489"/>
                    <a:pt x="24372" y="418"/>
                    <a:pt x="24372" y="406"/>
                  </a:cubicBezTo>
                  <a:cubicBezTo>
                    <a:pt x="24372" y="394"/>
                    <a:pt x="24253" y="334"/>
                    <a:pt x="24229" y="322"/>
                  </a:cubicBezTo>
                  <a:cubicBezTo>
                    <a:pt x="24206" y="311"/>
                    <a:pt x="24134" y="251"/>
                    <a:pt x="24099" y="239"/>
                  </a:cubicBezTo>
                  <a:cubicBezTo>
                    <a:pt x="24063" y="239"/>
                    <a:pt x="23968" y="322"/>
                    <a:pt x="23944" y="322"/>
                  </a:cubicBezTo>
                  <a:cubicBezTo>
                    <a:pt x="23908" y="322"/>
                    <a:pt x="23825" y="227"/>
                    <a:pt x="23801" y="239"/>
                  </a:cubicBezTo>
                  <a:cubicBezTo>
                    <a:pt x="23777" y="239"/>
                    <a:pt x="23646" y="299"/>
                    <a:pt x="23646" y="311"/>
                  </a:cubicBezTo>
                  <a:cubicBezTo>
                    <a:pt x="23646" y="311"/>
                    <a:pt x="23777" y="394"/>
                    <a:pt x="23789" y="394"/>
                  </a:cubicBezTo>
                  <a:cubicBezTo>
                    <a:pt x="23825" y="394"/>
                    <a:pt x="23908" y="311"/>
                    <a:pt x="23944" y="322"/>
                  </a:cubicBezTo>
                  <a:cubicBezTo>
                    <a:pt x="23991" y="334"/>
                    <a:pt x="24027" y="382"/>
                    <a:pt x="24075" y="406"/>
                  </a:cubicBezTo>
                  <a:close/>
                  <a:moveTo>
                    <a:pt x="30480" y="739"/>
                  </a:moveTo>
                  <a:cubicBezTo>
                    <a:pt x="30492" y="727"/>
                    <a:pt x="30361" y="644"/>
                    <a:pt x="30349" y="644"/>
                  </a:cubicBezTo>
                  <a:cubicBezTo>
                    <a:pt x="30302" y="644"/>
                    <a:pt x="30242" y="727"/>
                    <a:pt x="30195" y="727"/>
                  </a:cubicBezTo>
                  <a:cubicBezTo>
                    <a:pt x="30206" y="751"/>
                    <a:pt x="30337" y="787"/>
                    <a:pt x="30337" y="811"/>
                  </a:cubicBezTo>
                  <a:cubicBezTo>
                    <a:pt x="30325" y="834"/>
                    <a:pt x="30195" y="858"/>
                    <a:pt x="30183" y="882"/>
                  </a:cubicBezTo>
                  <a:cubicBezTo>
                    <a:pt x="30171" y="918"/>
                    <a:pt x="30028" y="942"/>
                    <a:pt x="30028" y="965"/>
                  </a:cubicBezTo>
                  <a:cubicBezTo>
                    <a:pt x="30028" y="989"/>
                    <a:pt x="30159" y="1025"/>
                    <a:pt x="30171" y="1049"/>
                  </a:cubicBezTo>
                  <a:lnTo>
                    <a:pt x="30314" y="977"/>
                  </a:lnTo>
                  <a:cubicBezTo>
                    <a:pt x="30337" y="965"/>
                    <a:pt x="30456" y="894"/>
                    <a:pt x="30468" y="894"/>
                  </a:cubicBezTo>
                  <a:cubicBezTo>
                    <a:pt x="30528" y="894"/>
                    <a:pt x="30564" y="965"/>
                    <a:pt x="30611" y="977"/>
                  </a:cubicBezTo>
                  <a:cubicBezTo>
                    <a:pt x="30623" y="953"/>
                    <a:pt x="30766" y="930"/>
                    <a:pt x="30766" y="906"/>
                  </a:cubicBezTo>
                  <a:cubicBezTo>
                    <a:pt x="30766" y="894"/>
                    <a:pt x="30647" y="822"/>
                    <a:pt x="30623" y="822"/>
                  </a:cubicBezTo>
                  <a:cubicBezTo>
                    <a:pt x="30611" y="811"/>
                    <a:pt x="30492" y="894"/>
                    <a:pt x="30468" y="894"/>
                  </a:cubicBezTo>
                  <a:cubicBezTo>
                    <a:pt x="30421" y="894"/>
                    <a:pt x="30385" y="822"/>
                    <a:pt x="30337" y="811"/>
                  </a:cubicBezTo>
                  <a:cubicBezTo>
                    <a:pt x="30349" y="787"/>
                    <a:pt x="30480" y="763"/>
                    <a:pt x="30480" y="739"/>
                  </a:cubicBezTo>
                  <a:close/>
                  <a:moveTo>
                    <a:pt x="36017" y="1037"/>
                  </a:moveTo>
                  <a:cubicBezTo>
                    <a:pt x="36029" y="1025"/>
                    <a:pt x="35874" y="977"/>
                    <a:pt x="35874" y="953"/>
                  </a:cubicBezTo>
                  <a:cubicBezTo>
                    <a:pt x="35874" y="930"/>
                    <a:pt x="36029" y="906"/>
                    <a:pt x="36029" y="882"/>
                  </a:cubicBezTo>
                  <a:cubicBezTo>
                    <a:pt x="36029" y="858"/>
                    <a:pt x="35898" y="822"/>
                    <a:pt x="35886" y="799"/>
                  </a:cubicBezTo>
                  <a:cubicBezTo>
                    <a:pt x="35886" y="775"/>
                    <a:pt x="36040" y="739"/>
                    <a:pt x="36040" y="715"/>
                  </a:cubicBezTo>
                  <a:cubicBezTo>
                    <a:pt x="36040" y="692"/>
                    <a:pt x="35910" y="656"/>
                    <a:pt x="35910" y="632"/>
                  </a:cubicBezTo>
                  <a:cubicBezTo>
                    <a:pt x="35886" y="668"/>
                    <a:pt x="35767" y="680"/>
                    <a:pt x="35755" y="715"/>
                  </a:cubicBezTo>
                  <a:cubicBezTo>
                    <a:pt x="35743" y="727"/>
                    <a:pt x="35898" y="775"/>
                    <a:pt x="35886" y="799"/>
                  </a:cubicBezTo>
                  <a:cubicBezTo>
                    <a:pt x="35886" y="822"/>
                    <a:pt x="35743" y="846"/>
                    <a:pt x="35743" y="870"/>
                  </a:cubicBezTo>
                  <a:cubicBezTo>
                    <a:pt x="35731" y="894"/>
                    <a:pt x="35874" y="930"/>
                    <a:pt x="35874" y="953"/>
                  </a:cubicBezTo>
                  <a:cubicBezTo>
                    <a:pt x="35886" y="977"/>
                    <a:pt x="35731" y="1013"/>
                    <a:pt x="35719" y="1037"/>
                  </a:cubicBezTo>
                  <a:cubicBezTo>
                    <a:pt x="35719" y="1061"/>
                    <a:pt x="35850" y="1096"/>
                    <a:pt x="35862" y="1120"/>
                  </a:cubicBezTo>
                  <a:cubicBezTo>
                    <a:pt x="35886" y="1084"/>
                    <a:pt x="36005" y="1073"/>
                    <a:pt x="36017" y="1037"/>
                  </a:cubicBezTo>
                  <a:close/>
                  <a:moveTo>
                    <a:pt x="37660" y="680"/>
                  </a:moveTo>
                  <a:cubicBezTo>
                    <a:pt x="37660" y="668"/>
                    <a:pt x="37791" y="620"/>
                    <a:pt x="37815" y="608"/>
                  </a:cubicBezTo>
                  <a:cubicBezTo>
                    <a:pt x="37862" y="572"/>
                    <a:pt x="37910" y="549"/>
                    <a:pt x="37957" y="525"/>
                  </a:cubicBezTo>
                  <a:cubicBezTo>
                    <a:pt x="37922" y="525"/>
                    <a:pt x="37862" y="441"/>
                    <a:pt x="37826" y="441"/>
                  </a:cubicBezTo>
                  <a:cubicBezTo>
                    <a:pt x="37791" y="441"/>
                    <a:pt x="37695" y="501"/>
                    <a:pt x="37672" y="513"/>
                  </a:cubicBezTo>
                  <a:cubicBezTo>
                    <a:pt x="37648" y="525"/>
                    <a:pt x="37541" y="596"/>
                    <a:pt x="37517" y="596"/>
                  </a:cubicBezTo>
                  <a:cubicBezTo>
                    <a:pt x="37469" y="596"/>
                    <a:pt x="37434" y="525"/>
                    <a:pt x="37374" y="513"/>
                  </a:cubicBezTo>
                  <a:cubicBezTo>
                    <a:pt x="37362" y="537"/>
                    <a:pt x="37231" y="561"/>
                    <a:pt x="37231" y="584"/>
                  </a:cubicBezTo>
                  <a:cubicBezTo>
                    <a:pt x="37219" y="608"/>
                    <a:pt x="37350" y="656"/>
                    <a:pt x="37362" y="668"/>
                  </a:cubicBezTo>
                  <a:cubicBezTo>
                    <a:pt x="37362" y="668"/>
                    <a:pt x="37398" y="656"/>
                    <a:pt x="37434" y="632"/>
                  </a:cubicBezTo>
                  <a:cubicBezTo>
                    <a:pt x="37469" y="620"/>
                    <a:pt x="37517" y="596"/>
                    <a:pt x="37517" y="596"/>
                  </a:cubicBezTo>
                  <a:cubicBezTo>
                    <a:pt x="37541" y="596"/>
                    <a:pt x="37636" y="668"/>
                    <a:pt x="37660" y="680"/>
                  </a:cubicBezTo>
                  <a:cubicBezTo>
                    <a:pt x="37660" y="680"/>
                    <a:pt x="37505" y="751"/>
                    <a:pt x="37505" y="763"/>
                  </a:cubicBezTo>
                  <a:cubicBezTo>
                    <a:pt x="37505" y="763"/>
                    <a:pt x="37636" y="846"/>
                    <a:pt x="37648" y="846"/>
                  </a:cubicBezTo>
                  <a:cubicBezTo>
                    <a:pt x="37695" y="846"/>
                    <a:pt x="37743" y="775"/>
                    <a:pt x="37791" y="763"/>
                  </a:cubicBezTo>
                  <a:cubicBezTo>
                    <a:pt x="37791" y="739"/>
                    <a:pt x="37660" y="703"/>
                    <a:pt x="37660" y="680"/>
                  </a:cubicBezTo>
                  <a:close/>
                  <a:moveTo>
                    <a:pt x="40696" y="1001"/>
                  </a:moveTo>
                  <a:cubicBezTo>
                    <a:pt x="40672" y="1001"/>
                    <a:pt x="40577" y="1073"/>
                    <a:pt x="40541" y="1084"/>
                  </a:cubicBezTo>
                  <a:cubicBezTo>
                    <a:pt x="40529" y="1084"/>
                    <a:pt x="40398" y="1144"/>
                    <a:pt x="40398" y="1156"/>
                  </a:cubicBezTo>
                  <a:cubicBezTo>
                    <a:pt x="40398" y="1156"/>
                    <a:pt x="40529" y="1239"/>
                    <a:pt x="40529" y="1239"/>
                  </a:cubicBezTo>
                  <a:cubicBezTo>
                    <a:pt x="40577" y="1239"/>
                    <a:pt x="40636" y="1168"/>
                    <a:pt x="40684" y="1168"/>
                  </a:cubicBezTo>
                  <a:cubicBezTo>
                    <a:pt x="40743" y="1156"/>
                    <a:pt x="40779" y="1096"/>
                    <a:pt x="40839" y="1084"/>
                  </a:cubicBezTo>
                  <a:lnTo>
                    <a:pt x="40982" y="1168"/>
                  </a:lnTo>
                  <a:cubicBezTo>
                    <a:pt x="40993" y="1144"/>
                    <a:pt x="41124" y="1120"/>
                    <a:pt x="41136" y="1096"/>
                  </a:cubicBezTo>
                  <a:cubicBezTo>
                    <a:pt x="41136" y="1073"/>
                    <a:pt x="40993" y="1037"/>
                    <a:pt x="40993" y="1013"/>
                  </a:cubicBezTo>
                  <a:cubicBezTo>
                    <a:pt x="40993" y="1001"/>
                    <a:pt x="41124" y="942"/>
                    <a:pt x="41148" y="930"/>
                  </a:cubicBezTo>
                  <a:cubicBezTo>
                    <a:pt x="41184" y="918"/>
                    <a:pt x="41244" y="870"/>
                    <a:pt x="41291" y="858"/>
                  </a:cubicBezTo>
                  <a:cubicBezTo>
                    <a:pt x="41315" y="846"/>
                    <a:pt x="41410" y="942"/>
                    <a:pt x="41434" y="942"/>
                  </a:cubicBezTo>
                  <a:cubicBezTo>
                    <a:pt x="41482" y="942"/>
                    <a:pt x="41553" y="858"/>
                    <a:pt x="41589" y="870"/>
                  </a:cubicBezTo>
                  <a:cubicBezTo>
                    <a:pt x="41613" y="870"/>
                    <a:pt x="41720" y="942"/>
                    <a:pt x="41732" y="953"/>
                  </a:cubicBezTo>
                  <a:cubicBezTo>
                    <a:pt x="41732" y="953"/>
                    <a:pt x="41577" y="1013"/>
                    <a:pt x="41577" y="1025"/>
                  </a:cubicBezTo>
                  <a:cubicBezTo>
                    <a:pt x="41577" y="1049"/>
                    <a:pt x="41708" y="1084"/>
                    <a:pt x="41720" y="1108"/>
                  </a:cubicBezTo>
                  <a:lnTo>
                    <a:pt x="42017" y="953"/>
                  </a:lnTo>
                  <a:cubicBezTo>
                    <a:pt x="42029" y="930"/>
                    <a:pt x="42172" y="906"/>
                    <a:pt x="42172" y="882"/>
                  </a:cubicBezTo>
                  <a:cubicBezTo>
                    <a:pt x="42172" y="870"/>
                    <a:pt x="42053" y="799"/>
                    <a:pt x="42029" y="799"/>
                  </a:cubicBezTo>
                  <a:cubicBezTo>
                    <a:pt x="42006" y="787"/>
                    <a:pt x="41910" y="870"/>
                    <a:pt x="41886" y="870"/>
                  </a:cubicBezTo>
                  <a:cubicBezTo>
                    <a:pt x="41827" y="870"/>
                    <a:pt x="41791" y="787"/>
                    <a:pt x="41744" y="787"/>
                  </a:cubicBezTo>
                  <a:cubicBezTo>
                    <a:pt x="41696" y="787"/>
                    <a:pt x="41636" y="870"/>
                    <a:pt x="41589" y="870"/>
                  </a:cubicBezTo>
                  <a:cubicBezTo>
                    <a:pt x="41541" y="858"/>
                    <a:pt x="41494" y="787"/>
                    <a:pt x="41446" y="775"/>
                  </a:cubicBezTo>
                  <a:cubicBezTo>
                    <a:pt x="41398" y="775"/>
                    <a:pt x="41351" y="858"/>
                    <a:pt x="41303" y="858"/>
                  </a:cubicBezTo>
                  <a:cubicBezTo>
                    <a:pt x="41255" y="858"/>
                    <a:pt x="41208" y="775"/>
                    <a:pt x="41160" y="775"/>
                  </a:cubicBezTo>
                  <a:cubicBezTo>
                    <a:pt x="41101" y="775"/>
                    <a:pt x="41053" y="846"/>
                    <a:pt x="41005" y="846"/>
                  </a:cubicBezTo>
                  <a:cubicBezTo>
                    <a:pt x="40970" y="858"/>
                    <a:pt x="40910" y="763"/>
                    <a:pt x="40863" y="763"/>
                  </a:cubicBezTo>
                  <a:cubicBezTo>
                    <a:pt x="40851" y="763"/>
                    <a:pt x="40720" y="834"/>
                    <a:pt x="40708" y="846"/>
                  </a:cubicBezTo>
                  <a:cubicBezTo>
                    <a:pt x="40708" y="846"/>
                    <a:pt x="40839" y="918"/>
                    <a:pt x="40851" y="930"/>
                  </a:cubicBezTo>
                  <a:cubicBezTo>
                    <a:pt x="40874" y="942"/>
                    <a:pt x="40993" y="1001"/>
                    <a:pt x="40993" y="1013"/>
                  </a:cubicBezTo>
                  <a:cubicBezTo>
                    <a:pt x="40993" y="1037"/>
                    <a:pt x="40851" y="1061"/>
                    <a:pt x="40839" y="1084"/>
                  </a:cubicBezTo>
                  <a:cubicBezTo>
                    <a:pt x="40791" y="1084"/>
                    <a:pt x="40743" y="1001"/>
                    <a:pt x="40696" y="1001"/>
                  </a:cubicBezTo>
                  <a:close/>
                  <a:moveTo>
                    <a:pt x="42589" y="1132"/>
                  </a:moveTo>
                  <a:cubicBezTo>
                    <a:pt x="42589" y="1120"/>
                    <a:pt x="42470" y="1061"/>
                    <a:pt x="42446" y="1049"/>
                  </a:cubicBezTo>
                  <a:cubicBezTo>
                    <a:pt x="42434" y="1049"/>
                    <a:pt x="42315" y="1132"/>
                    <a:pt x="42303" y="1132"/>
                  </a:cubicBezTo>
                  <a:cubicBezTo>
                    <a:pt x="42244" y="1120"/>
                    <a:pt x="42208" y="1049"/>
                    <a:pt x="42160" y="1037"/>
                  </a:cubicBezTo>
                  <a:cubicBezTo>
                    <a:pt x="42148" y="1073"/>
                    <a:pt x="42006" y="1096"/>
                    <a:pt x="42006" y="1120"/>
                  </a:cubicBezTo>
                  <a:cubicBezTo>
                    <a:pt x="42006" y="1132"/>
                    <a:pt x="42125" y="1192"/>
                    <a:pt x="42148" y="1203"/>
                  </a:cubicBezTo>
                  <a:cubicBezTo>
                    <a:pt x="42160" y="1215"/>
                    <a:pt x="42256" y="1287"/>
                    <a:pt x="42279" y="1287"/>
                  </a:cubicBezTo>
                  <a:cubicBezTo>
                    <a:pt x="42327" y="1287"/>
                    <a:pt x="42387" y="1215"/>
                    <a:pt x="42434" y="1215"/>
                  </a:cubicBezTo>
                  <a:cubicBezTo>
                    <a:pt x="42446" y="1180"/>
                    <a:pt x="42589" y="1156"/>
                    <a:pt x="42589" y="1132"/>
                  </a:cubicBezTo>
                  <a:close/>
                  <a:moveTo>
                    <a:pt x="47673" y="1513"/>
                  </a:moveTo>
                  <a:cubicBezTo>
                    <a:pt x="47673" y="1501"/>
                    <a:pt x="47554" y="1442"/>
                    <a:pt x="47542" y="1430"/>
                  </a:cubicBezTo>
                  <a:cubicBezTo>
                    <a:pt x="47518" y="1418"/>
                    <a:pt x="47423" y="1346"/>
                    <a:pt x="47399" y="1346"/>
                  </a:cubicBezTo>
                  <a:cubicBezTo>
                    <a:pt x="47351" y="1346"/>
                    <a:pt x="47292" y="1418"/>
                    <a:pt x="47244" y="1418"/>
                  </a:cubicBezTo>
                  <a:cubicBezTo>
                    <a:pt x="47256" y="1442"/>
                    <a:pt x="47387" y="1477"/>
                    <a:pt x="47387" y="1501"/>
                  </a:cubicBezTo>
                  <a:cubicBezTo>
                    <a:pt x="47387" y="1513"/>
                    <a:pt x="47220" y="1573"/>
                    <a:pt x="47232" y="1584"/>
                  </a:cubicBezTo>
                  <a:cubicBezTo>
                    <a:pt x="47244" y="1596"/>
                    <a:pt x="47351" y="1668"/>
                    <a:pt x="47375" y="1668"/>
                  </a:cubicBezTo>
                  <a:cubicBezTo>
                    <a:pt x="47423" y="1668"/>
                    <a:pt x="47470" y="1596"/>
                    <a:pt x="47518" y="1584"/>
                  </a:cubicBezTo>
                  <a:cubicBezTo>
                    <a:pt x="47530" y="1561"/>
                    <a:pt x="47673" y="1537"/>
                    <a:pt x="47673" y="1513"/>
                  </a:cubicBezTo>
                  <a:close/>
                  <a:moveTo>
                    <a:pt x="52078" y="1299"/>
                  </a:moveTo>
                  <a:cubicBezTo>
                    <a:pt x="52102" y="1299"/>
                    <a:pt x="52233" y="1239"/>
                    <a:pt x="52233" y="1227"/>
                  </a:cubicBezTo>
                  <a:cubicBezTo>
                    <a:pt x="52233" y="1215"/>
                    <a:pt x="52114" y="1156"/>
                    <a:pt x="52090" y="1144"/>
                  </a:cubicBezTo>
                  <a:cubicBezTo>
                    <a:pt x="52066" y="1120"/>
                    <a:pt x="51971" y="1084"/>
                    <a:pt x="51959" y="1061"/>
                  </a:cubicBezTo>
                  <a:cubicBezTo>
                    <a:pt x="51947" y="1037"/>
                    <a:pt x="52102" y="1001"/>
                    <a:pt x="52114" y="977"/>
                  </a:cubicBezTo>
                  <a:cubicBezTo>
                    <a:pt x="52114" y="953"/>
                    <a:pt x="51983" y="918"/>
                    <a:pt x="51971" y="894"/>
                  </a:cubicBezTo>
                  <a:cubicBezTo>
                    <a:pt x="51935" y="930"/>
                    <a:pt x="51852" y="942"/>
                    <a:pt x="51816" y="977"/>
                  </a:cubicBezTo>
                  <a:cubicBezTo>
                    <a:pt x="51804" y="977"/>
                    <a:pt x="51959" y="1049"/>
                    <a:pt x="51959" y="1061"/>
                  </a:cubicBezTo>
                  <a:cubicBezTo>
                    <a:pt x="51959" y="1084"/>
                    <a:pt x="51816" y="1108"/>
                    <a:pt x="51804" y="1132"/>
                  </a:cubicBezTo>
                  <a:cubicBezTo>
                    <a:pt x="51792" y="1168"/>
                    <a:pt x="51661" y="1180"/>
                    <a:pt x="51650" y="1215"/>
                  </a:cubicBezTo>
                  <a:cubicBezTo>
                    <a:pt x="51650" y="1227"/>
                    <a:pt x="51769" y="1287"/>
                    <a:pt x="51792" y="1299"/>
                  </a:cubicBezTo>
                  <a:lnTo>
                    <a:pt x="51923" y="1382"/>
                  </a:lnTo>
                  <a:close/>
                  <a:moveTo>
                    <a:pt x="54019" y="953"/>
                  </a:moveTo>
                  <a:cubicBezTo>
                    <a:pt x="54007" y="953"/>
                    <a:pt x="54138" y="1025"/>
                    <a:pt x="54150" y="1037"/>
                  </a:cubicBezTo>
                  <a:cubicBezTo>
                    <a:pt x="54174" y="1037"/>
                    <a:pt x="54281" y="965"/>
                    <a:pt x="54305" y="953"/>
                  </a:cubicBezTo>
                  <a:cubicBezTo>
                    <a:pt x="54340" y="953"/>
                    <a:pt x="54400" y="1037"/>
                    <a:pt x="54448" y="1037"/>
                  </a:cubicBezTo>
                  <a:cubicBezTo>
                    <a:pt x="54495" y="1049"/>
                    <a:pt x="54543" y="965"/>
                    <a:pt x="54602" y="965"/>
                  </a:cubicBezTo>
                  <a:cubicBezTo>
                    <a:pt x="54638" y="965"/>
                    <a:pt x="54686" y="1049"/>
                    <a:pt x="54733" y="1049"/>
                  </a:cubicBezTo>
                  <a:cubicBezTo>
                    <a:pt x="54781" y="1049"/>
                    <a:pt x="54840" y="977"/>
                    <a:pt x="54888" y="977"/>
                  </a:cubicBezTo>
                  <a:cubicBezTo>
                    <a:pt x="54936" y="977"/>
                    <a:pt x="54983" y="1061"/>
                    <a:pt x="55031" y="1061"/>
                  </a:cubicBezTo>
                  <a:cubicBezTo>
                    <a:pt x="55079" y="1061"/>
                    <a:pt x="55126" y="989"/>
                    <a:pt x="55186" y="977"/>
                  </a:cubicBezTo>
                  <a:cubicBezTo>
                    <a:pt x="55126" y="965"/>
                    <a:pt x="55090" y="906"/>
                    <a:pt x="55043" y="894"/>
                  </a:cubicBezTo>
                  <a:cubicBezTo>
                    <a:pt x="54995" y="894"/>
                    <a:pt x="54936" y="977"/>
                    <a:pt x="54888" y="977"/>
                  </a:cubicBezTo>
                  <a:cubicBezTo>
                    <a:pt x="54840" y="965"/>
                    <a:pt x="54793" y="894"/>
                    <a:pt x="54745" y="894"/>
                  </a:cubicBezTo>
                  <a:cubicBezTo>
                    <a:pt x="54698" y="882"/>
                    <a:pt x="54650" y="965"/>
                    <a:pt x="54602" y="965"/>
                  </a:cubicBezTo>
                  <a:cubicBezTo>
                    <a:pt x="54543" y="965"/>
                    <a:pt x="54507" y="882"/>
                    <a:pt x="54459" y="882"/>
                  </a:cubicBezTo>
                  <a:cubicBezTo>
                    <a:pt x="54412" y="870"/>
                    <a:pt x="54364" y="799"/>
                    <a:pt x="54317" y="799"/>
                  </a:cubicBezTo>
                  <a:cubicBezTo>
                    <a:pt x="54269" y="799"/>
                    <a:pt x="54209" y="870"/>
                    <a:pt x="54162" y="870"/>
                  </a:cubicBezTo>
                  <a:cubicBezTo>
                    <a:pt x="54150" y="894"/>
                    <a:pt x="54019" y="918"/>
                    <a:pt x="54019" y="953"/>
                  </a:cubicBezTo>
                  <a:close/>
                  <a:moveTo>
                    <a:pt x="55150" y="1299"/>
                  </a:moveTo>
                  <a:cubicBezTo>
                    <a:pt x="55186" y="1299"/>
                    <a:pt x="55281" y="1239"/>
                    <a:pt x="55305" y="1227"/>
                  </a:cubicBezTo>
                  <a:cubicBezTo>
                    <a:pt x="55352" y="1203"/>
                    <a:pt x="55412" y="1180"/>
                    <a:pt x="55460" y="1144"/>
                  </a:cubicBezTo>
                  <a:lnTo>
                    <a:pt x="55769" y="1001"/>
                  </a:lnTo>
                  <a:cubicBezTo>
                    <a:pt x="55769" y="1013"/>
                    <a:pt x="55912" y="1061"/>
                    <a:pt x="55900" y="1084"/>
                  </a:cubicBezTo>
                  <a:cubicBezTo>
                    <a:pt x="55888" y="1096"/>
                    <a:pt x="55781" y="1144"/>
                    <a:pt x="55745" y="1156"/>
                  </a:cubicBezTo>
                  <a:cubicBezTo>
                    <a:pt x="55733" y="1168"/>
                    <a:pt x="55602" y="1215"/>
                    <a:pt x="55602" y="1239"/>
                  </a:cubicBezTo>
                  <a:cubicBezTo>
                    <a:pt x="55591" y="1263"/>
                    <a:pt x="55733" y="1287"/>
                    <a:pt x="55733" y="1323"/>
                  </a:cubicBezTo>
                  <a:lnTo>
                    <a:pt x="55888" y="1239"/>
                  </a:lnTo>
                  <a:cubicBezTo>
                    <a:pt x="55924" y="1227"/>
                    <a:pt x="56019" y="1192"/>
                    <a:pt x="56043" y="1168"/>
                  </a:cubicBezTo>
                  <a:cubicBezTo>
                    <a:pt x="56055" y="1156"/>
                    <a:pt x="55912" y="1096"/>
                    <a:pt x="55900" y="1084"/>
                  </a:cubicBezTo>
                  <a:cubicBezTo>
                    <a:pt x="55900" y="1061"/>
                    <a:pt x="56055" y="1025"/>
                    <a:pt x="56055" y="1001"/>
                  </a:cubicBezTo>
                  <a:cubicBezTo>
                    <a:pt x="56055" y="989"/>
                    <a:pt x="55936" y="930"/>
                    <a:pt x="55912" y="918"/>
                  </a:cubicBezTo>
                  <a:cubicBezTo>
                    <a:pt x="55900" y="918"/>
                    <a:pt x="55793" y="1001"/>
                    <a:pt x="55769" y="1001"/>
                  </a:cubicBezTo>
                  <a:cubicBezTo>
                    <a:pt x="55733" y="1001"/>
                    <a:pt x="55650" y="906"/>
                    <a:pt x="55626" y="906"/>
                  </a:cubicBezTo>
                  <a:cubicBezTo>
                    <a:pt x="55579" y="918"/>
                    <a:pt x="55507" y="965"/>
                    <a:pt x="55471" y="989"/>
                  </a:cubicBezTo>
                  <a:lnTo>
                    <a:pt x="55317" y="1061"/>
                  </a:lnTo>
                  <a:cubicBezTo>
                    <a:pt x="55269" y="1096"/>
                    <a:pt x="55210" y="1120"/>
                    <a:pt x="55162" y="1144"/>
                  </a:cubicBezTo>
                  <a:cubicBezTo>
                    <a:pt x="55114" y="1168"/>
                    <a:pt x="55067" y="1192"/>
                    <a:pt x="55019" y="1215"/>
                  </a:cubicBezTo>
                  <a:cubicBezTo>
                    <a:pt x="55055" y="1227"/>
                    <a:pt x="55114" y="1311"/>
                    <a:pt x="55150" y="1299"/>
                  </a:cubicBezTo>
                  <a:close/>
                  <a:moveTo>
                    <a:pt x="57055" y="1275"/>
                  </a:moveTo>
                  <a:cubicBezTo>
                    <a:pt x="57067" y="1275"/>
                    <a:pt x="57210" y="1203"/>
                    <a:pt x="57210" y="1192"/>
                  </a:cubicBezTo>
                  <a:cubicBezTo>
                    <a:pt x="57210" y="1192"/>
                    <a:pt x="57079" y="1108"/>
                    <a:pt x="57067" y="1108"/>
                  </a:cubicBezTo>
                  <a:cubicBezTo>
                    <a:pt x="57031" y="1108"/>
                    <a:pt x="56960" y="1192"/>
                    <a:pt x="56912" y="1192"/>
                  </a:cubicBezTo>
                  <a:cubicBezTo>
                    <a:pt x="56865" y="1192"/>
                    <a:pt x="56829" y="1108"/>
                    <a:pt x="56781" y="1108"/>
                  </a:cubicBezTo>
                  <a:cubicBezTo>
                    <a:pt x="56734" y="1096"/>
                    <a:pt x="56686" y="1025"/>
                    <a:pt x="56638" y="1025"/>
                  </a:cubicBezTo>
                  <a:cubicBezTo>
                    <a:pt x="56626" y="1025"/>
                    <a:pt x="56484" y="1096"/>
                    <a:pt x="56484" y="1096"/>
                  </a:cubicBezTo>
                  <a:cubicBezTo>
                    <a:pt x="56484" y="1108"/>
                    <a:pt x="56603" y="1168"/>
                    <a:pt x="56626" y="1180"/>
                  </a:cubicBezTo>
                  <a:cubicBezTo>
                    <a:pt x="56662" y="1203"/>
                    <a:pt x="56722" y="1251"/>
                    <a:pt x="56769" y="1263"/>
                  </a:cubicBezTo>
                  <a:cubicBezTo>
                    <a:pt x="56793" y="1275"/>
                    <a:pt x="56888" y="1180"/>
                    <a:pt x="56912" y="1192"/>
                  </a:cubicBezTo>
                  <a:cubicBezTo>
                    <a:pt x="56960" y="1192"/>
                    <a:pt x="57007" y="1275"/>
                    <a:pt x="57055" y="1275"/>
                  </a:cubicBezTo>
                  <a:close/>
                  <a:moveTo>
                    <a:pt x="58246" y="977"/>
                  </a:moveTo>
                  <a:cubicBezTo>
                    <a:pt x="58269" y="977"/>
                    <a:pt x="58377" y="1049"/>
                    <a:pt x="58389" y="1061"/>
                  </a:cubicBezTo>
                  <a:cubicBezTo>
                    <a:pt x="58400" y="1073"/>
                    <a:pt x="58246" y="1132"/>
                    <a:pt x="58234" y="1144"/>
                  </a:cubicBezTo>
                  <a:cubicBezTo>
                    <a:pt x="58234" y="1168"/>
                    <a:pt x="58377" y="1203"/>
                    <a:pt x="58377" y="1227"/>
                  </a:cubicBezTo>
                  <a:cubicBezTo>
                    <a:pt x="58377" y="1251"/>
                    <a:pt x="58234" y="1275"/>
                    <a:pt x="58222" y="1299"/>
                  </a:cubicBezTo>
                  <a:cubicBezTo>
                    <a:pt x="58281" y="1311"/>
                    <a:pt x="58305" y="1382"/>
                    <a:pt x="58365" y="1394"/>
                  </a:cubicBezTo>
                  <a:cubicBezTo>
                    <a:pt x="58377" y="1394"/>
                    <a:pt x="58519" y="1323"/>
                    <a:pt x="58519" y="1311"/>
                  </a:cubicBezTo>
                  <a:cubicBezTo>
                    <a:pt x="58519" y="1287"/>
                    <a:pt x="58365" y="1251"/>
                    <a:pt x="58377" y="1227"/>
                  </a:cubicBezTo>
                  <a:cubicBezTo>
                    <a:pt x="58400" y="1192"/>
                    <a:pt x="58519" y="1180"/>
                    <a:pt x="58531" y="1156"/>
                  </a:cubicBezTo>
                  <a:cubicBezTo>
                    <a:pt x="58543" y="1132"/>
                    <a:pt x="58389" y="1084"/>
                    <a:pt x="58389" y="1061"/>
                  </a:cubicBezTo>
                  <a:cubicBezTo>
                    <a:pt x="58389" y="1037"/>
                    <a:pt x="58531" y="1013"/>
                    <a:pt x="58543" y="989"/>
                  </a:cubicBezTo>
                  <a:cubicBezTo>
                    <a:pt x="58555" y="965"/>
                    <a:pt x="58698" y="942"/>
                    <a:pt x="58698" y="906"/>
                  </a:cubicBezTo>
                  <a:cubicBezTo>
                    <a:pt x="58698" y="882"/>
                    <a:pt x="58567" y="858"/>
                    <a:pt x="58555" y="822"/>
                  </a:cubicBezTo>
                  <a:lnTo>
                    <a:pt x="58400" y="906"/>
                  </a:lnTo>
                  <a:cubicBezTo>
                    <a:pt x="58365" y="930"/>
                    <a:pt x="58305" y="965"/>
                    <a:pt x="58246" y="977"/>
                  </a:cubicBezTo>
                  <a:cubicBezTo>
                    <a:pt x="58234" y="989"/>
                    <a:pt x="58138" y="894"/>
                    <a:pt x="58115" y="894"/>
                  </a:cubicBezTo>
                  <a:cubicBezTo>
                    <a:pt x="58103" y="894"/>
                    <a:pt x="57960" y="965"/>
                    <a:pt x="57960" y="977"/>
                  </a:cubicBezTo>
                  <a:cubicBezTo>
                    <a:pt x="57960" y="1001"/>
                    <a:pt x="58091" y="1025"/>
                    <a:pt x="58103" y="1061"/>
                  </a:cubicBezTo>
                  <a:cubicBezTo>
                    <a:pt x="58150" y="1049"/>
                    <a:pt x="58198" y="977"/>
                    <a:pt x="58246" y="977"/>
                  </a:cubicBezTo>
                  <a:close/>
                  <a:moveTo>
                    <a:pt x="60532" y="1692"/>
                  </a:moveTo>
                  <a:cubicBezTo>
                    <a:pt x="60579" y="1692"/>
                    <a:pt x="60627" y="1775"/>
                    <a:pt x="60675" y="1775"/>
                  </a:cubicBezTo>
                  <a:cubicBezTo>
                    <a:pt x="60722" y="1775"/>
                    <a:pt x="60770" y="1692"/>
                    <a:pt x="60817" y="1692"/>
                  </a:cubicBezTo>
                  <a:cubicBezTo>
                    <a:pt x="60853" y="1692"/>
                    <a:pt x="60936" y="1787"/>
                    <a:pt x="60960" y="1787"/>
                  </a:cubicBezTo>
                  <a:cubicBezTo>
                    <a:pt x="61008" y="1775"/>
                    <a:pt x="61079" y="1727"/>
                    <a:pt x="61115" y="1704"/>
                  </a:cubicBezTo>
                  <a:lnTo>
                    <a:pt x="61270" y="1632"/>
                  </a:lnTo>
                  <a:lnTo>
                    <a:pt x="60984" y="1454"/>
                  </a:lnTo>
                  <a:lnTo>
                    <a:pt x="60841" y="1537"/>
                  </a:lnTo>
                  <a:lnTo>
                    <a:pt x="60686" y="1608"/>
                  </a:lnTo>
                  <a:cubicBezTo>
                    <a:pt x="60639" y="1632"/>
                    <a:pt x="60579" y="1668"/>
                    <a:pt x="60532" y="1692"/>
                  </a:cubicBezTo>
                  <a:cubicBezTo>
                    <a:pt x="60520" y="1692"/>
                    <a:pt x="60413" y="1608"/>
                    <a:pt x="60389" y="1608"/>
                  </a:cubicBezTo>
                  <a:cubicBezTo>
                    <a:pt x="60389" y="1608"/>
                    <a:pt x="60234" y="1680"/>
                    <a:pt x="60234" y="1680"/>
                  </a:cubicBezTo>
                  <a:cubicBezTo>
                    <a:pt x="60234" y="1704"/>
                    <a:pt x="60365" y="1739"/>
                    <a:pt x="60377" y="1763"/>
                  </a:cubicBezTo>
                  <a:cubicBezTo>
                    <a:pt x="60424" y="1763"/>
                    <a:pt x="60484" y="1692"/>
                    <a:pt x="60532" y="1692"/>
                  </a:cubicBezTo>
                  <a:close/>
                  <a:moveTo>
                    <a:pt x="60722" y="1132"/>
                  </a:moveTo>
                  <a:cubicBezTo>
                    <a:pt x="60734" y="1132"/>
                    <a:pt x="60877" y="1061"/>
                    <a:pt x="60877" y="1049"/>
                  </a:cubicBezTo>
                  <a:cubicBezTo>
                    <a:pt x="60877" y="1049"/>
                    <a:pt x="60746" y="965"/>
                    <a:pt x="60734" y="965"/>
                  </a:cubicBezTo>
                  <a:cubicBezTo>
                    <a:pt x="60686" y="965"/>
                    <a:pt x="60639" y="1037"/>
                    <a:pt x="60591" y="1037"/>
                  </a:cubicBezTo>
                  <a:cubicBezTo>
                    <a:pt x="60555" y="1049"/>
                    <a:pt x="60472" y="953"/>
                    <a:pt x="60448" y="953"/>
                  </a:cubicBezTo>
                  <a:cubicBezTo>
                    <a:pt x="60401" y="965"/>
                    <a:pt x="60329" y="1013"/>
                    <a:pt x="60294" y="1037"/>
                  </a:cubicBezTo>
                  <a:cubicBezTo>
                    <a:pt x="60246" y="1061"/>
                    <a:pt x="60174" y="1084"/>
                    <a:pt x="60139" y="1108"/>
                  </a:cubicBezTo>
                  <a:cubicBezTo>
                    <a:pt x="60115" y="1132"/>
                    <a:pt x="59996" y="1168"/>
                    <a:pt x="59984" y="1192"/>
                  </a:cubicBezTo>
                  <a:cubicBezTo>
                    <a:pt x="59984" y="1192"/>
                    <a:pt x="60115" y="1275"/>
                    <a:pt x="60127" y="1275"/>
                  </a:cubicBezTo>
                  <a:cubicBezTo>
                    <a:pt x="60174" y="1275"/>
                    <a:pt x="60234" y="1203"/>
                    <a:pt x="60282" y="1192"/>
                  </a:cubicBezTo>
                  <a:cubicBezTo>
                    <a:pt x="60317" y="1192"/>
                    <a:pt x="60413" y="1132"/>
                    <a:pt x="60436" y="1120"/>
                  </a:cubicBezTo>
                  <a:cubicBezTo>
                    <a:pt x="60484" y="1096"/>
                    <a:pt x="60532" y="1061"/>
                    <a:pt x="60591" y="1037"/>
                  </a:cubicBezTo>
                  <a:cubicBezTo>
                    <a:pt x="60603" y="1037"/>
                    <a:pt x="60710" y="1132"/>
                    <a:pt x="60722" y="1132"/>
                  </a:cubicBezTo>
                  <a:close/>
                  <a:moveTo>
                    <a:pt x="66116" y="1346"/>
                  </a:moveTo>
                  <a:cubicBezTo>
                    <a:pt x="66128" y="1334"/>
                    <a:pt x="65973" y="1287"/>
                    <a:pt x="65973" y="1263"/>
                  </a:cubicBezTo>
                  <a:cubicBezTo>
                    <a:pt x="65985" y="1239"/>
                    <a:pt x="66128" y="1215"/>
                    <a:pt x="66128" y="1192"/>
                  </a:cubicBezTo>
                  <a:cubicBezTo>
                    <a:pt x="66139" y="1156"/>
                    <a:pt x="65997" y="1132"/>
                    <a:pt x="65997" y="1108"/>
                  </a:cubicBezTo>
                  <a:cubicBezTo>
                    <a:pt x="65985" y="1084"/>
                    <a:pt x="66139" y="1049"/>
                    <a:pt x="66139" y="1025"/>
                  </a:cubicBezTo>
                  <a:cubicBezTo>
                    <a:pt x="66151" y="1001"/>
                    <a:pt x="66009" y="965"/>
                    <a:pt x="66009" y="942"/>
                  </a:cubicBezTo>
                  <a:cubicBezTo>
                    <a:pt x="65985" y="977"/>
                    <a:pt x="65866" y="989"/>
                    <a:pt x="65854" y="1025"/>
                  </a:cubicBezTo>
                  <a:cubicBezTo>
                    <a:pt x="65842" y="1037"/>
                    <a:pt x="65997" y="1084"/>
                    <a:pt x="65997" y="1108"/>
                  </a:cubicBezTo>
                  <a:cubicBezTo>
                    <a:pt x="65985" y="1132"/>
                    <a:pt x="65842" y="1156"/>
                    <a:pt x="65842" y="1180"/>
                  </a:cubicBezTo>
                  <a:cubicBezTo>
                    <a:pt x="65842" y="1203"/>
                    <a:pt x="65973" y="1239"/>
                    <a:pt x="65973" y="1263"/>
                  </a:cubicBezTo>
                  <a:cubicBezTo>
                    <a:pt x="65985" y="1287"/>
                    <a:pt x="65830" y="1323"/>
                    <a:pt x="65830" y="1346"/>
                  </a:cubicBezTo>
                  <a:cubicBezTo>
                    <a:pt x="65818" y="1370"/>
                    <a:pt x="65961" y="1406"/>
                    <a:pt x="65961" y="1430"/>
                  </a:cubicBezTo>
                  <a:cubicBezTo>
                    <a:pt x="65985" y="1394"/>
                    <a:pt x="66104" y="1382"/>
                    <a:pt x="66116" y="1346"/>
                  </a:cubicBezTo>
                  <a:close/>
                  <a:moveTo>
                    <a:pt x="69045" y="1263"/>
                  </a:moveTo>
                  <a:cubicBezTo>
                    <a:pt x="69057" y="1239"/>
                    <a:pt x="68914" y="1203"/>
                    <a:pt x="68914" y="1180"/>
                  </a:cubicBezTo>
                  <a:cubicBezTo>
                    <a:pt x="68961" y="1156"/>
                    <a:pt x="69009" y="1132"/>
                    <a:pt x="69068" y="1108"/>
                  </a:cubicBezTo>
                  <a:cubicBezTo>
                    <a:pt x="69116" y="1108"/>
                    <a:pt x="69152" y="1192"/>
                    <a:pt x="69199" y="1192"/>
                  </a:cubicBezTo>
                  <a:cubicBezTo>
                    <a:pt x="69247" y="1192"/>
                    <a:pt x="69307" y="1120"/>
                    <a:pt x="69354" y="1108"/>
                  </a:cubicBezTo>
                  <a:cubicBezTo>
                    <a:pt x="69307" y="1096"/>
                    <a:pt x="69271" y="1037"/>
                    <a:pt x="69211" y="1025"/>
                  </a:cubicBezTo>
                  <a:cubicBezTo>
                    <a:pt x="69176" y="1025"/>
                    <a:pt x="69104" y="1108"/>
                    <a:pt x="69068" y="1108"/>
                  </a:cubicBezTo>
                  <a:cubicBezTo>
                    <a:pt x="69021" y="1108"/>
                    <a:pt x="68973" y="1013"/>
                    <a:pt x="68926" y="1025"/>
                  </a:cubicBezTo>
                  <a:cubicBezTo>
                    <a:pt x="68866" y="1025"/>
                    <a:pt x="68830" y="1096"/>
                    <a:pt x="68771" y="1096"/>
                  </a:cubicBezTo>
                  <a:cubicBezTo>
                    <a:pt x="68735" y="1096"/>
                    <a:pt x="68676" y="1013"/>
                    <a:pt x="68628" y="1013"/>
                  </a:cubicBezTo>
                  <a:cubicBezTo>
                    <a:pt x="68580" y="1013"/>
                    <a:pt x="68533" y="1084"/>
                    <a:pt x="68485" y="1084"/>
                  </a:cubicBezTo>
                  <a:cubicBezTo>
                    <a:pt x="68533" y="1096"/>
                    <a:pt x="68568" y="1168"/>
                    <a:pt x="68616" y="1168"/>
                  </a:cubicBezTo>
                  <a:cubicBezTo>
                    <a:pt x="68652" y="1180"/>
                    <a:pt x="68735" y="1096"/>
                    <a:pt x="68771" y="1096"/>
                  </a:cubicBezTo>
                  <a:cubicBezTo>
                    <a:pt x="68818" y="1096"/>
                    <a:pt x="68866" y="1180"/>
                    <a:pt x="68914" y="1180"/>
                  </a:cubicBezTo>
                  <a:cubicBezTo>
                    <a:pt x="68902" y="1203"/>
                    <a:pt x="68759" y="1227"/>
                    <a:pt x="68759" y="1263"/>
                  </a:cubicBezTo>
                  <a:cubicBezTo>
                    <a:pt x="68759" y="1287"/>
                    <a:pt x="68890" y="1311"/>
                    <a:pt x="68902" y="1346"/>
                  </a:cubicBezTo>
                  <a:cubicBezTo>
                    <a:pt x="68914" y="1311"/>
                    <a:pt x="69045" y="1287"/>
                    <a:pt x="69045" y="1263"/>
                  </a:cubicBezTo>
                  <a:close/>
                  <a:moveTo>
                    <a:pt x="71331" y="1977"/>
                  </a:moveTo>
                  <a:cubicBezTo>
                    <a:pt x="71378" y="1954"/>
                    <a:pt x="71426" y="1918"/>
                    <a:pt x="71485" y="1894"/>
                  </a:cubicBezTo>
                  <a:cubicBezTo>
                    <a:pt x="71581" y="1846"/>
                    <a:pt x="71688" y="1799"/>
                    <a:pt x="71783" y="1739"/>
                  </a:cubicBezTo>
                  <a:cubicBezTo>
                    <a:pt x="71831" y="1715"/>
                    <a:pt x="71914" y="1692"/>
                    <a:pt x="71938" y="1668"/>
                  </a:cubicBezTo>
                  <a:cubicBezTo>
                    <a:pt x="71950" y="1656"/>
                    <a:pt x="71795" y="1596"/>
                    <a:pt x="71807" y="1584"/>
                  </a:cubicBezTo>
                  <a:cubicBezTo>
                    <a:pt x="71807" y="1561"/>
                    <a:pt x="71938" y="1513"/>
                    <a:pt x="71950" y="1501"/>
                  </a:cubicBezTo>
                  <a:cubicBezTo>
                    <a:pt x="71985" y="1489"/>
                    <a:pt x="72093" y="1454"/>
                    <a:pt x="72105" y="1430"/>
                  </a:cubicBezTo>
                  <a:cubicBezTo>
                    <a:pt x="72116" y="1406"/>
                    <a:pt x="71962" y="1358"/>
                    <a:pt x="71962" y="1346"/>
                  </a:cubicBezTo>
                  <a:cubicBezTo>
                    <a:pt x="71974" y="1311"/>
                    <a:pt x="72105" y="1287"/>
                    <a:pt x="72116" y="1263"/>
                  </a:cubicBezTo>
                  <a:cubicBezTo>
                    <a:pt x="72069" y="1251"/>
                    <a:pt x="72033" y="1180"/>
                    <a:pt x="71985" y="1180"/>
                  </a:cubicBezTo>
                  <a:cubicBezTo>
                    <a:pt x="71974" y="1180"/>
                    <a:pt x="71831" y="1251"/>
                    <a:pt x="71831" y="1263"/>
                  </a:cubicBezTo>
                  <a:cubicBezTo>
                    <a:pt x="71831" y="1275"/>
                    <a:pt x="71974" y="1334"/>
                    <a:pt x="71962" y="1346"/>
                  </a:cubicBezTo>
                  <a:cubicBezTo>
                    <a:pt x="71950" y="1370"/>
                    <a:pt x="71854" y="1394"/>
                    <a:pt x="71819" y="1418"/>
                  </a:cubicBezTo>
                  <a:cubicBezTo>
                    <a:pt x="71783" y="1442"/>
                    <a:pt x="71688" y="1477"/>
                    <a:pt x="71664" y="1501"/>
                  </a:cubicBezTo>
                  <a:cubicBezTo>
                    <a:pt x="71652" y="1513"/>
                    <a:pt x="71807" y="1561"/>
                    <a:pt x="71807" y="1584"/>
                  </a:cubicBezTo>
                  <a:cubicBezTo>
                    <a:pt x="71795" y="1596"/>
                    <a:pt x="71664" y="1644"/>
                    <a:pt x="71652" y="1656"/>
                  </a:cubicBezTo>
                  <a:cubicBezTo>
                    <a:pt x="71628" y="1668"/>
                    <a:pt x="71521" y="1739"/>
                    <a:pt x="71497" y="1739"/>
                  </a:cubicBezTo>
                  <a:cubicBezTo>
                    <a:pt x="71462" y="1739"/>
                    <a:pt x="71378" y="1644"/>
                    <a:pt x="71354" y="1656"/>
                  </a:cubicBezTo>
                  <a:cubicBezTo>
                    <a:pt x="71307" y="1656"/>
                    <a:pt x="71235" y="1704"/>
                    <a:pt x="71200" y="1727"/>
                  </a:cubicBezTo>
                  <a:lnTo>
                    <a:pt x="71045" y="1811"/>
                  </a:lnTo>
                  <a:close/>
                  <a:moveTo>
                    <a:pt x="70938" y="1394"/>
                  </a:moveTo>
                  <a:cubicBezTo>
                    <a:pt x="70973" y="1406"/>
                    <a:pt x="71045" y="1477"/>
                    <a:pt x="71081" y="1477"/>
                  </a:cubicBezTo>
                  <a:cubicBezTo>
                    <a:pt x="71092" y="1477"/>
                    <a:pt x="71235" y="1406"/>
                    <a:pt x="71235" y="1406"/>
                  </a:cubicBezTo>
                  <a:cubicBezTo>
                    <a:pt x="71235" y="1394"/>
                    <a:pt x="71116" y="1334"/>
                    <a:pt x="71092" y="1323"/>
                  </a:cubicBezTo>
                  <a:cubicBezTo>
                    <a:pt x="71057" y="1299"/>
                    <a:pt x="70997" y="1239"/>
                    <a:pt x="70950" y="1239"/>
                  </a:cubicBezTo>
                  <a:cubicBezTo>
                    <a:pt x="70926" y="1227"/>
                    <a:pt x="70831" y="1311"/>
                    <a:pt x="70795" y="1311"/>
                  </a:cubicBezTo>
                  <a:cubicBezTo>
                    <a:pt x="70771" y="1311"/>
                    <a:pt x="70688" y="1227"/>
                    <a:pt x="70664" y="1227"/>
                  </a:cubicBezTo>
                  <a:cubicBezTo>
                    <a:pt x="70640" y="1227"/>
                    <a:pt x="70509" y="1299"/>
                    <a:pt x="70509" y="1299"/>
                  </a:cubicBezTo>
                  <a:cubicBezTo>
                    <a:pt x="70509" y="1311"/>
                    <a:pt x="70640" y="1394"/>
                    <a:pt x="70652" y="1394"/>
                  </a:cubicBezTo>
                  <a:cubicBezTo>
                    <a:pt x="70676" y="1394"/>
                    <a:pt x="70771" y="1311"/>
                    <a:pt x="70795" y="1311"/>
                  </a:cubicBezTo>
                  <a:cubicBezTo>
                    <a:pt x="70854" y="1323"/>
                    <a:pt x="70890" y="1382"/>
                    <a:pt x="70938" y="1394"/>
                  </a:cubicBezTo>
                  <a:close/>
                  <a:moveTo>
                    <a:pt x="77331" y="1894"/>
                  </a:moveTo>
                  <a:cubicBezTo>
                    <a:pt x="77284" y="1894"/>
                    <a:pt x="77236" y="1811"/>
                    <a:pt x="77188" y="1799"/>
                  </a:cubicBezTo>
                  <a:cubicBezTo>
                    <a:pt x="77188" y="1799"/>
                    <a:pt x="77046" y="1882"/>
                    <a:pt x="77046" y="1882"/>
                  </a:cubicBezTo>
                  <a:cubicBezTo>
                    <a:pt x="77034" y="1894"/>
                    <a:pt x="77165" y="1965"/>
                    <a:pt x="77177" y="1965"/>
                  </a:cubicBezTo>
                  <a:cubicBezTo>
                    <a:pt x="77212" y="1977"/>
                    <a:pt x="77296" y="1894"/>
                    <a:pt x="77331" y="1894"/>
                  </a:cubicBezTo>
                  <a:cubicBezTo>
                    <a:pt x="77355" y="1894"/>
                    <a:pt x="77450" y="1977"/>
                    <a:pt x="77474" y="1977"/>
                  </a:cubicBezTo>
                  <a:cubicBezTo>
                    <a:pt x="77522" y="1965"/>
                    <a:pt x="77593" y="1918"/>
                    <a:pt x="77629" y="1894"/>
                  </a:cubicBezTo>
                  <a:cubicBezTo>
                    <a:pt x="77641" y="1882"/>
                    <a:pt x="77772" y="1835"/>
                    <a:pt x="77772" y="1823"/>
                  </a:cubicBezTo>
                  <a:cubicBezTo>
                    <a:pt x="77784" y="1799"/>
                    <a:pt x="77641" y="1763"/>
                    <a:pt x="77641" y="1739"/>
                  </a:cubicBezTo>
                  <a:cubicBezTo>
                    <a:pt x="77593" y="1727"/>
                    <a:pt x="77546" y="1656"/>
                    <a:pt x="77498" y="1656"/>
                  </a:cubicBezTo>
                  <a:cubicBezTo>
                    <a:pt x="77486" y="1656"/>
                    <a:pt x="77343" y="1727"/>
                    <a:pt x="77343" y="1727"/>
                  </a:cubicBezTo>
                  <a:cubicBezTo>
                    <a:pt x="77355" y="1763"/>
                    <a:pt x="77474" y="1787"/>
                    <a:pt x="77486" y="1811"/>
                  </a:cubicBezTo>
                  <a:cubicBezTo>
                    <a:pt x="77427" y="1823"/>
                    <a:pt x="77391" y="1882"/>
                    <a:pt x="77331" y="1894"/>
                  </a:cubicBezTo>
                  <a:close/>
                  <a:moveTo>
                    <a:pt x="76653" y="1299"/>
                  </a:moveTo>
                  <a:cubicBezTo>
                    <a:pt x="76653" y="1334"/>
                    <a:pt x="76510" y="1358"/>
                    <a:pt x="76498" y="1382"/>
                  </a:cubicBezTo>
                  <a:cubicBezTo>
                    <a:pt x="76498" y="1382"/>
                    <a:pt x="76629" y="1465"/>
                    <a:pt x="76641" y="1465"/>
                  </a:cubicBezTo>
                  <a:cubicBezTo>
                    <a:pt x="76688" y="1465"/>
                    <a:pt x="76736" y="1394"/>
                    <a:pt x="76796" y="1394"/>
                  </a:cubicBezTo>
                  <a:cubicBezTo>
                    <a:pt x="76784" y="1394"/>
                    <a:pt x="76653" y="1311"/>
                    <a:pt x="76653" y="1299"/>
                  </a:cubicBezTo>
                  <a:cubicBezTo>
                    <a:pt x="76653" y="1299"/>
                    <a:pt x="76784" y="1227"/>
                    <a:pt x="76807" y="1227"/>
                  </a:cubicBezTo>
                  <a:cubicBezTo>
                    <a:pt x="76831" y="1227"/>
                    <a:pt x="76915" y="1311"/>
                    <a:pt x="76938" y="1311"/>
                  </a:cubicBezTo>
                  <a:cubicBezTo>
                    <a:pt x="76986" y="1311"/>
                    <a:pt x="77046" y="1239"/>
                    <a:pt x="77093" y="1239"/>
                  </a:cubicBezTo>
                  <a:cubicBezTo>
                    <a:pt x="77141" y="1239"/>
                    <a:pt x="77188" y="1311"/>
                    <a:pt x="77236" y="1323"/>
                  </a:cubicBezTo>
                  <a:cubicBezTo>
                    <a:pt x="77248" y="1323"/>
                    <a:pt x="77391" y="1251"/>
                    <a:pt x="77391" y="1239"/>
                  </a:cubicBezTo>
                  <a:cubicBezTo>
                    <a:pt x="77391" y="1239"/>
                    <a:pt x="77248" y="1156"/>
                    <a:pt x="77248" y="1156"/>
                  </a:cubicBezTo>
                  <a:cubicBezTo>
                    <a:pt x="77188" y="1168"/>
                    <a:pt x="77153" y="1215"/>
                    <a:pt x="77093" y="1239"/>
                  </a:cubicBezTo>
                  <a:cubicBezTo>
                    <a:pt x="77046" y="1215"/>
                    <a:pt x="77010" y="1168"/>
                    <a:pt x="76962" y="1156"/>
                  </a:cubicBezTo>
                  <a:cubicBezTo>
                    <a:pt x="76915" y="1132"/>
                    <a:pt x="76867" y="1073"/>
                    <a:pt x="76819" y="1061"/>
                  </a:cubicBezTo>
                  <a:cubicBezTo>
                    <a:pt x="76784" y="1061"/>
                    <a:pt x="76700" y="1144"/>
                    <a:pt x="76665" y="1144"/>
                  </a:cubicBezTo>
                  <a:cubicBezTo>
                    <a:pt x="76641" y="1144"/>
                    <a:pt x="76546" y="1049"/>
                    <a:pt x="76522" y="1061"/>
                  </a:cubicBezTo>
                  <a:cubicBezTo>
                    <a:pt x="76474" y="1073"/>
                    <a:pt x="76403" y="1120"/>
                    <a:pt x="76379" y="1132"/>
                  </a:cubicBezTo>
                  <a:cubicBezTo>
                    <a:pt x="76355" y="1144"/>
                    <a:pt x="76224" y="1192"/>
                    <a:pt x="76224" y="1215"/>
                  </a:cubicBezTo>
                  <a:cubicBezTo>
                    <a:pt x="76212" y="1239"/>
                    <a:pt x="76355" y="1275"/>
                    <a:pt x="76355" y="1299"/>
                  </a:cubicBezTo>
                  <a:cubicBezTo>
                    <a:pt x="76355" y="1275"/>
                    <a:pt x="76510" y="1239"/>
                    <a:pt x="76510" y="1215"/>
                  </a:cubicBezTo>
                  <a:cubicBezTo>
                    <a:pt x="76522" y="1251"/>
                    <a:pt x="76653" y="1275"/>
                    <a:pt x="76653" y="1299"/>
                  </a:cubicBezTo>
                  <a:close/>
                  <a:moveTo>
                    <a:pt x="78927" y="2013"/>
                  </a:moveTo>
                  <a:cubicBezTo>
                    <a:pt x="78974" y="2001"/>
                    <a:pt x="79046" y="1954"/>
                    <a:pt x="79082" y="1930"/>
                  </a:cubicBezTo>
                  <a:cubicBezTo>
                    <a:pt x="79105" y="1918"/>
                    <a:pt x="79236" y="1870"/>
                    <a:pt x="79236" y="1858"/>
                  </a:cubicBezTo>
                  <a:cubicBezTo>
                    <a:pt x="79236" y="1858"/>
                    <a:pt x="79105" y="1775"/>
                    <a:pt x="79093" y="1775"/>
                  </a:cubicBezTo>
                  <a:cubicBezTo>
                    <a:pt x="79082" y="1775"/>
                    <a:pt x="78963" y="1846"/>
                    <a:pt x="78939" y="1846"/>
                  </a:cubicBezTo>
                  <a:cubicBezTo>
                    <a:pt x="78915" y="1870"/>
                    <a:pt x="78832" y="1918"/>
                    <a:pt x="78796" y="1930"/>
                  </a:cubicBezTo>
                  <a:cubicBezTo>
                    <a:pt x="78760" y="1930"/>
                    <a:pt x="78689" y="1846"/>
                    <a:pt x="78653" y="1846"/>
                  </a:cubicBezTo>
                  <a:cubicBezTo>
                    <a:pt x="78641" y="1846"/>
                    <a:pt x="78498" y="1918"/>
                    <a:pt x="78498" y="1918"/>
                  </a:cubicBezTo>
                  <a:cubicBezTo>
                    <a:pt x="78498" y="1930"/>
                    <a:pt x="78629" y="2001"/>
                    <a:pt x="78641" y="2001"/>
                  </a:cubicBezTo>
                  <a:cubicBezTo>
                    <a:pt x="78689" y="2001"/>
                    <a:pt x="78748" y="1930"/>
                    <a:pt x="78796" y="1930"/>
                  </a:cubicBezTo>
                  <a:cubicBezTo>
                    <a:pt x="78820" y="1930"/>
                    <a:pt x="78903" y="2013"/>
                    <a:pt x="78927" y="2013"/>
                  </a:cubicBezTo>
                  <a:close/>
                  <a:moveTo>
                    <a:pt x="78391" y="1513"/>
                  </a:moveTo>
                  <a:cubicBezTo>
                    <a:pt x="78403" y="1513"/>
                    <a:pt x="78534" y="1442"/>
                    <a:pt x="78546" y="1430"/>
                  </a:cubicBezTo>
                  <a:cubicBezTo>
                    <a:pt x="78546" y="1430"/>
                    <a:pt x="78415" y="1346"/>
                    <a:pt x="78403" y="1346"/>
                  </a:cubicBezTo>
                  <a:cubicBezTo>
                    <a:pt x="78367" y="1346"/>
                    <a:pt x="78296" y="1430"/>
                    <a:pt x="78248" y="1430"/>
                  </a:cubicBezTo>
                  <a:cubicBezTo>
                    <a:pt x="78201" y="1430"/>
                    <a:pt x="78165" y="1346"/>
                    <a:pt x="78105" y="1346"/>
                  </a:cubicBezTo>
                  <a:cubicBezTo>
                    <a:pt x="78058" y="1334"/>
                    <a:pt x="78022" y="1263"/>
                    <a:pt x="77974" y="1263"/>
                  </a:cubicBezTo>
                  <a:cubicBezTo>
                    <a:pt x="77962" y="1263"/>
                    <a:pt x="77820" y="1334"/>
                    <a:pt x="77820" y="1334"/>
                  </a:cubicBezTo>
                  <a:cubicBezTo>
                    <a:pt x="77820" y="1346"/>
                    <a:pt x="77939" y="1406"/>
                    <a:pt x="77962" y="1418"/>
                  </a:cubicBezTo>
                  <a:cubicBezTo>
                    <a:pt x="77986" y="1442"/>
                    <a:pt x="78058" y="1501"/>
                    <a:pt x="78093" y="1501"/>
                  </a:cubicBezTo>
                  <a:cubicBezTo>
                    <a:pt x="78129" y="1513"/>
                    <a:pt x="78212" y="1418"/>
                    <a:pt x="78248" y="1430"/>
                  </a:cubicBezTo>
                  <a:cubicBezTo>
                    <a:pt x="78296" y="1442"/>
                    <a:pt x="78343" y="1513"/>
                    <a:pt x="78391" y="1513"/>
                  </a:cubicBezTo>
                  <a:close/>
                  <a:moveTo>
                    <a:pt x="80415" y="1727"/>
                  </a:moveTo>
                  <a:lnTo>
                    <a:pt x="80141" y="1561"/>
                  </a:lnTo>
                  <a:cubicBezTo>
                    <a:pt x="80129" y="1584"/>
                    <a:pt x="79986" y="1608"/>
                    <a:pt x="79986" y="1632"/>
                  </a:cubicBezTo>
                  <a:cubicBezTo>
                    <a:pt x="79986" y="1656"/>
                    <a:pt x="80106" y="1704"/>
                    <a:pt x="80129" y="1715"/>
                  </a:cubicBezTo>
                  <a:cubicBezTo>
                    <a:pt x="80153" y="1751"/>
                    <a:pt x="80225" y="1787"/>
                    <a:pt x="80260" y="1811"/>
                  </a:cubicBezTo>
                  <a:cubicBezTo>
                    <a:pt x="80284" y="1811"/>
                    <a:pt x="80379" y="1894"/>
                    <a:pt x="80403" y="1894"/>
                  </a:cubicBezTo>
                  <a:cubicBezTo>
                    <a:pt x="80451" y="1894"/>
                    <a:pt x="80510" y="1823"/>
                    <a:pt x="80558" y="1811"/>
                  </a:cubicBezTo>
                  <a:close/>
                  <a:moveTo>
                    <a:pt x="79725" y="1299"/>
                  </a:moveTo>
                  <a:cubicBezTo>
                    <a:pt x="79748" y="1311"/>
                    <a:pt x="79844" y="1394"/>
                    <a:pt x="79855" y="1394"/>
                  </a:cubicBezTo>
                  <a:cubicBezTo>
                    <a:pt x="79879" y="1382"/>
                    <a:pt x="80010" y="1323"/>
                    <a:pt x="80010" y="1311"/>
                  </a:cubicBezTo>
                  <a:cubicBezTo>
                    <a:pt x="80010" y="1299"/>
                    <a:pt x="79891" y="1227"/>
                    <a:pt x="79879" y="1227"/>
                  </a:cubicBezTo>
                  <a:cubicBezTo>
                    <a:pt x="79844" y="1215"/>
                    <a:pt x="79772" y="1144"/>
                    <a:pt x="79736" y="1144"/>
                  </a:cubicBezTo>
                  <a:cubicBezTo>
                    <a:pt x="79713" y="1144"/>
                    <a:pt x="79605" y="1203"/>
                    <a:pt x="79582" y="1215"/>
                  </a:cubicBezTo>
                  <a:cubicBezTo>
                    <a:pt x="79558" y="1227"/>
                    <a:pt x="79427" y="1287"/>
                    <a:pt x="79427" y="1299"/>
                  </a:cubicBezTo>
                  <a:cubicBezTo>
                    <a:pt x="79427" y="1323"/>
                    <a:pt x="79558" y="1358"/>
                    <a:pt x="79570" y="1382"/>
                  </a:cubicBezTo>
                  <a:cubicBezTo>
                    <a:pt x="79617" y="1382"/>
                    <a:pt x="79677" y="1299"/>
                    <a:pt x="79725" y="1299"/>
                  </a:cubicBezTo>
                  <a:close/>
                  <a:moveTo>
                    <a:pt x="81118" y="2156"/>
                  </a:moveTo>
                  <a:cubicBezTo>
                    <a:pt x="81129" y="2156"/>
                    <a:pt x="81249" y="2085"/>
                    <a:pt x="81260" y="2073"/>
                  </a:cubicBezTo>
                  <a:lnTo>
                    <a:pt x="81415" y="2001"/>
                  </a:lnTo>
                  <a:cubicBezTo>
                    <a:pt x="81463" y="1977"/>
                    <a:pt x="81522" y="1942"/>
                    <a:pt x="81570" y="1918"/>
                  </a:cubicBezTo>
                  <a:cubicBezTo>
                    <a:pt x="81594" y="1906"/>
                    <a:pt x="81725" y="1858"/>
                    <a:pt x="81725" y="1846"/>
                  </a:cubicBezTo>
                  <a:cubicBezTo>
                    <a:pt x="81725" y="1811"/>
                    <a:pt x="81594" y="1787"/>
                    <a:pt x="81582" y="1763"/>
                  </a:cubicBezTo>
                  <a:cubicBezTo>
                    <a:pt x="81487" y="1811"/>
                    <a:pt x="81379" y="1858"/>
                    <a:pt x="81272" y="1918"/>
                  </a:cubicBezTo>
                  <a:cubicBezTo>
                    <a:pt x="81177" y="1965"/>
                    <a:pt x="81070" y="2013"/>
                    <a:pt x="80975" y="2061"/>
                  </a:cubicBezTo>
                  <a:cubicBezTo>
                    <a:pt x="81022" y="2073"/>
                    <a:pt x="81058" y="2144"/>
                    <a:pt x="81118" y="2156"/>
                  </a:cubicBezTo>
                  <a:close/>
                  <a:moveTo>
                    <a:pt x="81618" y="1430"/>
                  </a:moveTo>
                  <a:cubicBezTo>
                    <a:pt x="81606" y="1430"/>
                    <a:pt x="81463" y="1501"/>
                    <a:pt x="81463" y="1513"/>
                  </a:cubicBezTo>
                  <a:cubicBezTo>
                    <a:pt x="81451" y="1525"/>
                    <a:pt x="81582" y="1584"/>
                    <a:pt x="81594" y="1596"/>
                  </a:cubicBezTo>
                  <a:cubicBezTo>
                    <a:pt x="81618" y="1608"/>
                    <a:pt x="81713" y="1680"/>
                    <a:pt x="81737" y="1680"/>
                  </a:cubicBezTo>
                  <a:cubicBezTo>
                    <a:pt x="81760" y="1680"/>
                    <a:pt x="81868" y="1620"/>
                    <a:pt x="81891" y="1608"/>
                  </a:cubicBezTo>
                  <a:cubicBezTo>
                    <a:pt x="81939" y="1584"/>
                    <a:pt x="82011" y="1561"/>
                    <a:pt x="82046" y="1525"/>
                  </a:cubicBezTo>
                  <a:cubicBezTo>
                    <a:pt x="82070" y="1513"/>
                    <a:pt x="82189" y="1465"/>
                    <a:pt x="82201" y="1454"/>
                  </a:cubicBezTo>
                  <a:cubicBezTo>
                    <a:pt x="82201" y="1442"/>
                    <a:pt x="82070" y="1370"/>
                    <a:pt x="82058" y="1370"/>
                  </a:cubicBezTo>
                  <a:cubicBezTo>
                    <a:pt x="82058" y="1358"/>
                    <a:pt x="81915" y="1442"/>
                    <a:pt x="81903" y="1442"/>
                  </a:cubicBezTo>
                  <a:lnTo>
                    <a:pt x="81749" y="1525"/>
                  </a:lnTo>
                  <a:cubicBezTo>
                    <a:pt x="81701" y="1513"/>
                    <a:pt x="81665" y="1442"/>
                    <a:pt x="81618" y="1430"/>
                  </a:cubicBezTo>
                  <a:close/>
                  <a:moveTo>
                    <a:pt x="82213" y="1287"/>
                  </a:moveTo>
                  <a:cubicBezTo>
                    <a:pt x="82213" y="1299"/>
                    <a:pt x="82344" y="1370"/>
                    <a:pt x="82344" y="1370"/>
                  </a:cubicBezTo>
                  <a:cubicBezTo>
                    <a:pt x="82403" y="1370"/>
                    <a:pt x="82451" y="1299"/>
                    <a:pt x="82499" y="1299"/>
                  </a:cubicBezTo>
                  <a:lnTo>
                    <a:pt x="82642" y="1382"/>
                  </a:lnTo>
                  <a:lnTo>
                    <a:pt x="82796" y="1299"/>
                  </a:lnTo>
                  <a:cubicBezTo>
                    <a:pt x="82820" y="1287"/>
                    <a:pt x="82915" y="1227"/>
                    <a:pt x="82951" y="1227"/>
                  </a:cubicBezTo>
                  <a:cubicBezTo>
                    <a:pt x="82975" y="1227"/>
                    <a:pt x="83070" y="1299"/>
                    <a:pt x="83082" y="1311"/>
                  </a:cubicBezTo>
                  <a:cubicBezTo>
                    <a:pt x="83130" y="1334"/>
                    <a:pt x="83177" y="1370"/>
                    <a:pt x="83225" y="1394"/>
                  </a:cubicBezTo>
                  <a:cubicBezTo>
                    <a:pt x="83249" y="1406"/>
                    <a:pt x="83332" y="1477"/>
                    <a:pt x="83368" y="1477"/>
                  </a:cubicBezTo>
                  <a:cubicBezTo>
                    <a:pt x="83380" y="1477"/>
                    <a:pt x="83499" y="1418"/>
                    <a:pt x="83511" y="1406"/>
                  </a:cubicBezTo>
                  <a:cubicBezTo>
                    <a:pt x="83570" y="1382"/>
                    <a:pt x="83618" y="1358"/>
                    <a:pt x="83665" y="1323"/>
                  </a:cubicBezTo>
                  <a:lnTo>
                    <a:pt x="83975" y="1168"/>
                  </a:lnTo>
                  <a:cubicBezTo>
                    <a:pt x="83987" y="1144"/>
                    <a:pt x="84130" y="1120"/>
                    <a:pt x="84130" y="1096"/>
                  </a:cubicBezTo>
                  <a:cubicBezTo>
                    <a:pt x="84130" y="1084"/>
                    <a:pt x="83999" y="1013"/>
                    <a:pt x="83987" y="1013"/>
                  </a:cubicBezTo>
                  <a:cubicBezTo>
                    <a:pt x="83963" y="1013"/>
                    <a:pt x="83856" y="1084"/>
                    <a:pt x="83832" y="1084"/>
                  </a:cubicBezTo>
                  <a:lnTo>
                    <a:pt x="83535" y="1239"/>
                  </a:lnTo>
                  <a:cubicBezTo>
                    <a:pt x="83487" y="1239"/>
                    <a:pt x="83439" y="1156"/>
                    <a:pt x="83392" y="1156"/>
                  </a:cubicBezTo>
                  <a:cubicBezTo>
                    <a:pt x="83356" y="1156"/>
                    <a:pt x="83273" y="1239"/>
                    <a:pt x="83237" y="1239"/>
                  </a:cubicBezTo>
                  <a:cubicBezTo>
                    <a:pt x="83189" y="1227"/>
                    <a:pt x="83142" y="1168"/>
                    <a:pt x="83094" y="1156"/>
                  </a:cubicBezTo>
                  <a:cubicBezTo>
                    <a:pt x="83046" y="1132"/>
                    <a:pt x="82999" y="1096"/>
                    <a:pt x="82963" y="1061"/>
                  </a:cubicBezTo>
                  <a:lnTo>
                    <a:pt x="82820" y="977"/>
                  </a:lnTo>
                  <a:lnTo>
                    <a:pt x="82665" y="1061"/>
                  </a:lnTo>
                  <a:lnTo>
                    <a:pt x="82368" y="1215"/>
                  </a:lnTo>
                  <a:cubicBezTo>
                    <a:pt x="82356" y="1239"/>
                    <a:pt x="82213" y="1263"/>
                    <a:pt x="82213" y="128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26"/>
            <p:cNvSpPr/>
            <p:nvPr/>
          </p:nvSpPr>
          <p:spPr>
            <a:xfrm>
              <a:off x="2893800" y="2934425"/>
              <a:ext cx="41100" cy="17875"/>
            </a:xfrm>
            <a:custGeom>
              <a:avLst/>
              <a:gdLst/>
              <a:ahLst/>
              <a:cxnLst/>
              <a:rect l="l" t="t" r="r" b="b"/>
              <a:pathLst>
                <a:path w="1644" h="715" extrusionOk="0">
                  <a:moveTo>
                    <a:pt x="155" y="369"/>
                  </a:moveTo>
                  <a:lnTo>
                    <a:pt x="310" y="298"/>
                  </a:lnTo>
                  <a:cubicBezTo>
                    <a:pt x="322" y="286"/>
                    <a:pt x="441" y="215"/>
                    <a:pt x="465" y="215"/>
                  </a:cubicBezTo>
                  <a:cubicBezTo>
                    <a:pt x="513" y="226"/>
                    <a:pt x="548" y="298"/>
                    <a:pt x="596" y="298"/>
                  </a:cubicBezTo>
                  <a:cubicBezTo>
                    <a:pt x="655" y="298"/>
                    <a:pt x="703" y="226"/>
                    <a:pt x="751" y="226"/>
                  </a:cubicBezTo>
                  <a:cubicBezTo>
                    <a:pt x="786" y="226"/>
                    <a:pt x="870" y="310"/>
                    <a:pt x="894" y="310"/>
                  </a:cubicBezTo>
                  <a:cubicBezTo>
                    <a:pt x="905" y="310"/>
                    <a:pt x="1048" y="238"/>
                    <a:pt x="1048" y="238"/>
                  </a:cubicBezTo>
                  <a:cubicBezTo>
                    <a:pt x="1048" y="226"/>
                    <a:pt x="894" y="155"/>
                    <a:pt x="905" y="143"/>
                  </a:cubicBezTo>
                  <a:cubicBezTo>
                    <a:pt x="917" y="143"/>
                    <a:pt x="1036" y="72"/>
                    <a:pt x="1060" y="72"/>
                  </a:cubicBezTo>
                  <a:cubicBezTo>
                    <a:pt x="1096" y="72"/>
                    <a:pt x="1167" y="167"/>
                    <a:pt x="1203" y="155"/>
                  </a:cubicBezTo>
                  <a:cubicBezTo>
                    <a:pt x="1251" y="143"/>
                    <a:pt x="1310" y="96"/>
                    <a:pt x="1346" y="84"/>
                  </a:cubicBezTo>
                  <a:cubicBezTo>
                    <a:pt x="1370" y="72"/>
                    <a:pt x="1477" y="0"/>
                    <a:pt x="1501" y="0"/>
                  </a:cubicBezTo>
                  <a:cubicBezTo>
                    <a:pt x="1513" y="0"/>
                    <a:pt x="1644" y="84"/>
                    <a:pt x="1644" y="84"/>
                  </a:cubicBezTo>
                  <a:cubicBezTo>
                    <a:pt x="1644" y="107"/>
                    <a:pt x="1489" y="143"/>
                    <a:pt x="1489" y="167"/>
                  </a:cubicBezTo>
                  <a:cubicBezTo>
                    <a:pt x="1501" y="191"/>
                    <a:pt x="1608" y="215"/>
                    <a:pt x="1632" y="250"/>
                  </a:cubicBezTo>
                  <a:lnTo>
                    <a:pt x="1477" y="322"/>
                  </a:lnTo>
                  <a:lnTo>
                    <a:pt x="1167" y="477"/>
                  </a:lnTo>
                  <a:cubicBezTo>
                    <a:pt x="1144" y="500"/>
                    <a:pt x="1060" y="548"/>
                    <a:pt x="1013" y="560"/>
                  </a:cubicBezTo>
                  <a:cubicBezTo>
                    <a:pt x="1013" y="560"/>
                    <a:pt x="882" y="477"/>
                    <a:pt x="882" y="477"/>
                  </a:cubicBezTo>
                  <a:cubicBezTo>
                    <a:pt x="882" y="465"/>
                    <a:pt x="1036" y="405"/>
                    <a:pt x="1036" y="393"/>
                  </a:cubicBezTo>
                  <a:cubicBezTo>
                    <a:pt x="1025" y="381"/>
                    <a:pt x="917" y="310"/>
                    <a:pt x="894" y="310"/>
                  </a:cubicBezTo>
                  <a:cubicBezTo>
                    <a:pt x="858" y="310"/>
                    <a:pt x="786" y="393"/>
                    <a:pt x="739" y="393"/>
                  </a:cubicBezTo>
                  <a:cubicBezTo>
                    <a:pt x="703" y="381"/>
                    <a:pt x="632" y="298"/>
                    <a:pt x="596" y="298"/>
                  </a:cubicBezTo>
                  <a:cubicBezTo>
                    <a:pt x="548" y="310"/>
                    <a:pt x="501" y="369"/>
                    <a:pt x="453" y="381"/>
                  </a:cubicBezTo>
                  <a:lnTo>
                    <a:pt x="727" y="548"/>
                  </a:lnTo>
                  <a:cubicBezTo>
                    <a:pt x="739" y="560"/>
                    <a:pt x="870" y="619"/>
                    <a:pt x="870" y="631"/>
                  </a:cubicBezTo>
                  <a:cubicBezTo>
                    <a:pt x="858" y="643"/>
                    <a:pt x="727" y="715"/>
                    <a:pt x="715" y="715"/>
                  </a:cubicBezTo>
                  <a:cubicBezTo>
                    <a:pt x="667" y="715"/>
                    <a:pt x="620" y="631"/>
                    <a:pt x="572" y="631"/>
                  </a:cubicBezTo>
                  <a:lnTo>
                    <a:pt x="417" y="703"/>
                  </a:lnTo>
                  <a:cubicBezTo>
                    <a:pt x="417" y="679"/>
                    <a:pt x="274" y="643"/>
                    <a:pt x="286" y="619"/>
                  </a:cubicBezTo>
                  <a:cubicBezTo>
                    <a:pt x="286" y="607"/>
                    <a:pt x="441" y="548"/>
                    <a:pt x="429" y="536"/>
                  </a:cubicBezTo>
                  <a:cubicBezTo>
                    <a:pt x="429" y="536"/>
                    <a:pt x="310" y="453"/>
                    <a:pt x="298" y="453"/>
                  </a:cubicBezTo>
                  <a:cubicBezTo>
                    <a:pt x="286" y="453"/>
                    <a:pt x="143" y="536"/>
                    <a:pt x="143" y="536"/>
                  </a:cubicBezTo>
                  <a:cubicBezTo>
                    <a:pt x="120" y="524"/>
                    <a:pt x="1" y="465"/>
                    <a:pt x="1" y="453"/>
                  </a:cubicBezTo>
                  <a:cubicBezTo>
                    <a:pt x="1" y="417"/>
                    <a:pt x="143" y="393"/>
                    <a:pt x="155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26"/>
            <p:cNvSpPr/>
            <p:nvPr/>
          </p:nvSpPr>
          <p:spPr>
            <a:xfrm>
              <a:off x="3871600" y="2961500"/>
              <a:ext cx="18475" cy="12525"/>
            </a:xfrm>
            <a:custGeom>
              <a:avLst/>
              <a:gdLst/>
              <a:ahLst/>
              <a:cxnLst/>
              <a:rect l="l" t="t" r="r" b="b"/>
              <a:pathLst>
                <a:path w="739" h="501" extrusionOk="0">
                  <a:moveTo>
                    <a:pt x="132" y="489"/>
                  </a:moveTo>
                  <a:cubicBezTo>
                    <a:pt x="132" y="453"/>
                    <a:pt x="1" y="429"/>
                    <a:pt x="1" y="394"/>
                  </a:cubicBezTo>
                  <a:cubicBezTo>
                    <a:pt x="1" y="382"/>
                    <a:pt x="132" y="334"/>
                    <a:pt x="155" y="322"/>
                  </a:cubicBezTo>
                  <a:cubicBezTo>
                    <a:pt x="191" y="298"/>
                    <a:pt x="274" y="275"/>
                    <a:pt x="298" y="239"/>
                  </a:cubicBezTo>
                  <a:cubicBezTo>
                    <a:pt x="322" y="227"/>
                    <a:pt x="453" y="191"/>
                    <a:pt x="453" y="167"/>
                  </a:cubicBezTo>
                  <a:cubicBezTo>
                    <a:pt x="453" y="144"/>
                    <a:pt x="322" y="108"/>
                    <a:pt x="322" y="84"/>
                  </a:cubicBezTo>
                  <a:cubicBezTo>
                    <a:pt x="370" y="84"/>
                    <a:pt x="417" y="1"/>
                    <a:pt x="465" y="1"/>
                  </a:cubicBezTo>
                  <a:cubicBezTo>
                    <a:pt x="477" y="1"/>
                    <a:pt x="608" y="84"/>
                    <a:pt x="608" y="84"/>
                  </a:cubicBezTo>
                  <a:cubicBezTo>
                    <a:pt x="608" y="108"/>
                    <a:pt x="453" y="156"/>
                    <a:pt x="453" y="167"/>
                  </a:cubicBezTo>
                  <a:cubicBezTo>
                    <a:pt x="477" y="191"/>
                    <a:pt x="560" y="227"/>
                    <a:pt x="596" y="251"/>
                  </a:cubicBezTo>
                  <a:cubicBezTo>
                    <a:pt x="608" y="263"/>
                    <a:pt x="739" y="334"/>
                    <a:pt x="739" y="334"/>
                  </a:cubicBezTo>
                  <a:cubicBezTo>
                    <a:pt x="715" y="358"/>
                    <a:pt x="620" y="394"/>
                    <a:pt x="584" y="417"/>
                  </a:cubicBezTo>
                  <a:cubicBezTo>
                    <a:pt x="548" y="429"/>
                    <a:pt x="477" y="477"/>
                    <a:pt x="429" y="489"/>
                  </a:cubicBezTo>
                  <a:cubicBezTo>
                    <a:pt x="405" y="501"/>
                    <a:pt x="322" y="406"/>
                    <a:pt x="286" y="406"/>
                  </a:cubicBezTo>
                  <a:cubicBezTo>
                    <a:pt x="239" y="406"/>
                    <a:pt x="191" y="477"/>
                    <a:pt x="132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26"/>
            <p:cNvSpPr/>
            <p:nvPr/>
          </p:nvSpPr>
          <p:spPr>
            <a:xfrm>
              <a:off x="3265875" y="2943650"/>
              <a:ext cx="19375" cy="14000"/>
            </a:xfrm>
            <a:custGeom>
              <a:avLst/>
              <a:gdLst/>
              <a:ahLst/>
              <a:cxnLst/>
              <a:rect l="l" t="t" r="r" b="b"/>
              <a:pathLst>
                <a:path w="775" h="560" extrusionOk="0">
                  <a:moveTo>
                    <a:pt x="143" y="560"/>
                  </a:moveTo>
                  <a:cubicBezTo>
                    <a:pt x="131" y="536"/>
                    <a:pt x="0" y="500"/>
                    <a:pt x="0" y="477"/>
                  </a:cubicBezTo>
                  <a:cubicBezTo>
                    <a:pt x="0" y="453"/>
                    <a:pt x="167" y="417"/>
                    <a:pt x="155" y="393"/>
                  </a:cubicBezTo>
                  <a:cubicBezTo>
                    <a:pt x="155" y="369"/>
                    <a:pt x="12" y="334"/>
                    <a:pt x="12" y="310"/>
                  </a:cubicBezTo>
                  <a:cubicBezTo>
                    <a:pt x="24" y="298"/>
                    <a:pt x="143" y="250"/>
                    <a:pt x="167" y="238"/>
                  </a:cubicBezTo>
                  <a:cubicBezTo>
                    <a:pt x="191" y="227"/>
                    <a:pt x="322" y="167"/>
                    <a:pt x="322" y="155"/>
                  </a:cubicBezTo>
                  <a:cubicBezTo>
                    <a:pt x="322" y="143"/>
                    <a:pt x="179" y="72"/>
                    <a:pt x="191" y="72"/>
                  </a:cubicBezTo>
                  <a:cubicBezTo>
                    <a:pt x="203" y="60"/>
                    <a:pt x="310" y="0"/>
                    <a:pt x="334" y="0"/>
                  </a:cubicBezTo>
                  <a:cubicBezTo>
                    <a:pt x="381" y="0"/>
                    <a:pt x="441" y="84"/>
                    <a:pt x="477" y="84"/>
                  </a:cubicBezTo>
                  <a:cubicBezTo>
                    <a:pt x="536" y="72"/>
                    <a:pt x="572" y="12"/>
                    <a:pt x="631" y="0"/>
                  </a:cubicBezTo>
                  <a:cubicBezTo>
                    <a:pt x="643" y="36"/>
                    <a:pt x="774" y="60"/>
                    <a:pt x="774" y="84"/>
                  </a:cubicBezTo>
                  <a:cubicBezTo>
                    <a:pt x="774" y="96"/>
                    <a:pt x="620" y="167"/>
                    <a:pt x="620" y="167"/>
                  </a:cubicBezTo>
                  <a:cubicBezTo>
                    <a:pt x="608" y="167"/>
                    <a:pt x="477" y="84"/>
                    <a:pt x="477" y="84"/>
                  </a:cubicBezTo>
                  <a:cubicBezTo>
                    <a:pt x="453" y="96"/>
                    <a:pt x="322" y="143"/>
                    <a:pt x="322" y="155"/>
                  </a:cubicBezTo>
                  <a:cubicBezTo>
                    <a:pt x="322" y="179"/>
                    <a:pt x="477" y="215"/>
                    <a:pt x="465" y="238"/>
                  </a:cubicBezTo>
                  <a:cubicBezTo>
                    <a:pt x="453" y="274"/>
                    <a:pt x="322" y="286"/>
                    <a:pt x="310" y="322"/>
                  </a:cubicBezTo>
                  <a:cubicBezTo>
                    <a:pt x="310" y="346"/>
                    <a:pt x="453" y="381"/>
                    <a:pt x="453" y="405"/>
                  </a:cubicBezTo>
                  <a:cubicBezTo>
                    <a:pt x="441" y="429"/>
                    <a:pt x="310" y="453"/>
                    <a:pt x="298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26"/>
            <p:cNvSpPr/>
            <p:nvPr/>
          </p:nvSpPr>
          <p:spPr>
            <a:xfrm>
              <a:off x="3510250" y="2955850"/>
              <a:ext cx="18175" cy="12525"/>
            </a:xfrm>
            <a:custGeom>
              <a:avLst/>
              <a:gdLst/>
              <a:ahLst/>
              <a:cxnLst/>
              <a:rect l="l" t="t" r="r" b="b"/>
              <a:pathLst>
                <a:path w="727" h="501" extrusionOk="0">
                  <a:moveTo>
                    <a:pt x="0" y="322"/>
                  </a:moveTo>
                  <a:cubicBezTo>
                    <a:pt x="12" y="298"/>
                    <a:pt x="155" y="274"/>
                    <a:pt x="155" y="251"/>
                  </a:cubicBezTo>
                  <a:cubicBezTo>
                    <a:pt x="155" y="227"/>
                    <a:pt x="0" y="179"/>
                    <a:pt x="12" y="167"/>
                  </a:cubicBezTo>
                  <a:cubicBezTo>
                    <a:pt x="36" y="131"/>
                    <a:pt x="131" y="108"/>
                    <a:pt x="167" y="84"/>
                  </a:cubicBezTo>
                  <a:cubicBezTo>
                    <a:pt x="179" y="72"/>
                    <a:pt x="310" y="1"/>
                    <a:pt x="322" y="12"/>
                  </a:cubicBezTo>
                  <a:cubicBezTo>
                    <a:pt x="334" y="12"/>
                    <a:pt x="453" y="84"/>
                    <a:pt x="453" y="96"/>
                  </a:cubicBezTo>
                  <a:cubicBezTo>
                    <a:pt x="453" y="108"/>
                    <a:pt x="322" y="155"/>
                    <a:pt x="310" y="167"/>
                  </a:cubicBezTo>
                  <a:cubicBezTo>
                    <a:pt x="250" y="191"/>
                    <a:pt x="203" y="215"/>
                    <a:pt x="155" y="251"/>
                  </a:cubicBezTo>
                  <a:cubicBezTo>
                    <a:pt x="203" y="262"/>
                    <a:pt x="239" y="322"/>
                    <a:pt x="286" y="334"/>
                  </a:cubicBezTo>
                  <a:cubicBezTo>
                    <a:pt x="334" y="346"/>
                    <a:pt x="381" y="417"/>
                    <a:pt x="429" y="417"/>
                  </a:cubicBezTo>
                  <a:cubicBezTo>
                    <a:pt x="453" y="417"/>
                    <a:pt x="572" y="334"/>
                    <a:pt x="584" y="334"/>
                  </a:cubicBezTo>
                  <a:cubicBezTo>
                    <a:pt x="596" y="346"/>
                    <a:pt x="727" y="417"/>
                    <a:pt x="727" y="429"/>
                  </a:cubicBezTo>
                  <a:cubicBezTo>
                    <a:pt x="715" y="453"/>
                    <a:pt x="584" y="477"/>
                    <a:pt x="572" y="501"/>
                  </a:cubicBezTo>
                  <a:cubicBezTo>
                    <a:pt x="524" y="489"/>
                    <a:pt x="477" y="417"/>
                    <a:pt x="429" y="417"/>
                  </a:cubicBezTo>
                  <a:cubicBezTo>
                    <a:pt x="393" y="417"/>
                    <a:pt x="298" y="501"/>
                    <a:pt x="274" y="489"/>
                  </a:cubicBezTo>
                  <a:cubicBezTo>
                    <a:pt x="227" y="477"/>
                    <a:pt x="167" y="429"/>
                    <a:pt x="143" y="4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26"/>
            <p:cNvSpPr/>
            <p:nvPr/>
          </p:nvSpPr>
          <p:spPr>
            <a:xfrm>
              <a:off x="3479600" y="2934725"/>
              <a:ext cx="18175" cy="6575"/>
            </a:xfrm>
            <a:custGeom>
              <a:avLst/>
              <a:gdLst/>
              <a:ahLst/>
              <a:cxnLst/>
              <a:rect l="l" t="t" r="r" b="b"/>
              <a:pathLst>
                <a:path w="727" h="263" extrusionOk="0">
                  <a:moveTo>
                    <a:pt x="298" y="95"/>
                  </a:moveTo>
                  <a:cubicBezTo>
                    <a:pt x="262" y="84"/>
                    <a:pt x="179" y="167"/>
                    <a:pt x="143" y="167"/>
                  </a:cubicBezTo>
                  <a:cubicBezTo>
                    <a:pt x="131" y="167"/>
                    <a:pt x="0" y="84"/>
                    <a:pt x="0" y="84"/>
                  </a:cubicBezTo>
                  <a:cubicBezTo>
                    <a:pt x="0" y="72"/>
                    <a:pt x="131" y="12"/>
                    <a:pt x="155" y="12"/>
                  </a:cubicBezTo>
                  <a:cubicBezTo>
                    <a:pt x="179" y="0"/>
                    <a:pt x="262" y="95"/>
                    <a:pt x="298" y="95"/>
                  </a:cubicBezTo>
                  <a:cubicBezTo>
                    <a:pt x="333" y="95"/>
                    <a:pt x="417" y="12"/>
                    <a:pt x="453" y="12"/>
                  </a:cubicBezTo>
                  <a:cubicBezTo>
                    <a:pt x="488" y="24"/>
                    <a:pt x="560" y="84"/>
                    <a:pt x="583" y="95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91"/>
                    <a:pt x="583" y="262"/>
                    <a:pt x="572" y="262"/>
                  </a:cubicBezTo>
                  <a:cubicBezTo>
                    <a:pt x="536" y="262"/>
                    <a:pt x="464" y="191"/>
                    <a:pt x="429" y="179"/>
                  </a:cubicBezTo>
                  <a:cubicBezTo>
                    <a:pt x="381" y="155"/>
                    <a:pt x="345" y="107"/>
                    <a:pt x="298" y="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26"/>
            <p:cNvSpPr/>
            <p:nvPr/>
          </p:nvSpPr>
          <p:spPr>
            <a:xfrm>
              <a:off x="3639125" y="294512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310" y="168"/>
                  </a:moveTo>
                  <a:cubicBezTo>
                    <a:pt x="358" y="179"/>
                    <a:pt x="394" y="251"/>
                    <a:pt x="441" y="251"/>
                  </a:cubicBezTo>
                  <a:cubicBezTo>
                    <a:pt x="465" y="251"/>
                    <a:pt x="584" y="168"/>
                    <a:pt x="596" y="179"/>
                  </a:cubicBezTo>
                  <a:cubicBezTo>
                    <a:pt x="620" y="179"/>
                    <a:pt x="739" y="251"/>
                    <a:pt x="739" y="263"/>
                  </a:cubicBezTo>
                  <a:cubicBezTo>
                    <a:pt x="739" y="287"/>
                    <a:pt x="596" y="310"/>
                    <a:pt x="584" y="334"/>
                  </a:cubicBezTo>
                  <a:cubicBezTo>
                    <a:pt x="537" y="322"/>
                    <a:pt x="501" y="263"/>
                    <a:pt x="441" y="251"/>
                  </a:cubicBezTo>
                  <a:cubicBezTo>
                    <a:pt x="418" y="251"/>
                    <a:pt x="310" y="322"/>
                    <a:pt x="287" y="334"/>
                  </a:cubicBezTo>
                  <a:lnTo>
                    <a:pt x="144" y="406"/>
                  </a:lnTo>
                  <a:cubicBezTo>
                    <a:pt x="132" y="382"/>
                    <a:pt x="1" y="346"/>
                    <a:pt x="1" y="322"/>
                  </a:cubicBezTo>
                  <a:cubicBezTo>
                    <a:pt x="1" y="299"/>
                    <a:pt x="144" y="275"/>
                    <a:pt x="156" y="251"/>
                  </a:cubicBezTo>
                  <a:cubicBezTo>
                    <a:pt x="168" y="215"/>
                    <a:pt x="298" y="191"/>
                    <a:pt x="310" y="168"/>
                  </a:cubicBezTo>
                  <a:cubicBezTo>
                    <a:pt x="310" y="144"/>
                    <a:pt x="179" y="108"/>
                    <a:pt x="168" y="84"/>
                  </a:cubicBezTo>
                  <a:cubicBezTo>
                    <a:pt x="215" y="84"/>
                    <a:pt x="275" y="1"/>
                    <a:pt x="322" y="1"/>
                  </a:cubicBezTo>
                  <a:cubicBezTo>
                    <a:pt x="334" y="1"/>
                    <a:pt x="465" y="84"/>
                    <a:pt x="453" y="96"/>
                  </a:cubicBezTo>
                  <a:cubicBezTo>
                    <a:pt x="453" y="120"/>
                    <a:pt x="322" y="144"/>
                    <a:pt x="310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26"/>
            <p:cNvSpPr/>
            <p:nvPr/>
          </p:nvSpPr>
          <p:spPr>
            <a:xfrm>
              <a:off x="3781425" y="2944825"/>
              <a:ext cx="8350" cy="12250"/>
            </a:xfrm>
            <a:custGeom>
              <a:avLst/>
              <a:gdLst/>
              <a:ahLst/>
              <a:cxnLst/>
              <a:rect l="l" t="t" r="r" b="b"/>
              <a:pathLst>
                <a:path w="334" h="490" extrusionOk="0">
                  <a:moveTo>
                    <a:pt x="143" y="489"/>
                  </a:moveTo>
                  <a:cubicBezTo>
                    <a:pt x="131" y="465"/>
                    <a:pt x="0" y="430"/>
                    <a:pt x="0" y="406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9"/>
                    <a:pt x="12" y="263"/>
                    <a:pt x="24" y="239"/>
                  </a:cubicBezTo>
                  <a:cubicBezTo>
                    <a:pt x="24" y="215"/>
                    <a:pt x="167" y="191"/>
                    <a:pt x="167" y="168"/>
                  </a:cubicBezTo>
                  <a:cubicBezTo>
                    <a:pt x="179" y="144"/>
                    <a:pt x="24" y="96"/>
                    <a:pt x="36" y="84"/>
                  </a:cubicBezTo>
                  <a:cubicBezTo>
                    <a:pt x="48" y="49"/>
                    <a:pt x="167" y="37"/>
                    <a:pt x="191" y="1"/>
                  </a:cubicBezTo>
                  <a:cubicBezTo>
                    <a:pt x="191" y="25"/>
                    <a:pt x="333" y="61"/>
                    <a:pt x="321" y="84"/>
                  </a:cubicBezTo>
                  <a:cubicBezTo>
                    <a:pt x="321" y="108"/>
                    <a:pt x="167" y="144"/>
                    <a:pt x="167" y="168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5"/>
                    <a:pt x="167" y="299"/>
                    <a:pt x="155" y="322"/>
                  </a:cubicBezTo>
                  <a:cubicBezTo>
                    <a:pt x="155" y="346"/>
                    <a:pt x="310" y="394"/>
                    <a:pt x="298" y="406"/>
                  </a:cubicBezTo>
                  <a:cubicBezTo>
                    <a:pt x="286" y="442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26"/>
            <p:cNvSpPr/>
            <p:nvPr/>
          </p:nvSpPr>
          <p:spPr>
            <a:xfrm>
              <a:off x="3818925" y="2940075"/>
              <a:ext cx="18475" cy="10150"/>
            </a:xfrm>
            <a:custGeom>
              <a:avLst/>
              <a:gdLst/>
              <a:ahLst/>
              <a:cxnLst/>
              <a:rect l="l" t="t" r="r" b="b"/>
              <a:pathLst>
                <a:path w="739" h="406" extrusionOk="0">
                  <a:moveTo>
                    <a:pt x="572" y="322"/>
                  </a:moveTo>
                  <a:cubicBezTo>
                    <a:pt x="524" y="322"/>
                    <a:pt x="476" y="405"/>
                    <a:pt x="429" y="405"/>
                  </a:cubicBezTo>
                  <a:cubicBezTo>
                    <a:pt x="417" y="405"/>
                    <a:pt x="286" y="322"/>
                    <a:pt x="286" y="322"/>
                  </a:cubicBezTo>
                  <a:cubicBezTo>
                    <a:pt x="286" y="310"/>
                    <a:pt x="441" y="239"/>
                    <a:pt x="441" y="239"/>
                  </a:cubicBezTo>
                  <a:cubicBezTo>
                    <a:pt x="417" y="227"/>
                    <a:pt x="322" y="155"/>
                    <a:pt x="298" y="155"/>
                  </a:cubicBezTo>
                  <a:cubicBezTo>
                    <a:pt x="298" y="155"/>
                    <a:pt x="250" y="179"/>
                    <a:pt x="215" y="191"/>
                  </a:cubicBezTo>
                  <a:cubicBezTo>
                    <a:pt x="179" y="215"/>
                    <a:pt x="143" y="227"/>
                    <a:pt x="143" y="227"/>
                  </a:cubicBezTo>
                  <a:cubicBezTo>
                    <a:pt x="131" y="215"/>
                    <a:pt x="0" y="167"/>
                    <a:pt x="12" y="143"/>
                  </a:cubicBezTo>
                  <a:cubicBezTo>
                    <a:pt x="12" y="120"/>
                    <a:pt x="143" y="96"/>
                    <a:pt x="155" y="72"/>
                  </a:cubicBezTo>
                  <a:cubicBezTo>
                    <a:pt x="215" y="84"/>
                    <a:pt x="250" y="155"/>
                    <a:pt x="298" y="155"/>
                  </a:cubicBezTo>
                  <a:cubicBezTo>
                    <a:pt x="322" y="155"/>
                    <a:pt x="429" y="84"/>
                    <a:pt x="453" y="72"/>
                  </a:cubicBezTo>
                  <a:cubicBezTo>
                    <a:pt x="476" y="60"/>
                    <a:pt x="572" y="0"/>
                    <a:pt x="607" y="0"/>
                  </a:cubicBezTo>
                  <a:cubicBezTo>
                    <a:pt x="643" y="0"/>
                    <a:pt x="703" y="84"/>
                    <a:pt x="738" y="84"/>
                  </a:cubicBezTo>
                  <a:cubicBezTo>
                    <a:pt x="691" y="108"/>
                    <a:pt x="643" y="131"/>
                    <a:pt x="596" y="167"/>
                  </a:cubicBezTo>
                  <a:cubicBezTo>
                    <a:pt x="572" y="179"/>
                    <a:pt x="441" y="227"/>
                    <a:pt x="441" y="239"/>
                  </a:cubicBezTo>
                  <a:cubicBezTo>
                    <a:pt x="441" y="262"/>
                    <a:pt x="572" y="298"/>
                    <a:pt x="572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26"/>
            <p:cNvSpPr/>
            <p:nvPr/>
          </p:nvSpPr>
          <p:spPr>
            <a:xfrm>
              <a:off x="3898400" y="2948100"/>
              <a:ext cx="44375" cy="11950"/>
            </a:xfrm>
            <a:custGeom>
              <a:avLst/>
              <a:gdLst/>
              <a:ahLst/>
              <a:cxnLst/>
              <a:rect l="l" t="t" r="r" b="b"/>
              <a:pathLst>
                <a:path w="1775" h="478" extrusionOk="0">
                  <a:moveTo>
                    <a:pt x="441" y="322"/>
                  </a:moveTo>
                  <a:cubicBezTo>
                    <a:pt x="453" y="299"/>
                    <a:pt x="595" y="275"/>
                    <a:pt x="595" y="251"/>
                  </a:cubicBezTo>
                  <a:cubicBezTo>
                    <a:pt x="595" y="239"/>
                    <a:pt x="476" y="180"/>
                    <a:pt x="453" y="168"/>
                  </a:cubicBezTo>
                  <a:cubicBezTo>
                    <a:pt x="441" y="156"/>
                    <a:pt x="310" y="84"/>
                    <a:pt x="310" y="84"/>
                  </a:cubicBezTo>
                  <a:cubicBezTo>
                    <a:pt x="322" y="72"/>
                    <a:pt x="453" y="1"/>
                    <a:pt x="465" y="1"/>
                  </a:cubicBezTo>
                  <a:cubicBezTo>
                    <a:pt x="512" y="1"/>
                    <a:pt x="572" y="96"/>
                    <a:pt x="607" y="84"/>
                  </a:cubicBezTo>
                  <a:cubicBezTo>
                    <a:pt x="655" y="84"/>
                    <a:pt x="703" y="13"/>
                    <a:pt x="762" y="13"/>
                  </a:cubicBezTo>
                  <a:cubicBezTo>
                    <a:pt x="810" y="13"/>
                    <a:pt x="857" y="96"/>
                    <a:pt x="905" y="96"/>
                  </a:cubicBezTo>
                  <a:cubicBezTo>
                    <a:pt x="953" y="96"/>
                    <a:pt x="1000" y="13"/>
                    <a:pt x="1048" y="13"/>
                  </a:cubicBezTo>
                  <a:cubicBezTo>
                    <a:pt x="1096" y="13"/>
                    <a:pt x="1143" y="96"/>
                    <a:pt x="1191" y="108"/>
                  </a:cubicBezTo>
                  <a:cubicBezTo>
                    <a:pt x="1238" y="108"/>
                    <a:pt x="1298" y="25"/>
                    <a:pt x="1346" y="25"/>
                  </a:cubicBezTo>
                  <a:cubicBezTo>
                    <a:pt x="1393" y="25"/>
                    <a:pt x="1429" y="108"/>
                    <a:pt x="1488" y="108"/>
                  </a:cubicBezTo>
                  <a:cubicBezTo>
                    <a:pt x="1512" y="108"/>
                    <a:pt x="1608" y="25"/>
                    <a:pt x="1631" y="37"/>
                  </a:cubicBezTo>
                  <a:cubicBezTo>
                    <a:pt x="1655" y="37"/>
                    <a:pt x="1774" y="108"/>
                    <a:pt x="1774" y="120"/>
                  </a:cubicBezTo>
                  <a:cubicBezTo>
                    <a:pt x="1774" y="144"/>
                    <a:pt x="1631" y="168"/>
                    <a:pt x="1619" y="191"/>
                  </a:cubicBezTo>
                  <a:lnTo>
                    <a:pt x="1322" y="346"/>
                  </a:lnTo>
                  <a:cubicBezTo>
                    <a:pt x="1310" y="322"/>
                    <a:pt x="1179" y="287"/>
                    <a:pt x="1179" y="263"/>
                  </a:cubicBezTo>
                  <a:cubicBezTo>
                    <a:pt x="1179" y="251"/>
                    <a:pt x="1334" y="191"/>
                    <a:pt x="1334" y="191"/>
                  </a:cubicBezTo>
                  <a:cubicBezTo>
                    <a:pt x="1322" y="180"/>
                    <a:pt x="1215" y="108"/>
                    <a:pt x="1191" y="108"/>
                  </a:cubicBezTo>
                  <a:cubicBezTo>
                    <a:pt x="1155" y="96"/>
                    <a:pt x="1084" y="180"/>
                    <a:pt x="1036" y="180"/>
                  </a:cubicBezTo>
                  <a:cubicBezTo>
                    <a:pt x="1012" y="180"/>
                    <a:pt x="917" y="84"/>
                    <a:pt x="893" y="96"/>
                  </a:cubicBezTo>
                  <a:cubicBezTo>
                    <a:pt x="846" y="108"/>
                    <a:pt x="786" y="156"/>
                    <a:pt x="750" y="168"/>
                  </a:cubicBezTo>
                  <a:cubicBezTo>
                    <a:pt x="726" y="180"/>
                    <a:pt x="595" y="239"/>
                    <a:pt x="595" y="251"/>
                  </a:cubicBezTo>
                  <a:cubicBezTo>
                    <a:pt x="595" y="275"/>
                    <a:pt x="738" y="311"/>
                    <a:pt x="726" y="334"/>
                  </a:cubicBezTo>
                  <a:cubicBezTo>
                    <a:pt x="726" y="358"/>
                    <a:pt x="595" y="382"/>
                    <a:pt x="584" y="406"/>
                  </a:cubicBezTo>
                  <a:lnTo>
                    <a:pt x="441" y="322"/>
                  </a:lnTo>
                  <a:cubicBezTo>
                    <a:pt x="381" y="334"/>
                    <a:pt x="345" y="394"/>
                    <a:pt x="286" y="406"/>
                  </a:cubicBezTo>
                  <a:cubicBezTo>
                    <a:pt x="238" y="406"/>
                    <a:pt x="179" y="477"/>
                    <a:pt x="131" y="477"/>
                  </a:cubicBezTo>
                  <a:cubicBezTo>
                    <a:pt x="131" y="477"/>
                    <a:pt x="0" y="394"/>
                    <a:pt x="0" y="394"/>
                  </a:cubicBezTo>
                  <a:cubicBezTo>
                    <a:pt x="0" y="382"/>
                    <a:pt x="131" y="322"/>
                    <a:pt x="143" y="322"/>
                  </a:cubicBezTo>
                  <a:cubicBezTo>
                    <a:pt x="179" y="311"/>
                    <a:pt x="274" y="239"/>
                    <a:pt x="298" y="239"/>
                  </a:cubicBezTo>
                  <a:cubicBezTo>
                    <a:pt x="345" y="239"/>
                    <a:pt x="393" y="322"/>
                    <a:pt x="441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26"/>
            <p:cNvSpPr/>
            <p:nvPr/>
          </p:nvSpPr>
          <p:spPr>
            <a:xfrm>
              <a:off x="4179675" y="2951375"/>
              <a:ext cx="14600" cy="12250"/>
            </a:xfrm>
            <a:custGeom>
              <a:avLst/>
              <a:gdLst/>
              <a:ahLst/>
              <a:cxnLst/>
              <a:rect l="l" t="t" r="r" b="b"/>
              <a:pathLst>
                <a:path w="584" h="490" extrusionOk="0">
                  <a:moveTo>
                    <a:pt x="274" y="489"/>
                  </a:moveTo>
                  <a:lnTo>
                    <a:pt x="143" y="406"/>
                  </a:lnTo>
                  <a:cubicBezTo>
                    <a:pt x="120" y="394"/>
                    <a:pt x="1" y="334"/>
                    <a:pt x="1" y="322"/>
                  </a:cubicBezTo>
                  <a:cubicBezTo>
                    <a:pt x="12" y="287"/>
                    <a:pt x="143" y="275"/>
                    <a:pt x="155" y="239"/>
                  </a:cubicBezTo>
                  <a:cubicBezTo>
                    <a:pt x="167" y="215"/>
                    <a:pt x="310" y="191"/>
                    <a:pt x="310" y="168"/>
                  </a:cubicBezTo>
                  <a:cubicBezTo>
                    <a:pt x="310" y="156"/>
                    <a:pt x="155" y="84"/>
                    <a:pt x="167" y="84"/>
                  </a:cubicBezTo>
                  <a:cubicBezTo>
                    <a:pt x="203" y="49"/>
                    <a:pt x="286" y="37"/>
                    <a:pt x="322" y="1"/>
                  </a:cubicBezTo>
                  <a:cubicBezTo>
                    <a:pt x="334" y="25"/>
                    <a:pt x="465" y="60"/>
                    <a:pt x="465" y="84"/>
                  </a:cubicBezTo>
                  <a:cubicBezTo>
                    <a:pt x="453" y="108"/>
                    <a:pt x="298" y="144"/>
                    <a:pt x="310" y="168"/>
                  </a:cubicBezTo>
                  <a:cubicBezTo>
                    <a:pt x="322" y="191"/>
                    <a:pt x="417" y="227"/>
                    <a:pt x="441" y="251"/>
                  </a:cubicBezTo>
                  <a:cubicBezTo>
                    <a:pt x="465" y="263"/>
                    <a:pt x="584" y="322"/>
                    <a:pt x="584" y="334"/>
                  </a:cubicBezTo>
                  <a:cubicBezTo>
                    <a:pt x="584" y="346"/>
                    <a:pt x="453" y="406"/>
                    <a:pt x="429" y="4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26"/>
            <p:cNvSpPr/>
            <p:nvPr/>
          </p:nvSpPr>
          <p:spPr>
            <a:xfrm>
              <a:off x="4238625" y="2949000"/>
              <a:ext cx="29475" cy="6575"/>
            </a:xfrm>
            <a:custGeom>
              <a:avLst/>
              <a:gdLst/>
              <a:ahLst/>
              <a:cxnLst/>
              <a:rect l="l" t="t" r="r" b="b"/>
              <a:pathLst>
                <a:path w="1179" h="263" extrusionOk="0">
                  <a:moveTo>
                    <a:pt x="155" y="72"/>
                  </a:moveTo>
                  <a:cubicBezTo>
                    <a:pt x="202" y="72"/>
                    <a:pt x="262" y="1"/>
                    <a:pt x="310" y="1"/>
                  </a:cubicBezTo>
                  <a:cubicBezTo>
                    <a:pt x="357" y="1"/>
                    <a:pt x="405" y="72"/>
                    <a:pt x="452" y="84"/>
                  </a:cubicBezTo>
                  <a:cubicBezTo>
                    <a:pt x="500" y="96"/>
                    <a:pt x="536" y="167"/>
                    <a:pt x="595" y="167"/>
                  </a:cubicBezTo>
                  <a:cubicBezTo>
                    <a:pt x="643" y="167"/>
                    <a:pt x="691" y="84"/>
                    <a:pt x="738" y="96"/>
                  </a:cubicBezTo>
                  <a:cubicBezTo>
                    <a:pt x="786" y="96"/>
                    <a:pt x="833" y="179"/>
                    <a:pt x="881" y="179"/>
                  </a:cubicBezTo>
                  <a:cubicBezTo>
                    <a:pt x="929" y="179"/>
                    <a:pt x="988" y="96"/>
                    <a:pt x="1036" y="96"/>
                  </a:cubicBezTo>
                  <a:cubicBezTo>
                    <a:pt x="1083" y="108"/>
                    <a:pt x="1119" y="167"/>
                    <a:pt x="1179" y="179"/>
                  </a:cubicBezTo>
                  <a:cubicBezTo>
                    <a:pt x="1119" y="191"/>
                    <a:pt x="1072" y="263"/>
                    <a:pt x="1024" y="263"/>
                  </a:cubicBezTo>
                  <a:cubicBezTo>
                    <a:pt x="976" y="263"/>
                    <a:pt x="929" y="179"/>
                    <a:pt x="881" y="179"/>
                  </a:cubicBezTo>
                  <a:cubicBezTo>
                    <a:pt x="833" y="179"/>
                    <a:pt x="774" y="251"/>
                    <a:pt x="726" y="251"/>
                  </a:cubicBezTo>
                  <a:cubicBezTo>
                    <a:pt x="679" y="251"/>
                    <a:pt x="643" y="167"/>
                    <a:pt x="595" y="167"/>
                  </a:cubicBezTo>
                  <a:cubicBezTo>
                    <a:pt x="536" y="167"/>
                    <a:pt x="488" y="251"/>
                    <a:pt x="441" y="239"/>
                  </a:cubicBezTo>
                  <a:cubicBezTo>
                    <a:pt x="393" y="239"/>
                    <a:pt x="333" y="155"/>
                    <a:pt x="298" y="155"/>
                  </a:cubicBezTo>
                  <a:cubicBezTo>
                    <a:pt x="274" y="167"/>
                    <a:pt x="167" y="239"/>
                    <a:pt x="143" y="239"/>
                  </a:cubicBezTo>
                  <a:cubicBezTo>
                    <a:pt x="131" y="227"/>
                    <a:pt x="0" y="155"/>
                    <a:pt x="12" y="155"/>
                  </a:cubicBezTo>
                  <a:cubicBezTo>
                    <a:pt x="12" y="120"/>
                    <a:pt x="143" y="96"/>
                    <a:pt x="155" y="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26"/>
            <p:cNvSpPr/>
            <p:nvPr/>
          </p:nvSpPr>
          <p:spPr>
            <a:xfrm>
              <a:off x="4263925" y="2951675"/>
              <a:ext cx="25900" cy="10450"/>
            </a:xfrm>
            <a:custGeom>
              <a:avLst/>
              <a:gdLst/>
              <a:ahLst/>
              <a:cxnLst/>
              <a:rect l="l" t="t" r="r" b="b"/>
              <a:pathLst>
                <a:path w="1036" h="418" extrusionOk="0">
                  <a:moveTo>
                    <a:pt x="0" y="310"/>
                  </a:moveTo>
                  <a:cubicBezTo>
                    <a:pt x="48" y="287"/>
                    <a:pt x="95" y="263"/>
                    <a:pt x="143" y="239"/>
                  </a:cubicBezTo>
                  <a:cubicBezTo>
                    <a:pt x="191" y="215"/>
                    <a:pt x="250" y="191"/>
                    <a:pt x="298" y="156"/>
                  </a:cubicBezTo>
                  <a:lnTo>
                    <a:pt x="452" y="84"/>
                  </a:lnTo>
                  <a:cubicBezTo>
                    <a:pt x="488" y="60"/>
                    <a:pt x="560" y="13"/>
                    <a:pt x="607" y="1"/>
                  </a:cubicBezTo>
                  <a:cubicBezTo>
                    <a:pt x="631" y="1"/>
                    <a:pt x="714" y="84"/>
                    <a:pt x="750" y="96"/>
                  </a:cubicBezTo>
                  <a:cubicBezTo>
                    <a:pt x="774" y="96"/>
                    <a:pt x="881" y="13"/>
                    <a:pt x="893" y="13"/>
                  </a:cubicBezTo>
                  <a:cubicBezTo>
                    <a:pt x="917" y="25"/>
                    <a:pt x="1036" y="84"/>
                    <a:pt x="1036" y="96"/>
                  </a:cubicBezTo>
                  <a:cubicBezTo>
                    <a:pt x="1036" y="120"/>
                    <a:pt x="881" y="156"/>
                    <a:pt x="881" y="179"/>
                  </a:cubicBezTo>
                  <a:cubicBezTo>
                    <a:pt x="893" y="191"/>
                    <a:pt x="1036" y="251"/>
                    <a:pt x="1024" y="263"/>
                  </a:cubicBezTo>
                  <a:cubicBezTo>
                    <a:pt x="1000" y="287"/>
                    <a:pt x="905" y="322"/>
                    <a:pt x="869" y="334"/>
                  </a:cubicBezTo>
                  <a:lnTo>
                    <a:pt x="714" y="418"/>
                  </a:lnTo>
                  <a:cubicBezTo>
                    <a:pt x="714" y="382"/>
                    <a:pt x="572" y="358"/>
                    <a:pt x="583" y="334"/>
                  </a:cubicBezTo>
                  <a:cubicBezTo>
                    <a:pt x="583" y="310"/>
                    <a:pt x="714" y="263"/>
                    <a:pt x="726" y="251"/>
                  </a:cubicBezTo>
                  <a:cubicBezTo>
                    <a:pt x="762" y="239"/>
                    <a:pt x="869" y="191"/>
                    <a:pt x="881" y="179"/>
                  </a:cubicBezTo>
                  <a:cubicBezTo>
                    <a:pt x="893" y="156"/>
                    <a:pt x="750" y="108"/>
                    <a:pt x="750" y="96"/>
                  </a:cubicBezTo>
                  <a:lnTo>
                    <a:pt x="441" y="239"/>
                  </a:lnTo>
                  <a:cubicBezTo>
                    <a:pt x="393" y="275"/>
                    <a:pt x="333" y="298"/>
                    <a:pt x="286" y="322"/>
                  </a:cubicBezTo>
                  <a:cubicBezTo>
                    <a:pt x="262" y="334"/>
                    <a:pt x="167" y="394"/>
                    <a:pt x="131" y="394"/>
                  </a:cubicBezTo>
                  <a:cubicBezTo>
                    <a:pt x="95" y="406"/>
                    <a:pt x="36" y="322"/>
                    <a:pt x="0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26"/>
            <p:cNvSpPr/>
            <p:nvPr/>
          </p:nvSpPr>
          <p:spPr>
            <a:xfrm>
              <a:off x="4300525" y="2954650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8"/>
                  </a:moveTo>
                  <a:cubicBezTo>
                    <a:pt x="405" y="156"/>
                    <a:pt x="310" y="251"/>
                    <a:pt x="286" y="239"/>
                  </a:cubicBezTo>
                  <a:cubicBezTo>
                    <a:pt x="239" y="227"/>
                    <a:pt x="179" y="179"/>
                    <a:pt x="143" y="156"/>
                  </a:cubicBezTo>
                  <a:cubicBezTo>
                    <a:pt x="120" y="144"/>
                    <a:pt x="1" y="84"/>
                    <a:pt x="1" y="72"/>
                  </a:cubicBezTo>
                  <a:cubicBezTo>
                    <a:pt x="1" y="72"/>
                    <a:pt x="143" y="1"/>
                    <a:pt x="155" y="1"/>
                  </a:cubicBezTo>
                  <a:cubicBezTo>
                    <a:pt x="203" y="1"/>
                    <a:pt x="251" y="72"/>
                    <a:pt x="298" y="84"/>
                  </a:cubicBezTo>
                  <a:cubicBezTo>
                    <a:pt x="346" y="84"/>
                    <a:pt x="382" y="168"/>
                    <a:pt x="429" y="168"/>
                  </a:cubicBezTo>
                  <a:cubicBezTo>
                    <a:pt x="477" y="168"/>
                    <a:pt x="548" y="84"/>
                    <a:pt x="584" y="84"/>
                  </a:cubicBezTo>
                  <a:cubicBezTo>
                    <a:pt x="596" y="84"/>
                    <a:pt x="727" y="168"/>
                    <a:pt x="727" y="168"/>
                  </a:cubicBezTo>
                  <a:cubicBezTo>
                    <a:pt x="727" y="179"/>
                    <a:pt x="584" y="251"/>
                    <a:pt x="572" y="251"/>
                  </a:cubicBezTo>
                  <a:cubicBezTo>
                    <a:pt x="524" y="251"/>
                    <a:pt x="477" y="168"/>
                    <a:pt x="429" y="1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26"/>
            <p:cNvSpPr/>
            <p:nvPr/>
          </p:nvSpPr>
          <p:spPr>
            <a:xfrm>
              <a:off x="4337425" y="2949600"/>
              <a:ext cx="18500" cy="14300"/>
            </a:xfrm>
            <a:custGeom>
              <a:avLst/>
              <a:gdLst/>
              <a:ahLst/>
              <a:cxnLst/>
              <a:rect l="l" t="t" r="r" b="b"/>
              <a:pathLst>
                <a:path w="740" h="572" extrusionOk="0">
                  <a:moveTo>
                    <a:pt x="144" y="239"/>
                  </a:moveTo>
                  <a:cubicBezTo>
                    <a:pt x="132" y="203"/>
                    <a:pt x="1" y="179"/>
                    <a:pt x="1" y="155"/>
                  </a:cubicBezTo>
                  <a:cubicBezTo>
                    <a:pt x="1" y="143"/>
                    <a:pt x="144" y="72"/>
                    <a:pt x="156" y="72"/>
                  </a:cubicBezTo>
                  <a:cubicBezTo>
                    <a:pt x="179" y="72"/>
                    <a:pt x="275" y="167"/>
                    <a:pt x="287" y="155"/>
                  </a:cubicBezTo>
                  <a:cubicBezTo>
                    <a:pt x="346" y="143"/>
                    <a:pt x="406" y="108"/>
                    <a:pt x="441" y="84"/>
                  </a:cubicBezTo>
                  <a:lnTo>
                    <a:pt x="596" y="0"/>
                  </a:lnTo>
                  <a:cubicBezTo>
                    <a:pt x="608" y="36"/>
                    <a:pt x="739" y="60"/>
                    <a:pt x="739" y="84"/>
                  </a:cubicBezTo>
                  <a:cubicBezTo>
                    <a:pt x="739" y="120"/>
                    <a:pt x="596" y="143"/>
                    <a:pt x="584" y="167"/>
                  </a:cubicBezTo>
                  <a:cubicBezTo>
                    <a:pt x="572" y="191"/>
                    <a:pt x="430" y="215"/>
                    <a:pt x="430" y="239"/>
                  </a:cubicBezTo>
                  <a:cubicBezTo>
                    <a:pt x="430" y="262"/>
                    <a:pt x="584" y="310"/>
                    <a:pt x="572" y="334"/>
                  </a:cubicBezTo>
                  <a:cubicBezTo>
                    <a:pt x="560" y="358"/>
                    <a:pt x="441" y="370"/>
                    <a:pt x="418" y="405"/>
                  </a:cubicBezTo>
                  <a:cubicBezTo>
                    <a:pt x="406" y="429"/>
                    <a:pt x="560" y="465"/>
                    <a:pt x="560" y="489"/>
                  </a:cubicBezTo>
                  <a:cubicBezTo>
                    <a:pt x="560" y="501"/>
                    <a:pt x="406" y="572"/>
                    <a:pt x="406" y="572"/>
                  </a:cubicBezTo>
                  <a:cubicBezTo>
                    <a:pt x="346" y="560"/>
                    <a:pt x="322" y="489"/>
                    <a:pt x="263" y="477"/>
                  </a:cubicBezTo>
                  <a:cubicBezTo>
                    <a:pt x="275" y="453"/>
                    <a:pt x="418" y="429"/>
                    <a:pt x="418" y="405"/>
                  </a:cubicBezTo>
                  <a:cubicBezTo>
                    <a:pt x="418" y="381"/>
                    <a:pt x="275" y="346"/>
                    <a:pt x="275" y="322"/>
                  </a:cubicBezTo>
                  <a:cubicBezTo>
                    <a:pt x="287" y="310"/>
                    <a:pt x="441" y="251"/>
                    <a:pt x="430" y="239"/>
                  </a:cubicBezTo>
                  <a:cubicBezTo>
                    <a:pt x="418" y="227"/>
                    <a:pt x="310" y="155"/>
                    <a:pt x="287" y="155"/>
                  </a:cubicBezTo>
                  <a:cubicBezTo>
                    <a:pt x="239" y="155"/>
                    <a:pt x="191" y="227"/>
                    <a:pt x="144" y="23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26"/>
            <p:cNvSpPr/>
            <p:nvPr/>
          </p:nvSpPr>
          <p:spPr>
            <a:xfrm>
              <a:off x="4394275" y="2965375"/>
              <a:ext cx="25925" cy="8350"/>
            </a:xfrm>
            <a:custGeom>
              <a:avLst/>
              <a:gdLst/>
              <a:ahLst/>
              <a:cxnLst/>
              <a:rect l="l" t="t" r="r" b="b"/>
              <a:pathLst>
                <a:path w="1037" h="334" extrusionOk="0">
                  <a:moveTo>
                    <a:pt x="144" y="310"/>
                  </a:moveTo>
                  <a:cubicBezTo>
                    <a:pt x="132" y="286"/>
                    <a:pt x="1" y="251"/>
                    <a:pt x="1" y="227"/>
                  </a:cubicBezTo>
                  <a:cubicBezTo>
                    <a:pt x="1" y="227"/>
                    <a:pt x="156" y="155"/>
                    <a:pt x="156" y="155"/>
                  </a:cubicBezTo>
                  <a:cubicBezTo>
                    <a:pt x="180" y="155"/>
                    <a:pt x="287" y="239"/>
                    <a:pt x="299" y="239"/>
                  </a:cubicBezTo>
                  <a:cubicBezTo>
                    <a:pt x="346" y="215"/>
                    <a:pt x="406" y="179"/>
                    <a:pt x="453" y="155"/>
                  </a:cubicBezTo>
                  <a:lnTo>
                    <a:pt x="608" y="84"/>
                  </a:lnTo>
                  <a:lnTo>
                    <a:pt x="751" y="1"/>
                  </a:lnTo>
                  <a:lnTo>
                    <a:pt x="1037" y="179"/>
                  </a:lnTo>
                  <a:lnTo>
                    <a:pt x="882" y="251"/>
                  </a:lnTo>
                  <a:cubicBezTo>
                    <a:pt x="846" y="274"/>
                    <a:pt x="775" y="322"/>
                    <a:pt x="727" y="334"/>
                  </a:cubicBezTo>
                  <a:cubicBezTo>
                    <a:pt x="703" y="334"/>
                    <a:pt x="620" y="239"/>
                    <a:pt x="584" y="239"/>
                  </a:cubicBezTo>
                  <a:cubicBezTo>
                    <a:pt x="537" y="239"/>
                    <a:pt x="489" y="322"/>
                    <a:pt x="442" y="322"/>
                  </a:cubicBezTo>
                  <a:cubicBezTo>
                    <a:pt x="394" y="322"/>
                    <a:pt x="346" y="239"/>
                    <a:pt x="299" y="239"/>
                  </a:cubicBezTo>
                  <a:cubicBezTo>
                    <a:pt x="251" y="239"/>
                    <a:pt x="191" y="310"/>
                    <a:pt x="144" y="3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26"/>
            <p:cNvSpPr/>
            <p:nvPr/>
          </p:nvSpPr>
          <p:spPr>
            <a:xfrm>
              <a:off x="4388025" y="2952875"/>
              <a:ext cx="22350" cy="8050"/>
            </a:xfrm>
            <a:custGeom>
              <a:avLst/>
              <a:gdLst/>
              <a:ahLst/>
              <a:cxnLst/>
              <a:rect l="l" t="t" r="r" b="b"/>
              <a:pathLst>
                <a:path w="894" h="322" extrusionOk="0">
                  <a:moveTo>
                    <a:pt x="608" y="84"/>
                  </a:moveTo>
                  <a:cubicBezTo>
                    <a:pt x="549" y="108"/>
                    <a:pt x="501" y="143"/>
                    <a:pt x="453" y="167"/>
                  </a:cubicBezTo>
                  <a:cubicBezTo>
                    <a:pt x="430" y="179"/>
                    <a:pt x="334" y="239"/>
                    <a:pt x="299" y="239"/>
                  </a:cubicBezTo>
                  <a:cubicBezTo>
                    <a:pt x="251" y="250"/>
                    <a:pt x="191" y="322"/>
                    <a:pt x="144" y="322"/>
                  </a:cubicBezTo>
                  <a:cubicBezTo>
                    <a:pt x="132" y="322"/>
                    <a:pt x="1" y="239"/>
                    <a:pt x="1" y="239"/>
                  </a:cubicBezTo>
                  <a:cubicBezTo>
                    <a:pt x="13" y="215"/>
                    <a:pt x="132" y="179"/>
                    <a:pt x="156" y="155"/>
                  </a:cubicBezTo>
                  <a:cubicBezTo>
                    <a:pt x="191" y="131"/>
                    <a:pt x="263" y="108"/>
                    <a:pt x="311" y="84"/>
                  </a:cubicBezTo>
                  <a:cubicBezTo>
                    <a:pt x="346" y="60"/>
                    <a:pt x="418" y="12"/>
                    <a:pt x="465" y="0"/>
                  </a:cubicBezTo>
                  <a:cubicBezTo>
                    <a:pt x="489" y="0"/>
                    <a:pt x="572" y="96"/>
                    <a:pt x="608" y="84"/>
                  </a:cubicBezTo>
                  <a:cubicBezTo>
                    <a:pt x="656" y="84"/>
                    <a:pt x="703" y="12"/>
                    <a:pt x="751" y="12"/>
                  </a:cubicBezTo>
                  <a:cubicBezTo>
                    <a:pt x="763" y="12"/>
                    <a:pt x="894" y="96"/>
                    <a:pt x="894" y="96"/>
                  </a:cubicBezTo>
                  <a:cubicBezTo>
                    <a:pt x="894" y="108"/>
                    <a:pt x="751" y="179"/>
                    <a:pt x="739" y="179"/>
                  </a:cubicBezTo>
                  <a:cubicBezTo>
                    <a:pt x="727" y="179"/>
                    <a:pt x="620" y="84"/>
                    <a:pt x="608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26"/>
            <p:cNvSpPr/>
            <p:nvPr/>
          </p:nvSpPr>
          <p:spPr>
            <a:xfrm>
              <a:off x="4533900" y="2952575"/>
              <a:ext cx="8350" cy="12225"/>
            </a:xfrm>
            <a:custGeom>
              <a:avLst/>
              <a:gdLst/>
              <a:ahLst/>
              <a:cxnLst/>
              <a:rect l="l" t="t" r="r" b="b"/>
              <a:pathLst>
                <a:path w="334" h="489" extrusionOk="0">
                  <a:moveTo>
                    <a:pt x="143" y="489"/>
                  </a:moveTo>
                  <a:cubicBezTo>
                    <a:pt x="143" y="465"/>
                    <a:pt x="0" y="429"/>
                    <a:pt x="12" y="405"/>
                  </a:cubicBezTo>
                  <a:cubicBezTo>
                    <a:pt x="12" y="382"/>
                    <a:pt x="167" y="346"/>
                    <a:pt x="155" y="322"/>
                  </a:cubicBezTo>
                  <a:cubicBezTo>
                    <a:pt x="155" y="298"/>
                    <a:pt x="24" y="262"/>
                    <a:pt x="24" y="239"/>
                  </a:cubicBezTo>
                  <a:cubicBezTo>
                    <a:pt x="24" y="215"/>
                    <a:pt x="167" y="191"/>
                    <a:pt x="179" y="167"/>
                  </a:cubicBezTo>
                  <a:cubicBezTo>
                    <a:pt x="179" y="143"/>
                    <a:pt x="24" y="96"/>
                    <a:pt x="36" y="84"/>
                  </a:cubicBezTo>
                  <a:cubicBezTo>
                    <a:pt x="48" y="48"/>
                    <a:pt x="167" y="36"/>
                    <a:pt x="191" y="1"/>
                  </a:cubicBezTo>
                  <a:cubicBezTo>
                    <a:pt x="191" y="24"/>
                    <a:pt x="333" y="60"/>
                    <a:pt x="321" y="84"/>
                  </a:cubicBezTo>
                  <a:cubicBezTo>
                    <a:pt x="321" y="108"/>
                    <a:pt x="167" y="143"/>
                    <a:pt x="179" y="167"/>
                  </a:cubicBezTo>
                  <a:cubicBezTo>
                    <a:pt x="179" y="191"/>
                    <a:pt x="310" y="227"/>
                    <a:pt x="310" y="251"/>
                  </a:cubicBezTo>
                  <a:cubicBezTo>
                    <a:pt x="310" y="274"/>
                    <a:pt x="167" y="298"/>
                    <a:pt x="155" y="322"/>
                  </a:cubicBezTo>
                  <a:cubicBezTo>
                    <a:pt x="155" y="346"/>
                    <a:pt x="310" y="393"/>
                    <a:pt x="298" y="405"/>
                  </a:cubicBezTo>
                  <a:cubicBezTo>
                    <a:pt x="286" y="441"/>
                    <a:pt x="167" y="453"/>
                    <a:pt x="143" y="4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26"/>
            <p:cNvSpPr/>
            <p:nvPr/>
          </p:nvSpPr>
          <p:spPr>
            <a:xfrm>
              <a:off x="4600575" y="2954350"/>
              <a:ext cx="21750" cy="8375"/>
            </a:xfrm>
            <a:custGeom>
              <a:avLst/>
              <a:gdLst/>
              <a:ahLst/>
              <a:cxnLst/>
              <a:rect l="l" t="t" r="r" b="b"/>
              <a:pathLst>
                <a:path w="870" h="335" extrusionOk="0">
                  <a:moveTo>
                    <a:pt x="417" y="334"/>
                  </a:moveTo>
                  <a:cubicBezTo>
                    <a:pt x="405" y="299"/>
                    <a:pt x="274" y="275"/>
                    <a:pt x="274" y="251"/>
                  </a:cubicBezTo>
                  <a:cubicBezTo>
                    <a:pt x="274" y="215"/>
                    <a:pt x="417" y="191"/>
                    <a:pt x="429" y="168"/>
                  </a:cubicBezTo>
                  <a:cubicBezTo>
                    <a:pt x="381" y="168"/>
                    <a:pt x="333" y="84"/>
                    <a:pt x="286" y="84"/>
                  </a:cubicBezTo>
                  <a:cubicBezTo>
                    <a:pt x="250" y="84"/>
                    <a:pt x="167" y="168"/>
                    <a:pt x="131" y="156"/>
                  </a:cubicBezTo>
                  <a:cubicBezTo>
                    <a:pt x="83" y="156"/>
                    <a:pt x="48" y="84"/>
                    <a:pt x="0" y="72"/>
                  </a:cubicBezTo>
                  <a:cubicBezTo>
                    <a:pt x="48" y="72"/>
                    <a:pt x="95" y="1"/>
                    <a:pt x="143" y="1"/>
                  </a:cubicBezTo>
                  <a:cubicBezTo>
                    <a:pt x="191" y="1"/>
                    <a:pt x="250" y="84"/>
                    <a:pt x="286" y="84"/>
                  </a:cubicBezTo>
                  <a:cubicBezTo>
                    <a:pt x="333" y="84"/>
                    <a:pt x="381" y="13"/>
                    <a:pt x="441" y="13"/>
                  </a:cubicBezTo>
                  <a:cubicBezTo>
                    <a:pt x="488" y="1"/>
                    <a:pt x="536" y="96"/>
                    <a:pt x="583" y="96"/>
                  </a:cubicBezTo>
                  <a:cubicBezTo>
                    <a:pt x="619" y="96"/>
                    <a:pt x="691" y="13"/>
                    <a:pt x="726" y="13"/>
                  </a:cubicBezTo>
                  <a:cubicBezTo>
                    <a:pt x="786" y="25"/>
                    <a:pt x="822" y="84"/>
                    <a:pt x="869" y="96"/>
                  </a:cubicBezTo>
                  <a:cubicBezTo>
                    <a:pt x="822" y="108"/>
                    <a:pt x="762" y="180"/>
                    <a:pt x="714" y="180"/>
                  </a:cubicBezTo>
                  <a:cubicBezTo>
                    <a:pt x="667" y="180"/>
                    <a:pt x="631" y="96"/>
                    <a:pt x="583" y="96"/>
                  </a:cubicBezTo>
                  <a:cubicBezTo>
                    <a:pt x="524" y="120"/>
                    <a:pt x="476" y="144"/>
                    <a:pt x="429" y="168"/>
                  </a:cubicBezTo>
                  <a:cubicBezTo>
                    <a:pt x="429" y="191"/>
                    <a:pt x="572" y="227"/>
                    <a:pt x="560" y="251"/>
                  </a:cubicBezTo>
                  <a:cubicBezTo>
                    <a:pt x="560" y="275"/>
                    <a:pt x="429" y="299"/>
                    <a:pt x="417" y="3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26"/>
            <p:cNvSpPr/>
            <p:nvPr/>
          </p:nvSpPr>
          <p:spPr>
            <a:xfrm>
              <a:off x="4664550" y="2958525"/>
              <a:ext cx="26825" cy="19975"/>
            </a:xfrm>
            <a:custGeom>
              <a:avLst/>
              <a:gdLst/>
              <a:ahLst/>
              <a:cxnLst/>
              <a:rect l="l" t="t" r="r" b="b"/>
              <a:pathLst>
                <a:path w="1073" h="799" extrusionOk="0">
                  <a:moveTo>
                    <a:pt x="1" y="620"/>
                  </a:moveTo>
                  <a:lnTo>
                    <a:pt x="156" y="548"/>
                  </a:lnTo>
                  <a:cubicBezTo>
                    <a:pt x="191" y="525"/>
                    <a:pt x="263" y="477"/>
                    <a:pt x="310" y="477"/>
                  </a:cubicBezTo>
                  <a:cubicBezTo>
                    <a:pt x="334" y="465"/>
                    <a:pt x="418" y="560"/>
                    <a:pt x="453" y="560"/>
                  </a:cubicBezTo>
                  <a:cubicBezTo>
                    <a:pt x="477" y="560"/>
                    <a:pt x="584" y="489"/>
                    <a:pt x="608" y="477"/>
                  </a:cubicBezTo>
                  <a:cubicBezTo>
                    <a:pt x="620" y="465"/>
                    <a:pt x="751" y="417"/>
                    <a:pt x="763" y="405"/>
                  </a:cubicBezTo>
                  <a:cubicBezTo>
                    <a:pt x="763" y="382"/>
                    <a:pt x="608" y="334"/>
                    <a:pt x="620" y="322"/>
                  </a:cubicBezTo>
                  <a:cubicBezTo>
                    <a:pt x="644" y="286"/>
                    <a:pt x="739" y="263"/>
                    <a:pt x="775" y="239"/>
                  </a:cubicBezTo>
                  <a:cubicBezTo>
                    <a:pt x="810" y="215"/>
                    <a:pt x="906" y="191"/>
                    <a:pt x="918" y="167"/>
                  </a:cubicBezTo>
                  <a:cubicBezTo>
                    <a:pt x="930" y="155"/>
                    <a:pt x="787" y="96"/>
                    <a:pt x="787" y="84"/>
                  </a:cubicBezTo>
                  <a:cubicBezTo>
                    <a:pt x="787" y="72"/>
                    <a:pt x="930" y="1"/>
                    <a:pt x="941" y="1"/>
                  </a:cubicBezTo>
                  <a:cubicBezTo>
                    <a:pt x="989" y="1"/>
                    <a:pt x="1025" y="72"/>
                    <a:pt x="1072" y="84"/>
                  </a:cubicBezTo>
                  <a:cubicBezTo>
                    <a:pt x="1061" y="108"/>
                    <a:pt x="930" y="132"/>
                    <a:pt x="918" y="167"/>
                  </a:cubicBezTo>
                  <a:cubicBezTo>
                    <a:pt x="918" y="179"/>
                    <a:pt x="1072" y="227"/>
                    <a:pt x="1061" y="251"/>
                  </a:cubicBezTo>
                  <a:cubicBezTo>
                    <a:pt x="1049" y="275"/>
                    <a:pt x="941" y="310"/>
                    <a:pt x="906" y="322"/>
                  </a:cubicBezTo>
                  <a:cubicBezTo>
                    <a:pt x="894" y="334"/>
                    <a:pt x="763" y="382"/>
                    <a:pt x="763" y="405"/>
                  </a:cubicBezTo>
                  <a:cubicBezTo>
                    <a:pt x="751" y="417"/>
                    <a:pt x="906" y="477"/>
                    <a:pt x="894" y="489"/>
                  </a:cubicBezTo>
                  <a:cubicBezTo>
                    <a:pt x="870" y="513"/>
                    <a:pt x="787" y="536"/>
                    <a:pt x="739" y="560"/>
                  </a:cubicBezTo>
                  <a:cubicBezTo>
                    <a:pt x="644" y="620"/>
                    <a:pt x="537" y="667"/>
                    <a:pt x="441" y="715"/>
                  </a:cubicBezTo>
                  <a:cubicBezTo>
                    <a:pt x="382" y="739"/>
                    <a:pt x="334" y="775"/>
                    <a:pt x="287" y="7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6"/>
            <p:cNvSpPr/>
            <p:nvPr/>
          </p:nvSpPr>
          <p:spPr>
            <a:xfrm>
              <a:off x="4651175" y="29597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286" y="84"/>
                  </a:moveTo>
                  <a:cubicBezTo>
                    <a:pt x="262" y="84"/>
                    <a:pt x="167" y="167"/>
                    <a:pt x="143" y="167"/>
                  </a:cubicBezTo>
                  <a:cubicBezTo>
                    <a:pt x="131" y="167"/>
                    <a:pt x="0" y="84"/>
                    <a:pt x="0" y="72"/>
                  </a:cubicBezTo>
                  <a:cubicBezTo>
                    <a:pt x="0" y="72"/>
                    <a:pt x="131" y="0"/>
                    <a:pt x="155" y="0"/>
                  </a:cubicBezTo>
                  <a:cubicBezTo>
                    <a:pt x="179" y="0"/>
                    <a:pt x="262" y="84"/>
                    <a:pt x="286" y="84"/>
                  </a:cubicBezTo>
                  <a:cubicBezTo>
                    <a:pt x="322" y="84"/>
                    <a:pt x="417" y="0"/>
                    <a:pt x="441" y="12"/>
                  </a:cubicBezTo>
                  <a:cubicBezTo>
                    <a:pt x="488" y="12"/>
                    <a:pt x="548" y="72"/>
                    <a:pt x="583" y="96"/>
                  </a:cubicBezTo>
                  <a:cubicBezTo>
                    <a:pt x="607" y="107"/>
                    <a:pt x="726" y="167"/>
                    <a:pt x="726" y="179"/>
                  </a:cubicBezTo>
                  <a:cubicBezTo>
                    <a:pt x="726" y="179"/>
                    <a:pt x="583" y="250"/>
                    <a:pt x="572" y="250"/>
                  </a:cubicBezTo>
                  <a:cubicBezTo>
                    <a:pt x="536" y="250"/>
                    <a:pt x="464" y="179"/>
                    <a:pt x="429" y="167"/>
                  </a:cubicBezTo>
                  <a:cubicBezTo>
                    <a:pt x="381" y="155"/>
                    <a:pt x="345" y="96"/>
                    <a:pt x="28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6"/>
            <p:cNvSpPr/>
            <p:nvPr/>
          </p:nvSpPr>
          <p:spPr>
            <a:xfrm>
              <a:off x="4814275" y="2970425"/>
              <a:ext cx="18775" cy="8075"/>
            </a:xfrm>
            <a:custGeom>
              <a:avLst/>
              <a:gdLst/>
              <a:ahLst/>
              <a:cxnLst/>
              <a:rect l="l" t="t" r="r" b="b"/>
              <a:pathLst>
                <a:path w="751" h="323" extrusionOk="0">
                  <a:moveTo>
                    <a:pt x="453" y="156"/>
                  </a:moveTo>
                  <a:cubicBezTo>
                    <a:pt x="441" y="132"/>
                    <a:pt x="322" y="108"/>
                    <a:pt x="310" y="72"/>
                  </a:cubicBezTo>
                  <a:cubicBezTo>
                    <a:pt x="310" y="72"/>
                    <a:pt x="453" y="1"/>
                    <a:pt x="465" y="1"/>
                  </a:cubicBezTo>
                  <a:cubicBezTo>
                    <a:pt x="513" y="1"/>
                    <a:pt x="560" y="72"/>
                    <a:pt x="608" y="84"/>
                  </a:cubicBezTo>
                  <a:cubicBezTo>
                    <a:pt x="608" y="108"/>
                    <a:pt x="751" y="144"/>
                    <a:pt x="739" y="168"/>
                  </a:cubicBezTo>
                  <a:cubicBezTo>
                    <a:pt x="739" y="180"/>
                    <a:pt x="608" y="227"/>
                    <a:pt x="596" y="239"/>
                  </a:cubicBezTo>
                  <a:cubicBezTo>
                    <a:pt x="560" y="263"/>
                    <a:pt x="489" y="310"/>
                    <a:pt x="441" y="322"/>
                  </a:cubicBezTo>
                  <a:cubicBezTo>
                    <a:pt x="417" y="322"/>
                    <a:pt x="322" y="239"/>
                    <a:pt x="298" y="239"/>
                  </a:cubicBezTo>
                  <a:cubicBezTo>
                    <a:pt x="263" y="239"/>
                    <a:pt x="179" y="322"/>
                    <a:pt x="144" y="310"/>
                  </a:cubicBezTo>
                  <a:cubicBezTo>
                    <a:pt x="132" y="310"/>
                    <a:pt x="1" y="239"/>
                    <a:pt x="13" y="227"/>
                  </a:cubicBezTo>
                  <a:cubicBezTo>
                    <a:pt x="13" y="227"/>
                    <a:pt x="155" y="144"/>
                    <a:pt x="155" y="144"/>
                  </a:cubicBezTo>
                  <a:cubicBezTo>
                    <a:pt x="203" y="156"/>
                    <a:pt x="251" y="239"/>
                    <a:pt x="298" y="239"/>
                  </a:cubicBezTo>
                  <a:cubicBezTo>
                    <a:pt x="358" y="227"/>
                    <a:pt x="394" y="168"/>
                    <a:pt x="453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26"/>
            <p:cNvSpPr/>
            <p:nvPr/>
          </p:nvSpPr>
          <p:spPr>
            <a:xfrm>
              <a:off x="4793750" y="2955250"/>
              <a:ext cx="29475" cy="10450"/>
            </a:xfrm>
            <a:custGeom>
              <a:avLst/>
              <a:gdLst/>
              <a:ahLst/>
              <a:cxnLst/>
              <a:rect l="l" t="t" r="r" b="b"/>
              <a:pathLst>
                <a:path w="1179" h="418" extrusionOk="0">
                  <a:moveTo>
                    <a:pt x="298" y="167"/>
                  </a:moveTo>
                  <a:cubicBezTo>
                    <a:pt x="298" y="191"/>
                    <a:pt x="143" y="227"/>
                    <a:pt x="143" y="251"/>
                  </a:cubicBezTo>
                  <a:cubicBezTo>
                    <a:pt x="143" y="227"/>
                    <a:pt x="0" y="191"/>
                    <a:pt x="12" y="167"/>
                  </a:cubicBezTo>
                  <a:cubicBezTo>
                    <a:pt x="12" y="144"/>
                    <a:pt x="143" y="96"/>
                    <a:pt x="167" y="84"/>
                  </a:cubicBezTo>
                  <a:cubicBezTo>
                    <a:pt x="191" y="72"/>
                    <a:pt x="262" y="25"/>
                    <a:pt x="310" y="13"/>
                  </a:cubicBezTo>
                  <a:cubicBezTo>
                    <a:pt x="334" y="1"/>
                    <a:pt x="429" y="96"/>
                    <a:pt x="453" y="96"/>
                  </a:cubicBezTo>
                  <a:cubicBezTo>
                    <a:pt x="488" y="96"/>
                    <a:pt x="572" y="13"/>
                    <a:pt x="607" y="13"/>
                  </a:cubicBezTo>
                  <a:cubicBezTo>
                    <a:pt x="655" y="25"/>
                    <a:pt x="703" y="84"/>
                    <a:pt x="750" y="108"/>
                  </a:cubicBezTo>
                  <a:cubicBezTo>
                    <a:pt x="798" y="120"/>
                    <a:pt x="834" y="167"/>
                    <a:pt x="881" y="191"/>
                  </a:cubicBezTo>
                  <a:cubicBezTo>
                    <a:pt x="941" y="167"/>
                    <a:pt x="976" y="120"/>
                    <a:pt x="1036" y="108"/>
                  </a:cubicBezTo>
                  <a:cubicBezTo>
                    <a:pt x="1036" y="108"/>
                    <a:pt x="1179" y="191"/>
                    <a:pt x="1179" y="191"/>
                  </a:cubicBezTo>
                  <a:cubicBezTo>
                    <a:pt x="1179" y="203"/>
                    <a:pt x="1036" y="275"/>
                    <a:pt x="1024" y="275"/>
                  </a:cubicBezTo>
                  <a:cubicBezTo>
                    <a:pt x="976" y="263"/>
                    <a:pt x="929" y="191"/>
                    <a:pt x="881" y="191"/>
                  </a:cubicBezTo>
                  <a:cubicBezTo>
                    <a:pt x="834" y="191"/>
                    <a:pt x="786" y="263"/>
                    <a:pt x="726" y="263"/>
                  </a:cubicBezTo>
                  <a:cubicBezTo>
                    <a:pt x="703" y="263"/>
                    <a:pt x="619" y="179"/>
                    <a:pt x="595" y="179"/>
                  </a:cubicBezTo>
                  <a:cubicBezTo>
                    <a:pt x="572" y="179"/>
                    <a:pt x="441" y="251"/>
                    <a:pt x="441" y="251"/>
                  </a:cubicBezTo>
                  <a:cubicBezTo>
                    <a:pt x="441" y="263"/>
                    <a:pt x="572" y="346"/>
                    <a:pt x="584" y="346"/>
                  </a:cubicBezTo>
                  <a:cubicBezTo>
                    <a:pt x="524" y="346"/>
                    <a:pt x="476" y="417"/>
                    <a:pt x="429" y="417"/>
                  </a:cubicBezTo>
                  <a:cubicBezTo>
                    <a:pt x="417" y="417"/>
                    <a:pt x="286" y="334"/>
                    <a:pt x="286" y="334"/>
                  </a:cubicBezTo>
                  <a:cubicBezTo>
                    <a:pt x="298" y="310"/>
                    <a:pt x="441" y="286"/>
                    <a:pt x="441" y="251"/>
                  </a:cubicBezTo>
                  <a:cubicBezTo>
                    <a:pt x="441" y="227"/>
                    <a:pt x="310" y="203"/>
                    <a:pt x="298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26"/>
            <p:cNvSpPr/>
            <p:nvPr/>
          </p:nvSpPr>
          <p:spPr>
            <a:xfrm>
              <a:off x="4850900" y="2973400"/>
              <a:ext cx="18475" cy="6000"/>
            </a:xfrm>
            <a:custGeom>
              <a:avLst/>
              <a:gdLst/>
              <a:ahLst/>
              <a:cxnLst/>
              <a:rect l="l" t="t" r="r" b="b"/>
              <a:pathLst>
                <a:path w="739" h="240" extrusionOk="0">
                  <a:moveTo>
                    <a:pt x="298" y="156"/>
                  </a:moveTo>
                  <a:cubicBezTo>
                    <a:pt x="250" y="156"/>
                    <a:pt x="191" y="227"/>
                    <a:pt x="143" y="227"/>
                  </a:cubicBezTo>
                  <a:cubicBezTo>
                    <a:pt x="131" y="227"/>
                    <a:pt x="0" y="156"/>
                    <a:pt x="0" y="144"/>
                  </a:cubicBezTo>
                  <a:cubicBezTo>
                    <a:pt x="0" y="144"/>
                    <a:pt x="143" y="72"/>
                    <a:pt x="155" y="72"/>
                  </a:cubicBezTo>
                  <a:cubicBezTo>
                    <a:pt x="191" y="72"/>
                    <a:pt x="262" y="156"/>
                    <a:pt x="298" y="156"/>
                  </a:cubicBezTo>
                  <a:cubicBezTo>
                    <a:pt x="334" y="144"/>
                    <a:pt x="417" y="96"/>
                    <a:pt x="441" y="72"/>
                  </a:cubicBezTo>
                  <a:cubicBezTo>
                    <a:pt x="465" y="72"/>
                    <a:pt x="584" y="1"/>
                    <a:pt x="595" y="1"/>
                  </a:cubicBezTo>
                  <a:cubicBezTo>
                    <a:pt x="607" y="1"/>
                    <a:pt x="738" y="84"/>
                    <a:pt x="738" y="84"/>
                  </a:cubicBezTo>
                  <a:cubicBezTo>
                    <a:pt x="738" y="96"/>
                    <a:pt x="607" y="144"/>
                    <a:pt x="584" y="156"/>
                  </a:cubicBezTo>
                  <a:cubicBezTo>
                    <a:pt x="548" y="180"/>
                    <a:pt x="476" y="227"/>
                    <a:pt x="429" y="239"/>
                  </a:cubicBezTo>
                  <a:cubicBezTo>
                    <a:pt x="405" y="239"/>
                    <a:pt x="322" y="156"/>
                    <a:pt x="298" y="1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6"/>
            <p:cNvSpPr/>
            <p:nvPr/>
          </p:nvSpPr>
          <p:spPr>
            <a:xfrm>
              <a:off x="4833925" y="2960625"/>
              <a:ext cx="18175" cy="6275"/>
            </a:xfrm>
            <a:custGeom>
              <a:avLst/>
              <a:gdLst/>
              <a:ahLst/>
              <a:cxnLst/>
              <a:rect l="l" t="t" r="r" b="b"/>
              <a:pathLst>
                <a:path w="727" h="251" extrusionOk="0">
                  <a:moveTo>
                    <a:pt x="429" y="167"/>
                  </a:moveTo>
                  <a:cubicBezTo>
                    <a:pt x="393" y="155"/>
                    <a:pt x="310" y="250"/>
                    <a:pt x="274" y="238"/>
                  </a:cubicBezTo>
                  <a:cubicBezTo>
                    <a:pt x="239" y="238"/>
                    <a:pt x="167" y="179"/>
                    <a:pt x="143" y="155"/>
                  </a:cubicBezTo>
                  <a:cubicBezTo>
                    <a:pt x="120" y="143"/>
                    <a:pt x="1" y="83"/>
                    <a:pt x="1" y="71"/>
                  </a:cubicBezTo>
                  <a:cubicBezTo>
                    <a:pt x="1" y="71"/>
                    <a:pt x="143" y="0"/>
                    <a:pt x="155" y="0"/>
                  </a:cubicBezTo>
                  <a:cubicBezTo>
                    <a:pt x="203" y="0"/>
                    <a:pt x="239" y="71"/>
                    <a:pt x="286" y="83"/>
                  </a:cubicBezTo>
                  <a:cubicBezTo>
                    <a:pt x="346" y="83"/>
                    <a:pt x="382" y="167"/>
                    <a:pt x="429" y="167"/>
                  </a:cubicBezTo>
                  <a:cubicBezTo>
                    <a:pt x="477" y="167"/>
                    <a:pt x="548" y="83"/>
                    <a:pt x="584" y="83"/>
                  </a:cubicBezTo>
                  <a:cubicBezTo>
                    <a:pt x="596" y="83"/>
                    <a:pt x="727" y="167"/>
                    <a:pt x="727" y="167"/>
                  </a:cubicBezTo>
                  <a:cubicBezTo>
                    <a:pt x="715" y="179"/>
                    <a:pt x="584" y="250"/>
                    <a:pt x="572" y="250"/>
                  </a:cubicBezTo>
                  <a:cubicBezTo>
                    <a:pt x="524" y="250"/>
                    <a:pt x="477" y="179"/>
                    <a:pt x="429" y="1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6"/>
            <p:cNvSpPr/>
            <p:nvPr/>
          </p:nvSpPr>
          <p:spPr>
            <a:xfrm>
              <a:off x="5117300" y="2972225"/>
              <a:ext cx="22650" cy="11925"/>
            </a:xfrm>
            <a:custGeom>
              <a:avLst/>
              <a:gdLst/>
              <a:ahLst/>
              <a:cxnLst/>
              <a:rect l="l" t="t" r="r" b="b"/>
              <a:pathLst>
                <a:path w="906" h="477" extrusionOk="0">
                  <a:moveTo>
                    <a:pt x="143" y="477"/>
                  </a:moveTo>
                  <a:cubicBezTo>
                    <a:pt x="131" y="453"/>
                    <a:pt x="0" y="417"/>
                    <a:pt x="0" y="393"/>
                  </a:cubicBezTo>
                  <a:cubicBezTo>
                    <a:pt x="12" y="369"/>
                    <a:pt x="143" y="346"/>
                    <a:pt x="155" y="322"/>
                  </a:cubicBezTo>
                  <a:cubicBezTo>
                    <a:pt x="167" y="286"/>
                    <a:pt x="310" y="262"/>
                    <a:pt x="310" y="238"/>
                  </a:cubicBezTo>
                  <a:cubicBezTo>
                    <a:pt x="310" y="215"/>
                    <a:pt x="179" y="179"/>
                    <a:pt x="167" y="155"/>
                  </a:cubicBezTo>
                  <a:lnTo>
                    <a:pt x="322" y="72"/>
                  </a:lnTo>
                  <a:cubicBezTo>
                    <a:pt x="357" y="60"/>
                    <a:pt x="429" y="12"/>
                    <a:pt x="477" y="0"/>
                  </a:cubicBezTo>
                  <a:cubicBezTo>
                    <a:pt x="500" y="0"/>
                    <a:pt x="584" y="84"/>
                    <a:pt x="619" y="84"/>
                  </a:cubicBezTo>
                  <a:cubicBezTo>
                    <a:pt x="655" y="84"/>
                    <a:pt x="738" y="0"/>
                    <a:pt x="774" y="12"/>
                  </a:cubicBezTo>
                  <a:cubicBezTo>
                    <a:pt x="822" y="24"/>
                    <a:pt x="858" y="72"/>
                    <a:pt x="905" y="96"/>
                  </a:cubicBezTo>
                  <a:cubicBezTo>
                    <a:pt x="858" y="119"/>
                    <a:pt x="810" y="143"/>
                    <a:pt x="750" y="167"/>
                  </a:cubicBezTo>
                  <a:cubicBezTo>
                    <a:pt x="738" y="179"/>
                    <a:pt x="619" y="250"/>
                    <a:pt x="607" y="250"/>
                  </a:cubicBezTo>
                  <a:cubicBezTo>
                    <a:pt x="560" y="238"/>
                    <a:pt x="500" y="155"/>
                    <a:pt x="465" y="167"/>
                  </a:cubicBezTo>
                  <a:cubicBezTo>
                    <a:pt x="405" y="167"/>
                    <a:pt x="357" y="238"/>
                    <a:pt x="310" y="238"/>
                  </a:cubicBezTo>
                  <a:cubicBezTo>
                    <a:pt x="322" y="262"/>
                    <a:pt x="453" y="298"/>
                    <a:pt x="453" y="322"/>
                  </a:cubicBezTo>
                  <a:cubicBezTo>
                    <a:pt x="453" y="334"/>
                    <a:pt x="322" y="393"/>
                    <a:pt x="298" y="405"/>
                  </a:cubicBezTo>
                  <a:cubicBezTo>
                    <a:pt x="250" y="429"/>
                    <a:pt x="191" y="453"/>
                    <a:pt x="143" y="4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26"/>
            <p:cNvSpPr/>
            <p:nvPr/>
          </p:nvSpPr>
          <p:spPr>
            <a:xfrm>
              <a:off x="5119675" y="2951675"/>
              <a:ext cx="18175" cy="10450"/>
            </a:xfrm>
            <a:custGeom>
              <a:avLst/>
              <a:gdLst/>
              <a:ahLst/>
              <a:cxnLst/>
              <a:rect l="l" t="t" r="r" b="b"/>
              <a:pathLst>
                <a:path w="727" h="418" extrusionOk="0">
                  <a:moveTo>
                    <a:pt x="572" y="263"/>
                  </a:moveTo>
                  <a:cubicBezTo>
                    <a:pt x="596" y="275"/>
                    <a:pt x="715" y="334"/>
                    <a:pt x="715" y="346"/>
                  </a:cubicBezTo>
                  <a:cubicBezTo>
                    <a:pt x="715" y="358"/>
                    <a:pt x="572" y="418"/>
                    <a:pt x="560" y="418"/>
                  </a:cubicBezTo>
                  <a:cubicBezTo>
                    <a:pt x="548" y="418"/>
                    <a:pt x="441" y="346"/>
                    <a:pt x="429" y="334"/>
                  </a:cubicBezTo>
                  <a:cubicBezTo>
                    <a:pt x="417" y="334"/>
                    <a:pt x="572" y="275"/>
                    <a:pt x="572" y="263"/>
                  </a:cubicBezTo>
                  <a:cubicBezTo>
                    <a:pt x="572" y="251"/>
                    <a:pt x="453" y="191"/>
                    <a:pt x="441" y="179"/>
                  </a:cubicBezTo>
                  <a:cubicBezTo>
                    <a:pt x="417" y="168"/>
                    <a:pt x="322" y="96"/>
                    <a:pt x="298" y="96"/>
                  </a:cubicBezTo>
                  <a:cubicBezTo>
                    <a:pt x="262" y="96"/>
                    <a:pt x="179" y="179"/>
                    <a:pt x="143" y="168"/>
                  </a:cubicBezTo>
                  <a:cubicBezTo>
                    <a:pt x="131" y="168"/>
                    <a:pt x="1" y="84"/>
                    <a:pt x="12" y="84"/>
                  </a:cubicBezTo>
                  <a:cubicBezTo>
                    <a:pt x="12" y="72"/>
                    <a:pt x="143" y="1"/>
                    <a:pt x="155" y="13"/>
                  </a:cubicBezTo>
                  <a:cubicBezTo>
                    <a:pt x="203" y="13"/>
                    <a:pt x="251" y="84"/>
                    <a:pt x="298" y="96"/>
                  </a:cubicBezTo>
                  <a:cubicBezTo>
                    <a:pt x="322" y="96"/>
                    <a:pt x="417" y="13"/>
                    <a:pt x="453" y="13"/>
                  </a:cubicBezTo>
                  <a:cubicBezTo>
                    <a:pt x="477" y="13"/>
                    <a:pt x="572" y="84"/>
                    <a:pt x="596" y="96"/>
                  </a:cubicBezTo>
                  <a:cubicBezTo>
                    <a:pt x="608" y="108"/>
                    <a:pt x="727" y="168"/>
                    <a:pt x="727" y="179"/>
                  </a:cubicBezTo>
                  <a:cubicBezTo>
                    <a:pt x="727" y="191"/>
                    <a:pt x="572" y="251"/>
                    <a:pt x="572" y="2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8159804"/>
      </p:ext>
    </p:extLst>
  </p:cSld>
  <p:clrMapOvr>
    <a:masterClrMapping/>
  </p:clrMapOvr>
</p:sld>
</file>

<file path=ppt/slides/slide2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1C05-2378-41B2-BFF3-E6D00FAAB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Menti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4821-C0D3-4BFF-A428-B3616167C2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08089"/>
      </p:ext>
    </p:extLst>
  </p:cSld>
  <p:clrMapOvr>
    <a:masterClrMapping/>
  </p:clrMapOvr>
</p:sld>
</file>

<file path=ppt/slides/slide3.xml><?xml version="1.0" encoding="utf-8"?>
<p:sld xmlns:a="http://purl.oclc.org/ooxml/drawingml/main" xmlns:r="http://purl.oclc.org/ooxml/officeDocument/relationships" xmlns:p="http://purl.oclc.org/ooxml/presentationml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928C-01BE-40B6-858D-7A377E1CD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%"/>
          </a:bodyPr>
          <a:lstStyle/>
          <a:p>
            <a:r>
              <a:rPr lang="en-US" dirty="0">
                <a:latin typeface="Kristen ITC" panose="03050502040202030202" pitchFamily="66" charset="0"/>
              </a:rPr>
              <a:t>Other examples (from different disciplines)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A631F-9535-4F19-A6AD-DCBB589BBC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SALTClass</a:t>
            </a:r>
            <a:endParaRPr lang="en-US" dirty="0"/>
          </a:p>
          <a:p>
            <a:r>
              <a:rPr lang="en-US" dirty="0"/>
              <a:t>ICD Classification</a:t>
            </a:r>
          </a:p>
          <a:p>
            <a:r>
              <a:rPr lang="en-US" dirty="0" err="1"/>
              <a:t>ASReview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3659"/>
      </p:ext>
    </p:extLst>
  </p:cSld>
  <p:clrMapOvr>
    <a:masterClrMapping/>
  </p:clrMapOvr>
</p:sld>
</file>

<file path=ppt/slides/slide4.xml><?xml version="1.0" encoding="utf-8"?>
<p:sld xmlns:a="http://purl.oclc.org/ooxml/drawingml/main" xmlns:r="http://purl.oclc.org/ooxml/officeDocument/relationships" xmlns:p="http://purl.oclc.org/ooxml/presentationml/main">
  <p:cSld>
    <p:bg>
      <p:bgPr>
        <a:blipFill dpi="0" rotWithShape="1">
          <a:blip r:embed="rId3">
            <a:alphaModFix amt="77%"/>
          </a:blip>
          <a:srcRect/>
          <a:tile tx="0" ty="0" sx="100%" sy="100%" flip="none" algn="tl"/>
        </a:blip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chemeClr val="tx2"/>
                </a:solidFill>
                <a:latin typeface="Sylfaen" panose="010A0502050306030303" pitchFamily="18" charset="0"/>
              </a:rPr>
              <a:t>Practical 1</a:t>
            </a:r>
          </a:p>
        </p:txBody>
      </p:sp>
    </p:spTree>
    <p:extLst>
      <p:ext uri="{BB962C8B-B14F-4D97-AF65-F5344CB8AC3E}">
        <p14:creationId xmlns:p14="http://schemas.microsoft.com/office/powerpoint/2010/main" val="3453607807"/>
      </p:ext>
    </p:extLst>
  </p:cSld>
  <p:clrMapOvr>
    <a:masterClrMapping/>
  </p:clrMapOvr>
</p:sld>
</file>

<file path=ppt/theme/theme1.xml><?xml version="1.0" encoding="utf-8"?>
<a:theme xmlns:a="http://purl.oclc.org/ooxml/drawingml/main" name="Simple Blackboard Background by Slidesgo">
  <a:themeElements>
    <a:clrScheme name="Simple Light">
      <a:dk1>
        <a:srgbClr val="D752A4"/>
      </a:dk1>
      <a:lt1>
        <a:srgbClr val="31A9EA"/>
      </a:lt1>
      <a:dk2>
        <a:srgbClr val="F9DC01"/>
      </a:dk2>
      <a:lt2>
        <a:srgbClr val="595959"/>
      </a:lt2>
      <a:accent1>
        <a:srgbClr val="FFFFFF"/>
      </a:accent1>
      <a:accent2>
        <a:srgbClr val="D752A4"/>
      </a:accent2>
      <a:accent3>
        <a:srgbClr val="31A9EA"/>
      </a:accent3>
      <a:accent4>
        <a:srgbClr val="F9DC01"/>
      </a:accent4>
      <a:accent5>
        <a:srgbClr val="595959"/>
      </a:accent5>
      <a:accent6>
        <a:srgbClr val="FFFFFF"/>
      </a:accent6>
      <a:hlink>
        <a:srgbClr val="D752A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ppt/theme/theme2.xml><?xml version="1.0" encoding="utf-8"?>
<a:theme xmlns:a="http://purl.oclc.org/ooxml/drawingml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tint val="100%"/>
                <a:shade val="100%"/>
                <a:satMod val="130%"/>
              </a:schemeClr>
            </a:gs>
            <a:gs pos="100%">
              <a:schemeClr val="phClr">
                <a:tint val="50%"/>
                <a:shade val="100%"/>
                <a:satMod val="350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l="50%" t="-80%" r="50%" b="1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l="50%" t="50%" r="50%" b="50%"/>
          </a:path>
        </a:gradFill>
      </a:bgFillStyleLst>
    </a:fmtScheme>
  </a:themeElements>
  <a:objectDefaults/>
  <a:extraClrSchemeLst/>
</a:theme>
</file>

<file path=docProps/app.xml><?xml version="1.0" encoding="utf-8"?>
<Properties xmlns="http://purl.oclc.org/ooxml/officeDocument/extendedProperties" xmlns:vt="http://purl.oclc.org/ooxml/officeDocument/docPropsVTypes">
  <Template/>
  <TotalTime>9548</TotalTime>
  <Words>32</Words>
  <Application>Microsoft Office PowerPoint</Application>
  <PresentationFormat>On-screen Show (16:9)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Reenie Beanie</vt:lpstr>
      <vt:lpstr>Sylfaen</vt:lpstr>
      <vt:lpstr>Kristen ITC</vt:lpstr>
      <vt:lpstr>Quicksand</vt:lpstr>
      <vt:lpstr>Arial</vt:lpstr>
      <vt:lpstr>Simple Blackboard Background by Slidesgo</vt:lpstr>
      <vt:lpstr>Introduction</vt:lpstr>
      <vt:lpstr>Menti</vt:lpstr>
      <vt:lpstr>Other examples (from different disciplines)</vt:lpstr>
      <vt:lpstr>Practical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Ayoub Bagheri</dc:creator>
  <cp:lastModifiedBy>Ayoub Bagheri</cp:lastModifiedBy>
  <cp:revision>95</cp:revision>
  <dcterms:modified xsi:type="dcterms:W3CDTF">2021-03-15T18:01:03Z</dcterms:modified>
</cp:coreProperties>
</file>