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7"/>
    <a:srgbClr val="C3EEF8"/>
    <a:srgbClr val="7CCDD9"/>
    <a:srgbClr val="0594FF"/>
    <a:srgbClr val="E7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182A0-79F9-4946-9B91-FCB1AFF13712}" v="21" dt="2020-08-18T15:27:08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>
        <p:guide orient="horz" pos="1620"/>
        <p:guide pos="2880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en Bagheri" userId="2ef5c3092c8d99a4" providerId="LiveId" clId="{3F9182A0-79F9-4946-9B91-FCB1AFF13712}"/>
    <pc:docChg chg="undo custSel modSld">
      <pc:chgData name="Moeen Bagheri" userId="2ef5c3092c8d99a4" providerId="LiveId" clId="{3F9182A0-79F9-4946-9B91-FCB1AFF13712}" dt="2020-08-18T15:28:11.642" v="461" actId="20577"/>
      <pc:docMkLst>
        <pc:docMk/>
      </pc:docMkLst>
      <pc:sldChg chg="addSp delSp modSp">
        <pc:chgData name="Moeen Bagheri" userId="2ef5c3092c8d99a4" providerId="LiveId" clId="{3F9182A0-79F9-4946-9B91-FCB1AFF13712}" dt="2020-08-18T15:28:11.642" v="461" actId="20577"/>
        <pc:sldMkLst>
          <pc:docMk/>
          <pc:sldMk cId="0" sldId="256"/>
        </pc:sldMkLst>
        <pc:spChg chg="add mod">
          <ac:chgData name="Moeen Bagheri" userId="2ef5c3092c8d99a4" providerId="LiveId" clId="{3F9182A0-79F9-4946-9B91-FCB1AFF13712}" dt="2020-08-18T15:28:11.642" v="461" actId="20577"/>
          <ac:spMkLst>
            <pc:docMk/>
            <pc:sldMk cId="0" sldId="256"/>
            <ac:spMk id="7" creationId="{F0DD3C37-5EDF-4CF1-9419-50B6D24DD6FD}"/>
          </ac:spMkLst>
        </pc:spChg>
        <pc:spChg chg="mod">
          <ac:chgData name="Moeen Bagheri" userId="2ef5c3092c8d99a4" providerId="LiveId" clId="{3F9182A0-79F9-4946-9B91-FCB1AFF13712}" dt="2020-08-18T14:50:03.053" v="102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Moeen Bagheri" userId="2ef5c3092c8d99a4" providerId="LiveId" clId="{3F9182A0-79F9-4946-9B91-FCB1AFF13712}" dt="2020-08-18T14:48:27.381" v="82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Moeen Bagheri" userId="2ef5c3092c8d99a4" providerId="LiveId" clId="{3F9182A0-79F9-4946-9B91-FCB1AFF13712}" dt="2020-08-18T15:26:57.237" v="353" actId="20577"/>
          <ac:spMkLst>
            <pc:docMk/>
            <pc:sldMk cId="0" sldId="256"/>
            <ac:spMk id="59" creationId="{00000000-0000-0000-0000-000000000000}"/>
          </ac:spMkLst>
        </pc:spChg>
        <pc:graphicFrameChg chg="add del mod modGraphic">
          <ac:chgData name="Moeen Bagheri" userId="2ef5c3092c8d99a4" providerId="LiveId" clId="{3F9182A0-79F9-4946-9B91-FCB1AFF13712}" dt="2020-08-18T15:16:54.671" v="155" actId="478"/>
          <ac:graphicFrameMkLst>
            <pc:docMk/>
            <pc:sldMk cId="0" sldId="256"/>
            <ac:graphicFrameMk id="2" creationId="{699BFC92-08C0-432A-80F8-5A684F0D6FD4}"/>
          </ac:graphicFrameMkLst>
        </pc:graphicFrameChg>
        <pc:graphicFrameChg chg="add mod modGraphic">
          <ac:chgData name="Moeen Bagheri" userId="2ef5c3092c8d99a4" providerId="LiveId" clId="{3F9182A0-79F9-4946-9B91-FCB1AFF13712}" dt="2020-08-18T15:26:30.261" v="298" actId="1076"/>
          <ac:graphicFrameMkLst>
            <pc:docMk/>
            <pc:sldMk cId="0" sldId="256"/>
            <ac:graphicFrameMk id="4" creationId="{11139A07-E7A8-4A9E-BF59-A37A9A176CC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4272"/>
            <a:ext cx="9144000" cy="684895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675" t="3035"/>
          <a:stretch/>
        </p:blipFill>
        <p:spPr>
          <a:xfrm>
            <a:off x="64025" y="46525"/>
            <a:ext cx="1940226" cy="4923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04252" y="-27612"/>
            <a:ext cx="7093324" cy="7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2019-2020 M.Sc. in Data Science and Analytics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Multi-Step Sales Forecasting of Walmart Products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Moeen Bagheri</a:t>
            </a: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 Supervisor: Dr. </a:t>
            </a:r>
            <a:r>
              <a:rPr lang="en-US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Konstantinos Georgiou</a:t>
            </a: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778942"/>
            <a:ext cx="9144000" cy="8616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Provide 28-days ahead point forecasts of sales for 30490 items sold by Walmart.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1750650"/>
            <a:ext cx="4651800" cy="1649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Background: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03000" y="1750650"/>
            <a:ext cx="4341000" cy="2114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4803000" y="3966125"/>
            <a:ext cx="4341000" cy="11775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Conclusions: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0" y="3493800"/>
            <a:ext cx="4651800" cy="1649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sz="1200" b="1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CDE61-2CCA-46E4-9C6F-F0760A1E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1139A07-E7A8-4A9E-BF59-A37A9A176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78932"/>
              </p:ext>
            </p:extLst>
          </p:nvPr>
        </p:nvGraphicFramePr>
        <p:xfrm>
          <a:off x="6436800" y="1994400"/>
          <a:ext cx="2527200" cy="1642368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811799">
                  <a:extLst>
                    <a:ext uri="{9D8B030D-6E8A-4147-A177-3AD203B41FA5}">
                      <a16:colId xmlns:a16="http://schemas.microsoft.com/office/drawing/2014/main" val="3599576295"/>
                    </a:ext>
                  </a:extLst>
                </a:gridCol>
                <a:gridCol w="593237">
                  <a:extLst>
                    <a:ext uri="{9D8B030D-6E8A-4147-A177-3AD203B41FA5}">
                      <a16:colId xmlns:a16="http://schemas.microsoft.com/office/drawing/2014/main" val="1961550327"/>
                    </a:ext>
                  </a:extLst>
                </a:gridCol>
                <a:gridCol w="555770">
                  <a:extLst>
                    <a:ext uri="{9D8B030D-6E8A-4147-A177-3AD203B41FA5}">
                      <a16:colId xmlns:a16="http://schemas.microsoft.com/office/drawing/2014/main" val="3126719514"/>
                    </a:ext>
                  </a:extLst>
                </a:gridCol>
                <a:gridCol w="566394">
                  <a:extLst>
                    <a:ext uri="{9D8B030D-6E8A-4147-A177-3AD203B41FA5}">
                      <a16:colId xmlns:a16="http://schemas.microsoft.com/office/drawing/2014/main" val="270738137"/>
                    </a:ext>
                  </a:extLst>
                </a:gridCol>
              </a:tblGrid>
              <a:tr h="283372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RMSSE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760256"/>
                  </a:ext>
                </a:extLst>
              </a:tr>
              <a:tr h="3397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-0.10991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2.27780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0.80511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90187"/>
                  </a:ext>
                </a:extLst>
              </a:tr>
              <a:tr h="3397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-0.08568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2.29376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0.81075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36385"/>
                  </a:ext>
                </a:extLst>
              </a:tr>
              <a:tr h="3397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LGBM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-0.07056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2.18648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0.77283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036555"/>
                  </a:ext>
                </a:extLst>
              </a:tr>
              <a:tr h="3397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LSTM-LGBM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-0.11916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2.25698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0.79775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5667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DD3C37-5EDF-4CF1-9419-50B6D24DD6FD}"/>
              </a:ext>
            </a:extLst>
          </p:cNvPr>
          <p:cNvSpPr txBox="1"/>
          <p:nvPr/>
        </p:nvSpPr>
        <p:spPr>
          <a:xfrm>
            <a:off x="4803000" y="2102400"/>
            <a:ext cx="16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LGBM model achieved the best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87</Words>
  <Application>Microsoft Office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babaoglu</dc:creator>
  <cp:lastModifiedBy>Moeen Bagheri</cp:lastModifiedBy>
  <cp:revision>4</cp:revision>
  <dcterms:modified xsi:type="dcterms:W3CDTF">2020-08-18T15:28:16Z</dcterms:modified>
</cp:coreProperties>
</file>