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9144000" cy="5486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28" userDrawn="1">
          <p15:clr>
            <a:srgbClr val="A4A3A4"/>
          </p15:clr>
        </p15:guide>
        <p15:guide id="2" pos="2880" userDrawn="1">
          <p15:clr>
            <a:srgbClr val="A4A3A4"/>
          </p15:clr>
        </p15:guide>
        <p15:guide id="3" pos="2976"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7A7"/>
    <a:srgbClr val="C3EEF8"/>
    <a:srgbClr val="7CCDD9"/>
    <a:srgbClr val="0594FF"/>
    <a:srgbClr val="E7EF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182A0-79F9-4946-9B91-FCB1AFF13712}" v="82" dt="2020-08-21T23:16:46.8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9" d="100"/>
          <a:sy n="129" d="100"/>
        </p:scale>
        <p:origin x="306" y="126"/>
      </p:cViewPr>
      <p:guideLst>
        <p:guide orient="horz" pos="1728"/>
        <p:guide pos="2880"/>
        <p:guide pos="29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een Bagheri" userId="2ef5c3092c8d99a4" providerId="LiveId" clId="{3F9182A0-79F9-4946-9B91-FCB1AFF13712}"/>
    <pc:docChg chg="undo custSel modSld modMainMaster">
      <pc:chgData name="Moeen Bagheri" userId="2ef5c3092c8d99a4" providerId="LiveId" clId="{3F9182A0-79F9-4946-9B91-FCB1AFF13712}" dt="2020-08-21T23:34:20.406" v="4909" actId="1076"/>
      <pc:docMkLst>
        <pc:docMk/>
      </pc:docMkLst>
      <pc:sldChg chg="addSp delSp modSp">
        <pc:chgData name="Moeen Bagheri" userId="2ef5c3092c8d99a4" providerId="LiveId" clId="{3F9182A0-79F9-4946-9B91-FCB1AFF13712}" dt="2020-08-21T23:34:20.406" v="4909" actId="1076"/>
        <pc:sldMkLst>
          <pc:docMk/>
          <pc:sldMk cId="0" sldId="256"/>
        </pc:sldMkLst>
        <pc:spChg chg="mod">
          <ac:chgData name="Moeen Bagheri" userId="2ef5c3092c8d99a4" providerId="LiveId" clId="{3F9182A0-79F9-4946-9B91-FCB1AFF13712}" dt="2020-08-21T23:15:33.668" v="4592"/>
          <ac:spMkLst>
            <pc:docMk/>
            <pc:sldMk cId="0" sldId="256"/>
            <ac:spMk id="5" creationId="{196CDE61-2CCA-46E4-9C6F-F0760A1E67EE}"/>
          </ac:spMkLst>
        </pc:spChg>
        <pc:spChg chg="add mod topLvl">
          <ac:chgData name="Moeen Bagheri" userId="2ef5c3092c8d99a4" providerId="LiveId" clId="{3F9182A0-79F9-4946-9B91-FCB1AFF13712}" dt="2020-08-21T23:33:52.249" v="4906" actId="20577"/>
          <ac:spMkLst>
            <pc:docMk/>
            <pc:sldMk cId="0" sldId="256"/>
            <ac:spMk id="7" creationId="{F0DD3C37-5EDF-4CF1-9419-50B6D24DD6FD}"/>
          </ac:spMkLst>
        </pc:spChg>
        <pc:spChg chg="add del mod">
          <ac:chgData name="Moeen Bagheri" userId="2ef5c3092c8d99a4" providerId="LiveId" clId="{3F9182A0-79F9-4946-9B91-FCB1AFF13712}" dt="2020-08-21T21:40:33.091" v="3144" actId="478"/>
          <ac:spMkLst>
            <pc:docMk/>
            <pc:sldMk cId="0" sldId="256"/>
            <ac:spMk id="10" creationId="{AA117327-1D7A-47C8-801B-D3141F72AA09}"/>
          </ac:spMkLst>
        </pc:spChg>
        <pc:spChg chg="mod">
          <ac:chgData name="Moeen Bagheri" userId="2ef5c3092c8d99a4" providerId="LiveId" clId="{3F9182A0-79F9-4946-9B91-FCB1AFF13712}" dt="2020-08-21T23:16:46.819" v="4602" actId="164"/>
          <ac:spMkLst>
            <pc:docMk/>
            <pc:sldMk cId="0" sldId="256"/>
            <ac:spMk id="54" creationId="{00000000-0000-0000-0000-000000000000}"/>
          </ac:spMkLst>
        </pc:spChg>
        <pc:spChg chg="mod">
          <ac:chgData name="Moeen Bagheri" userId="2ef5c3092c8d99a4" providerId="LiveId" clId="{3F9182A0-79F9-4946-9B91-FCB1AFF13712}" dt="2020-08-21T23:16:49.765" v="4603" actId="14100"/>
          <ac:spMkLst>
            <pc:docMk/>
            <pc:sldMk cId="0" sldId="256"/>
            <ac:spMk id="56" creationId="{00000000-0000-0000-0000-000000000000}"/>
          </ac:spMkLst>
        </pc:spChg>
        <pc:spChg chg="mod">
          <ac:chgData name="Moeen Bagheri" userId="2ef5c3092c8d99a4" providerId="LiveId" clId="{3F9182A0-79F9-4946-9B91-FCB1AFF13712}" dt="2020-08-21T23:17:37.668" v="4625" actId="14100"/>
          <ac:spMkLst>
            <pc:docMk/>
            <pc:sldMk cId="0" sldId="256"/>
            <ac:spMk id="57" creationId="{00000000-0000-0000-0000-000000000000}"/>
          </ac:spMkLst>
        </pc:spChg>
        <pc:spChg chg="mod">
          <ac:chgData name="Moeen Bagheri" userId="2ef5c3092c8d99a4" providerId="LiveId" clId="{3F9182A0-79F9-4946-9B91-FCB1AFF13712}" dt="2020-08-21T23:29:48.550" v="4835" actId="255"/>
          <ac:spMkLst>
            <pc:docMk/>
            <pc:sldMk cId="0" sldId="256"/>
            <ac:spMk id="58" creationId="{00000000-0000-0000-0000-000000000000}"/>
          </ac:spMkLst>
        </pc:spChg>
        <pc:spChg chg="mod ord topLvl">
          <ac:chgData name="Moeen Bagheri" userId="2ef5c3092c8d99a4" providerId="LiveId" clId="{3F9182A0-79F9-4946-9B91-FCB1AFF13712}" dt="2020-08-21T23:19:16.718" v="4637" actId="14100"/>
          <ac:spMkLst>
            <pc:docMk/>
            <pc:sldMk cId="0" sldId="256"/>
            <ac:spMk id="59" creationId="{00000000-0000-0000-0000-000000000000}"/>
          </ac:spMkLst>
        </pc:spChg>
        <pc:spChg chg="mod">
          <ac:chgData name="Moeen Bagheri" userId="2ef5c3092c8d99a4" providerId="LiveId" clId="{3F9182A0-79F9-4946-9B91-FCB1AFF13712}" dt="2020-08-21T23:32:35.342" v="4891" actId="3064"/>
          <ac:spMkLst>
            <pc:docMk/>
            <pc:sldMk cId="0" sldId="256"/>
            <ac:spMk id="60" creationId="{00000000-0000-0000-0000-000000000000}"/>
          </ac:spMkLst>
        </pc:spChg>
        <pc:spChg chg="mod">
          <ac:chgData name="Moeen Bagheri" userId="2ef5c3092c8d99a4" providerId="LiveId" clId="{3F9182A0-79F9-4946-9B91-FCB1AFF13712}" dt="2020-08-21T23:30:01.512" v="4839" actId="255"/>
          <ac:spMkLst>
            <pc:docMk/>
            <pc:sldMk cId="0" sldId="256"/>
            <ac:spMk id="61" creationId="{00000000-0000-0000-0000-000000000000}"/>
          </ac:spMkLst>
        </pc:spChg>
        <pc:grpChg chg="add del mod ord">
          <ac:chgData name="Moeen Bagheri" userId="2ef5c3092c8d99a4" providerId="LiveId" clId="{3F9182A0-79F9-4946-9B91-FCB1AFF13712}" dt="2020-08-21T21:06:34.952" v="2015" actId="165"/>
          <ac:grpSpMkLst>
            <pc:docMk/>
            <pc:sldMk cId="0" sldId="256"/>
            <ac:grpSpMk id="2" creationId="{A8B6FC40-5C43-461F-8B36-45180731796E}"/>
          </ac:grpSpMkLst>
        </pc:grpChg>
        <pc:grpChg chg="add mod">
          <ac:chgData name="Moeen Bagheri" userId="2ef5c3092c8d99a4" providerId="LiveId" clId="{3F9182A0-79F9-4946-9B91-FCB1AFF13712}" dt="2020-08-21T23:19:13.518" v="4636" actId="1036"/>
          <ac:grpSpMkLst>
            <pc:docMk/>
            <pc:sldMk cId="0" sldId="256"/>
            <ac:grpSpMk id="3" creationId="{E00BBFEE-CE29-4C3B-85BC-6B107A253CD0}"/>
          </ac:grpSpMkLst>
        </pc:grpChg>
        <pc:grpChg chg="add mod">
          <ac:chgData name="Moeen Bagheri" userId="2ef5c3092c8d99a4" providerId="LiveId" clId="{3F9182A0-79F9-4946-9B91-FCB1AFF13712}" dt="2020-08-21T23:17:34.299" v="4624" actId="14100"/>
          <ac:grpSpMkLst>
            <pc:docMk/>
            <pc:sldMk cId="0" sldId="256"/>
            <ac:grpSpMk id="21" creationId="{94A4FC3A-EA26-4635-B166-A806E7A944C5}"/>
          </ac:grpSpMkLst>
        </pc:grpChg>
        <pc:graphicFrameChg chg="add del mod modGraphic">
          <ac:chgData name="Moeen Bagheri" userId="2ef5c3092c8d99a4" providerId="LiveId" clId="{3F9182A0-79F9-4946-9B91-FCB1AFF13712}" dt="2020-08-18T15:16:54.671" v="155" actId="478"/>
          <ac:graphicFrameMkLst>
            <pc:docMk/>
            <pc:sldMk cId="0" sldId="256"/>
            <ac:graphicFrameMk id="2" creationId="{699BFC92-08C0-432A-80F8-5A684F0D6FD4}"/>
          </ac:graphicFrameMkLst>
        </pc:graphicFrameChg>
        <pc:graphicFrameChg chg="add mod modGraphic">
          <ac:chgData name="Moeen Bagheri" userId="2ef5c3092c8d99a4" providerId="LiveId" clId="{3F9182A0-79F9-4946-9B91-FCB1AFF13712}" dt="2020-08-21T23:34:14.478" v="4907" actId="1076"/>
          <ac:graphicFrameMkLst>
            <pc:docMk/>
            <pc:sldMk cId="0" sldId="256"/>
            <ac:graphicFrameMk id="4" creationId="{11139A07-E7A8-4A9E-BF59-A37A9A176CC5}"/>
          </ac:graphicFrameMkLst>
        </pc:graphicFrameChg>
        <pc:picChg chg="add del mod">
          <ac:chgData name="Moeen Bagheri" userId="2ef5c3092c8d99a4" providerId="LiveId" clId="{3F9182A0-79F9-4946-9B91-FCB1AFF13712}" dt="2020-08-21T21:16:14.574" v="2092" actId="478"/>
          <ac:picMkLst>
            <pc:docMk/>
            <pc:sldMk cId="0" sldId="256"/>
            <ac:picMk id="6" creationId="{56E87C77-E2A7-477B-A575-7B1ACD3C22F2}"/>
          </ac:picMkLst>
        </pc:picChg>
        <pc:picChg chg="add del mod">
          <ac:chgData name="Moeen Bagheri" userId="2ef5c3092c8d99a4" providerId="LiveId" clId="{3F9182A0-79F9-4946-9B91-FCB1AFF13712}" dt="2020-08-21T22:48:36.770" v="3761" actId="478"/>
          <ac:picMkLst>
            <pc:docMk/>
            <pc:sldMk cId="0" sldId="256"/>
            <ac:picMk id="9" creationId="{5551548A-6BFB-4C95-89E1-1C62EB07BC36}"/>
          </ac:picMkLst>
        </pc:picChg>
        <pc:picChg chg="add del mod">
          <ac:chgData name="Moeen Bagheri" userId="2ef5c3092c8d99a4" providerId="LiveId" clId="{3F9182A0-79F9-4946-9B91-FCB1AFF13712}" dt="2020-08-21T22:48:37.456" v="3762" actId="478"/>
          <ac:picMkLst>
            <pc:docMk/>
            <pc:sldMk cId="0" sldId="256"/>
            <ac:picMk id="12" creationId="{810FA52C-3560-4859-995D-C04B354F4DE8}"/>
          </ac:picMkLst>
        </pc:picChg>
        <pc:picChg chg="add del mod">
          <ac:chgData name="Moeen Bagheri" userId="2ef5c3092c8d99a4" providerId="LiveId" clId="{3F9182A0-79F9-4946-9B91-FCB1AFF13712}" dt="2020-08-21T22:48:38.100" v="3763" actId="478"/>
          <ac:picMkLst>
            <pc:docMk/>
            <pc:sldMk cId="0" sldId="256"/>
            <ac:picMk id="14" creationId="{09C4D7D3-1415-4EE3-837F-547F2A12C889}"/>
          </ac:picMkLst>
        </pc:picChg>
        <pc:picChg chg="add del mod">
          <ac:chgData name="Moeen Bagheri" userId="2ef5c3092c8d99a4" providerId="LiveId" clId="{3F9182A0-79F9-4946-9B91-FCB1AFF13712}" dt="2020-08-21T22:48:36.123" v="3760" actId="478"/>
          <ac:picMkLst>
            <pc:docMk/>
            <pc:sldMk cId="0" sldId="256"/>
            <ac:picMk id="16" creationId="{03713DA4-DC1F-4C54-BAD3-8D9BA8ABD32F}"/>
          </ac:picMkLst>
        </pc:picChg>
        <pc:picChg chg="add del mod">
          <ac:chgData name="Moeen Bagheri" userId="2ef5c3092c8d99a4" providerId="LiveId" clId="{3F9182A0-79F9-4946-9B91-FCB1AFF13712}" dt="2020-08-21T23:08:47.551" v="4573" actId="478"/>
          <ac:picMkLst>
            <pc:docMk/>
            <pc:sldMk cId="0" sldId="256"/>
            <ac:picMk id="18" creationId="{F9528C74-EC70-4D53-B827-F96F5B66DD44}"/>
          </ac:picMkLst>
        </pc:picChg>
        <pc:picChg chg="add mod">
          <ac:chgData name="Moeen Bagheri" userId="2ef5c3092c8d99a4" providerId="LiveId" clId="{3F9182A0-79F9-4946-9B91-FCB1AFF13712}" dt="2020-08-21T23:34:20.406" v="4909" actId="1076"/>
          <ac:picMkLst>
            <pc:docMk/>
            <pc:sldMk cId="0" sldId="256"/>
            <ac:picMk id="20" creationId="{3BB9A2BE-8D23-4709-A98A-142E20053C7C}"/>
          </ac:picMkLst>
        </pc:picChg>
        <pc:picChg chg="mod">
          <ac:chgData name="Moeen Bagheri" userId="2ef5c3092c8d99a4" providerId="LiveId" clId="{3F9182A0-79F9-4946-9B91-FCB1AFF13712}" dt="2020-08-21T23:16:46.819" v="4602" actId="164"/>
          <ac:picMkLst>
            <pc:docMk/>
            <pc:sldMk cId="0" sldId="256"/>
            <ac:picMk id="55" creationId="{00000000-0000-0000-0000-000000000000}"/>
          </ac:picMkLst>
        </pc:picChg>
      </pc:sldChg>
      <pc:sldMasterChg chg="modSp modSldLayout">
        <pc:chgData name="Moeen Bagheri" userId="2ef5c3092c8d99a4" providerId="LiveId" clId="{3F9182A0-79F9-4946-9B91-FCB1AFF13712}" dt="2020-08-21T23:15:33.668" v="4592"/>
        <pc:sldMasterMkLst>
          <pc:docMk/>
          <pc:sldMasterMk cId="0" sldId="2147483659"/>
        </pc:sldMasterMkLst>
        <pc:spChg chg="mod">
          <ac:chgData name="Moeen Bagheri" userId="2ef5c3092c8d99a4" providerId="LiveId" clId="{3F9182A0-79F9-4946-9B91-FCB1AFF13712}" dt="2020-08-21T23:15:33.668" v="4592"/>
          <ac:spMkLst>
            <pc:docMk/>
            <pc:sldMasterMk cId="0" sldId="2147483659"/>
            <ac:spMk id="6" creationId="{00000000-0000-0000-0000-000000000000}"/>
          </ac:spMkLst>
        </pc:spChg>
        <pc:spChg chg="mod">
          <ac:chgData name="Moeen Bagheri" userId="2ef5c3092c8d99a4" providerId="LiveId" clId="{3F9182A0-79F9-4946-9B91-FCB1AFF13712}" dt="2020-08-21T23:15:33.668" v="4592"/>
          <ac:spMkLst>
            <pc:docMk/>
            <pc:sldMasterMk cId="0" sldId="2147483659"/>
            <ac:spMk id="7" creationId="{00000000-0000-0000-0000-000000000000}"/>
          </ac:spMkLst>
        </pc:spChg>
        <pc:spChg chg="mod">
          <ac:chgData name="Moeen Bagheri" userId="2ef5c3092c8d99a4" providerId="LiveId" clId="{3F9182A0-79F9-4946-9B91-FCB1AFF13712}" dt="2020-08-21T23:15:33.668" v="4592"/>
          <ac:spMkLst>
            <pc:docMk/>
            <pc:sldMasterMk cId="0" sldId="2147483659"/>
            <ac:spMk id="8" creationId="{00000000-0000-0000-0000-000000000000}"/>
          </ac:spMkLst>
        </pc:spChg>
        <pc:sldLayoutChg chg="modSp">
          <pc:chgData name="Moeen Bagheri" userId="2ef5c3092c8d99a4" providerId="LiveId" clId="{3F9182A0-79F9-4946-9B91-FCB1AFF13712}" dt="2020-08-21T23:15:33.668" v="4592"/>
          <pc:sldLayoutMkLst>
            <pc:docMk/>
            <pc:sldMasterMk cId="0" sldId="2147483659"/>
            <pc:sldLayoutMk cId="0" sldId="2147483648"/>
          </pc:sldLayoutMkLst>
          <pc:spChg chg="mod">
            <ac:chgData name="Moeen Bagheri" userId="2ef5c3092c8d99a4" providerId="LiveId" clId="{3F9182A0-79F9-4946-9B91-FCB1AFF13712}" dt="2020-08-21T23:15:33.668" v="4592"/>
            <ac:spMkLst>
              <pc:docMk/>
              <pc:sldMasterMk cId="0" sldId="2147483659"/>
              <pc:sldLayoutMk cId="0" sldId="2147483648"/>
              <ac:spMk id="10" creationId="{00000000-0000-0000-0000-000000000000}"/>
            </ac:spMkLst>
          </pc:spChg>
          <pc:spChg chg="mod">
            <ac:chgData name="Moeen Bagheri" userId="2ef5c3092c8d99a4" providerId="LiveId" clId="{3F9182A0-79F9-4946-9B91-FCB1AFF13712}" dt="2020-08-21T23:15:33.668" v="4592"/>
            <ac:spMkLst>
              <pc:docMk/>
              <pc:sldMasterMk cId="0" sldId="2147483659"/>
              <pc:sldLayoutMk cId="0" sldId="2147483648"/>
              <ac:spMk id="11" creationId="{00000000-0000-0000-0000-000000000000}"/>
            </ac:spMkLst>
          </pc:spChg>
          <pc:spChg chg="mod">
            <ac:chgData name="Moeen Bagheri" userId="2ef5c3092c8d99a4" providerId="LiveId" clId="{3F9182A0-79F9-4946-9B91-FCB1AFF13712}" dt="2020-08-21T23:15:33.668" v="4592"/>
            <ac:spMkLst>
              <pc:docMk/>
              <pc:sldMasterMk cId="0" sldId="2147483659"/>
              <pc:sldLayoutMk cId="0" sldId="2147483648"/>
              <ac:spMk id="12" creationId="{00000000-0000-0000-0000-000000000000}"/>
            </ac:spMkLst>
          </pc:spChg>
        </pc:sldLayoutChg>
        <pc:sldLayoutChg chg="modSp">
          <pc:chgData name="Moeen Bagheri" userId="2ef5c3092c8d99a4" providerId="LiveId" clId="{3F9182A0-79F9-4946-9B91-FCB1AFF13712}" dt="2020-08-21T23:15:33.668" v="4592"/>
          <pc:sldLayoutMkLst>
            <pc:docMk/>
            <pc:sldMasterMk cId="0" sldId="2147483659"/>
            <pc:sldLayoutMk cId="0" sldId="2147483649"/>
          </pc:sldLayoutMkLst>
          <pc:spChg chg="mod">
            <ac:chgData name="Moeen Bagheri" userId="2ef5c3092c8d99a4" providerId="LiveId" clId="{3F9182A0-79F9-4946-9B91-FCB1AFF13712}" dt="2020-08-21T23:15:33.668" v="4592"/>
            <ac:spMkLst>
              <pc:docMk/>
              <pc:sldMasterMk cId="0" sldId="2147483659"/>
              <pc:sldLayoutMk cId="0" sldId="2147483649"/>
              <ac:spMk id="14" creationId="{00000000-0000-0000-0000-000000000000}"/>
            </ac:spMkLst>
          </pc:spChg>
          <pc:spChg chg="mod">
            <ac:chgData name="Moeen Bagheri" userId="2ef5c3092c8d99a4" providerId="LiveId" clId="{3F9182A0-79F9-4946-9B91-FCB1AFF13712}" dt="2020-08-21T23:15:33.668" v="4592"/>
            <ac:spMkLst>
              <pc:docMk/>
              <pc:sldMasterMk cId="0" sldId="2147483659"/>
              <pc:sldLayoutMk cId="0" sldId="2147483649"/>
              <ac:spMk id="15" creationId="{00000000-0000-0000-0000-000000000000}"/>
            </ac:spMkLst>
          </pc:spChg>
        </pc:sldLayoutChg>
        <pc:sldLayoutChg chg="modSp">
          <pc:chgData name="Moeen Bagheri" userId="2ef5c3092c8d99a4" providerId="LiveId" clId="{3F9182A0-79F9-4946-9B91-FCB1AFF13712}" dt="2020-08-21T23:15:33.668" v="4592"/>
          <pc:sldLayoutMkLst>
            <pc:docMk/>
            <pc:sldMasterMk cId="0" sldId="2147483659"/>
            <pc:sldLayoutMk cId="0" sldId="2147483650"/>
          </pc:sldLayoutMkLst>
          <pc:spChg chg="mod">
            <ac:chgData name="Moeen Bagheri" userId="2ef5c3092c8d99a4" providerId="LiveId" clId="{3F9182A0-79F9-4946-9B91-FCB1AFF13712}" dt="2020-08-21T23:15:33.668" v="4592"/>
            <ac:spMkLst>
              <pc:docMk/>
              <pc:sldMasterMk cId="0" sldId="2147483659"/>
              <pc:sldLayoutMk cId="0" sldId="2147483650"/>
              <ac:spMk id="17" creationId="{00000000-0000-0000-0000-000000000000}"/>
            </ac:spMkLst>
          </pc:spChg>
          <pc:spChg chg="mod">
            <ac:chgData name="Moeen Bagheri" userId="2ef5c3092c8d99a4" providerId="LiveId" clId="{3F9182A0-79F9-4946-9B91-FCB1AFF13712}" dt="2020-08-21T23:15:33.668" v="4592"/>
            <ac:spMkLst>
              <pc:docMk/>
              <pc:sldMasterMk cId="0" sldId="2147483659"/>
              <pc:sldLayoutMk cId="0" sldId="2147483650"/>
              <ac:spMk id="18" creationId="{00000000-0000-0000-0000-000000000000}"/>
            </ac:spMkLst>
          </pc:spChg>
          <pc:spChg chg="mod">
            <ac:chgData name="Moeen Bagheri" userId="2ef5c3092c8d99a4" providerId="LiveId" clId="{3F9182A0-79F9-4946-9B91-FCB1AFF13712}" dt="2020-08-21T23:15:33.668" v="4592"/>
            <ac:spMkLst>
              <pc:docMk/>
              <pc:sldMasterMk cId="0" sldId="2147483659"/>
              <pc:sldLayoutMk cId="0" sldId="2147483650"/>
              <ac:spMk id="19" creationId="{00000000-0000-0000-0000-000000000000}"/>
            </ac:spMkLst>
          </pc:spChg>
        </pc:sldLayoutChg>
        <pc:sldLayoutChg chg="modSp">
          <pc:chgData name="Moeen Bagheri" userId="2ef5c3092c8d99a4" providerId="LiveId" clId="{3F9182A0-79F9-4946-9B91-FCB1AFF13712}" dt="2020-08-21T23:15:33.668" v="4592"/>
          <pc:sldLayoutMkLst>
            <pc:docMk/>
            <pc:sldMasterMk cId="0" sldId="2147483659"/>
            <pc:sldLayoutMk cId="0" sldId="2147483651"/>
          </pc:sldLayoutMkLst>
          <pc:spChg chg="mod">
            <ac:chgData name="Moeen Bagheri" userId="2ef5c3092c8d99a4" providerId="LiveId" clId="{3F9182A0-79F9-4946-9B91-FCB1AFF13712}" dt="2020-08-21T23:15:33.668" v="4592"/>
            <ac:spMkLst>
              <pc:docMk/>
              <pc:sldMasterMk cId="0" sldId="2147483659"/>
              <pc:sldLayoutMk cId="0" sldId="2147483651"/>
              <ac:spMk id="21" creationId="{00000000-0000-0000-0000-000000000000}"/>
            </ac:spMkLst>
          </pc:spChg>
          <pc:spChg chg="mod">
            <ac:chgData name="Moeen Bagheri" userId="2ef5c3092c8d99a4" providerId="LiveId" clId="{3F9182A0-79F9-4946-9B91-FCB1AFF13712}" dt="2020-08-21T23:15:33.668" v="4592"/>
            <ac:spMkLst>
              <pc:docMk/>
              <pc:sldMasterMk cId="0" sldId="2147483659"/>
              <pc:sldLayoutMk cId="0" sldId="2147483651"/>
              <ac:spMk id="22" creationId="{00000000-0000-0000-0000-000000000000}"/>
            </ac:spMkLst>
          </pc:spChg>
          <pc:spChg chg="mod">
            <ac:chgData name="Moeen Bagheri" userId="2ef5c3092c8d99a4" providerId="LiveId" clId="{3F9182A0-79F9-4946-9B91-FCB1AFF13712}" dt="2020-08-21T23:15:33.668" v="4592"/>
            <ac:spMkLst>
              <pc:docMk/>
              <pc:sldMasterMk cId="0" sldId="2147483659"/>
              <pc:sldLayoutMk cId="0" sldId="2147483651"/>
              <ac:spMk id="23" creationId="{00000000-0000-0000-0000-000000000000}"/>
            </ac:spMkLst>
          </pc:spChg>
          <pc:spChg chg="mod">
            <ac:chgData name="Moeen Bagheri" userId="2ef5c3092c8d99a4" providerId="LiveId" clId="{3F9182A0-79F9-4946-9B91-FCB1AFF13712}" dt="2020-08-21T23:15:33.668" v="4592"/>
            <ac:spMkLst>
              <pc:docMk/>
              <pc:sldMasterMk cId="0" sldId="2147483659"/>
              <pc:sldLayoutMk cId="0" sldId="2147483651"/>
              <ac:spMk id="24" creationId="{00000000-0000-0000-0000-000000000000}"/>
            </ac:spMkLst>
          </pc:spChg>
        </pc:sldLayoutChg>
        <pc:sldLayoutChg chg="modSp">
          <pc:chgData name="Moeen Bagheri" userId="2ef5c3092c8d99a4" providerId="LiveId" clId="{3F9182A0-79F9-4946-9B91-FCB1AFF13712}" dt="2020-08-21T23:15:33.668" v="4592"/>
          <pc:sldLayoutMkLst>
            <pc:docMk/>
            <pc:sldMasterMk cId="0" sldId="2147483659"/>
            <pc:sldLayoutMk cId="0" sldId="2147483652"/>
          </pc:sldLayoutMkLst>
          <pc:spChg chg="mod">
            <ac:chgData name="Moeen Bagheri" userId="2ef5c3092c8d99a4" providerId="LiveId" clId="{3F9182A0-79F9-4946-9B91-FCB1AFF13712}" dt="2020-08-21T23:15:33.668" v="4592"/>
            <ac:spMkLst>
              <pc:docMk/>
              <pc:sldMasterMk cId="0" sldId="2147483659"/>
              <pc:sldLayoutMk cId="0" sldId="2147483652"/>
              <ac:spMk id="26" creationId="{00000000-0000-0000-0000-000000000000}"/>
            </ac:spMkLst>
          </pc:spChg>
          <pc:spChg chg="mod">
            <ac:chgData name="Moeen Bagheri" userId="2ef5c3092c8d99a4" providerId="LiveId" clId="{3F9182A0-79F9-4946-9B91-FCB1AFF13712}" dt="2020-08-21T23:15:33.668" v="4592"/>
            <ac:spMkLst>
              <pc:docMk/>
              <pc:sldMasterMk cId="0" sldId="2147483659"/>
              <pc:sldLayoutMk cId="0" sldId="2147483652"/>
              <ac:spMk id="27" creationId="{00000000-0000-0000-0000-000000000000}"/>
            </ac:spMkLst>
          </pc:spChg>
        </pc:sldLayoutChg>
        <pc:sldLayoutChg chg="modSp">
          <pc:chgData name="Moeen Bagheri" userId="2ef5c3092c8d99a4" providerId="LiveId" clId="{3F9182A0-79F9-4946-9B91-FCB1AFF13712}" dt="2020-08-21T23:15:33.668" v="4592"/>
          <pc:sldLayoutMkLst>
            <pc:docMk/>
            <pc:sldMasterMk cId="0" sldId="2147483659"/>
            <pc:sldLayoutMk cId="0" sldId="2147483653"/>
          </pc:sldLayoutMkLst>
          <pc:spChg chg="mod">
            <ac:chgData name="Moeen Bagheri" userId="2ef5c3092c8d99a4" providerId="LiveId" clId="{3F9182A0-79F9-4946-9B91-FCB1AFF13712}" dt="2020-08-21T23:15:33.668" v="4592"/>
            <ac:spMkLst>
              <pc:docMk/>
              <pc:sldMasterMk cId="0" sldId="2147483659"/>
              <pc:sldLayoutMk cId="0" sldId="2147483653"/>
              <ac:spMk id="29" creationId="{00000000-0000-0000-0000-000000000000}"/>
            </ac:spMkLst>
          </pc:spChg>
          <pc:spChg chg="mod">
            <ac:chgData name="Moeen Bagheri" userId="2ef5c3092c8d99a4" providerId="LiveId" clId="{3F9182A0-79F9-4946-9B91-FCB1AFF13712}" dt="2020-08-21T23:15:33.668" v="4592"/>
            <ac:spMkLst>
              <pc:docMk/>
              <pc:sldMasterMk cId="0" sldId="2147483659"/>
              <pc:sldLayoutMk cId="0" sldId="2147483653"/>
              <ac:spMk id="30" creationId="{00000000-0000-0000-0000-000000000000}"/>
            </ac:spMkLst>
          </pc:spChg>
          <pc:spChg chg="mod">
            <ac:chgData name="Moeen Bagheri" userId="2ef5c3092c8d99a4" providerId="LiveId" clId="{3F9182A0-79F9-4946-9B91-FCB1AFF13712}" dt="2020-08-21T23:15:33.668" v="4592"/>
            <ac:spMkLst>
              <pc:docMk/>
              <pc:sldMasterMk cId="0" sldId="2147483659"/>
              <pc:sldLayoutMk cId="0" sldId="2147483653"/>
              <ac:spMk id="31" creationId="{00000000-0000-0000-0000-000000000000}"/>
            </ac:spMkLst>
          </pc:spChg>
        </pc:sldLayoutChg>
        <pc:sldLayoutChg chg="modSp">
          <pc:chgData name="Moeen Bagheri" userId="2ef5c3092c8d99a4" providerId="LiveId" clId="{3F9182A0-79F9-4946-9B91-FCB1AFF13712}" dt="2020-08-21T23:15:33.668" v="4592"/>
          <pc:sldLayoutMkLst>
            <pc:docMk/>
            <pc:sldMasterMk cId="0" sldId="2147483659"/>
            <pc:sldLayoutMk cId="0" sldId="2147483654"/>
          </pc:sldLayoutMkLst>
          <pc:spChg chg="mod">
            <ac:chgData name="Moeen Bagheri" userId="2ef5c3092c8d99a4" providerId="LiveId" clId="{3F9182A0-79F9-4946-9B91-FCB1AFF13712}" dt="2020-08-21T23:15:33.668" v="4592"/>
            <ac:spMkLst>
              <pc:docMk/>
              <pc:sldMasterMk cId="0" sldId="2147483659"/>
              <pc:sldLayoutMk cId="0" sldId="2147483654"/>
              <ac:spMk id="33" creationId="{00000000-0000-0000-0000-000000000000}"/>
            </ac:spMkLst>
          </pc:spChg>
          <pc:spChg chg="mod">
            <ac:chgData name="Moeen Bagheri" userId="2ef5c3092c8d99a4" providerId="LiveId" clId="{3F9182A0-79F9-4946-9B91-FCB1AFF13712}" dt="2020-08-21T23:15:33.668" v="4592"/>
            <ac:spMkLst>
              <pc:docMk/>
              <pc:sldMasterMk cId="0" sldId="2147483659"/>
              <pc:sldLayoutMk cId="0" sldId="2147483654"/>
              <ac:spMk id="34" creationId="{00000000-0000-0000-0000-000000000000}"/>
            </ac:spMkLst>
          </pc:spChg>
        </pc:sldLayoutChg>
        <pc:sldLayoutChg chg="modSp">
          <pc:chgData name="Moeen Bagheri" userId="2ef5c3092c8d99a4" providerId="LiveId" clId="{3F9182A0-79F9-4946-9B91-FCB1AFF13712}" dt="2020-08-21T23:15:33.668" v="4592"/>
          <pc:sldLayoutMkLst>
            <pc:docMk/>
            <pc:sldMasterMk cId="0" sldId="2147483659"/>
            <pc:sldLayoutMk cId="0" sldId="2147483655"/>
          </pc:sldLayoutMkLst>
          <pc:spChg chg="mod">
            <ac:chgData name="Moeen Bagheri" userId="2ef5c3092c8d99a4" providerId="LiveId" clId="{3F9182A0-79F9-4946-9B91-FCB1AFF13712}" dt="2020-08-21T23:15:33.668" v="4592"/>
            <ac:spMkLst>
              <pc:docMk/>
              <pc:sldMasterMk cId="0" sldId="2147483659"/>
              <pc:sldLayoutMk cId="0" sldId="2147483655"/>
              <ac:spMk id="36" creationId="{00000000-0000-0000-0000-000000000000}"/>
            </ac:spMkLst>
          </pc:spChg>
          <pc:spChg chg="mod">
            <ac:chgData name="Moeen Bagheri" userId="2ef5c3092c8d99a4" providerId="LiveId" clId="{3F9182A0-79F9-4946-9B91-FCB1AFF13712}" dt="2020-08-21T23:15:33.668" v="4592"/>
            <ac:spMkLst>
              <pc:docMk/>
              <pc:sldMasterMk cId="0" sldId="2147483659"/>
              <pc:sldLayoutMk cId="0" sldId="2147483655"/>
              <ac:spMk id="37" creationId="{00000000-0000-0000-0000-000000000000}"/>
            </ac:spMkLst>
          </pc:spChg>
          <pc:spChg chg="mod">
            <ac:chgData name="Moeen Bagheri" userId="2ef5c3092c8d99a4" providerId="LiveId" clId="{3F9182A0-79F9-4946-9B91-FCB1AFF13712}" dt="2020-08-21T23:15:33.668" v="4592"/>
            <ac:spMkLst>
              <pc:docMk/>
              <pc:sldMasterMk cId="0" sldId="2147483659"/>
              <pc:sldLayoutMk cId="0" sldId="2147483655"/>
              <ac:spMk id="38" creationId="{00000000-0000-0000-0000-000000000000}"/>
            </ac:spMkLst>
          </pc:spChg>
          <pc:spChg chg="mod">
            <ac:chgData name="Moeen Bagheri" userId="2ef5c3092c8d99a4" providerId="LiveId" clId="{3F9182A0-79F9-4946-9B91-FCB1AFF13712}" dt="2020-08-21T23:15:33.668" v="4592"/>
            <ac:spMkLst>
              <pc:docMk/>
              <pc:sldMasterMk cId="0" sldId="2147483659"/>
              <pc:sldLayoutMk cId="0" sldId="2147483655"/>
              <ac:spMk id="39" creationId="{00000000-0000-0000-0000-000000000000}"/>
            </ac:spMkLst>
          </pc:spChg>
          <pc:spChg chg="mod">
            <ac:chgData name="Moeen Bagheri" userId="2ef5c3092c8d99a4" providerId="LiveId" clId="{3F9182A0-79F9-4946-9B91-FCB1AFF13712}" dt="2020-08-21T23:15:33.668" v="4592"/>
            <ac:spMkLst>
              <pc:docMk/>
              <pc:sldMasterMk cId="0" sldId="2147483659"/>
              <pc:sldLayoutMk cId="0" sldId="2147483655"/>
              <ac:spMk id="40" creationId="{00000000-0000-0000-0000-000000000000}"/>
            </ac:spMkLst>
          </pc:spChg>
        </pc:sldLayoutChg>
        <pc:sldLayoutChg chg="modSp">
          <pc:chgData name="Moeen Bagheri" userId="2ef5c3092c8d99a4" providerId="LiveId" clId="{3F9182A0-79F9-4946-9B91-FCB1AFF13712}" dt="2020-08-21T23:15:33.668" v="4592"/>
          <pc:sldLayoutMkLst>
            <pc:docMk/>
            <pc:sldMasterMk cId="0" sldId="2147483659"/>
            <pc:sldLayoutMk cId="0" sldId="2147483656"/>
          </pc:sldLayoutMkLst>
          <pc:spChg chg="mod">
            <ac:chgData name="Moeen Bagheri" userId="2ef5c3092c8d99a4" providerId="LiveId" clId="{3F9182A0-79F9-4946-9B91-FCB1AFF13712}" dt="2020-08-21T23:15:33.668" v="4592"/>
            <ac:spMkLst>
              <pc:docMk/>
              <pc:sldMasterMk cId="0" sldId="2147483659"/>
              <pc:sldLayoutMk cId="0" sldId="2147483656"/>
              <ac:spMk id="42" creationId="{00000000-0000-0000-0000-000000000000}"/>
            </ac:spMkLst>
          </pc:spChg>
          <pc:spChg chg="mod">
            <ac:chgData name="Moeen Bagheri" userId="2ef5c3092c8d99a4" providerId="LiveId" clId="{3F9182A0-79F9-4946-9B91-FCB1AFF13712}" dt="2020-08-21T23:15:33.668" v="4592"/>
            <ac:spMkLst>
              <pc:docMk/>
              <pc:sldMasterMk cId="0" sldId="2147483659"/>
              <pc:sldLayoutMk cId="0" sldId="2147483656"/>
              <ac:spMk id="43" creationId="{00000000-0000-0000-0000-000000000000}"/>
            </ac:spMkLst>
          </pc:spChg>
        </pc:sldLayoutChg>
        <pc:sldLayoutChg chg="modSp">
          <pc:chgData name="Moeen Bagheri" userId="2ef5c3092c8d99a4" providerId="LiveId" clId="{3F9182A0-79F9-4946-9B91-FCB1AFF13712}" dt="2020-08-21T23:15:33.668" v="4592"/>
          <pc:sldLayoutMkLst>
            <pc:docMk/>
            <pc:sldMasterMk cId="0" sldId="2147483659"/>
            <pc:sldLayoutMk cId="0" sldId="2147483657"/>
          </pc:sldLayoutMkLst>
          <pc:spChg chg="mod">
            <ac:chgData name="Moeen Bagheri" userId="2ef5c3092c8d99a4" providerId="LiveId" clId="{3F9182A0-79F9-4946-9B91-FCB1AFF13712}" dt="2020-08-21T23:15:33.668" v="4592"/>
            <ac:spMkLst>
              <pc:docMk/>
              <pc:sldMasterMk cId="0" sldId="2147483659"/>
              <pc:sldLayoutMk cId="0" sldId="2147483657"/>
              <ac:spMk id="45" creationId="{00000000-0000-0000-0000-000000000000}"/>
            </ac:spMkLst>
          </pc:spChg>
          <pc:spChg chg="mod">
            <ac:chgData name="Moeen Bagheri" userId="2ef5c3092c8d99a4" providerId="LiveId" clId="{3F9182A0-79F9-4946-9B91-FCB1AFF13712}" dt="2020-08-21T23:15:33.668" v="4592"/>
            <ac:spMkLst>
              <pc:docMk/>
              <pc:sldMasterMk cId="0" sldId="2147483659"/>
              <pc:sldLayoutMk cId="0" sldId="2147483657"/>
              <ac:spMk id="46" creationId="{00000000-0000-0000-0000-000000000000}"/>
            </ac:spMkLst>
          </pc:spChg>
          <pc:spChg chg="mod">
            <ac:chgData name="Moeen Bagheri" userId="2ef5c3092c8d99a4" providerId="LiveId" clId="{3F9182A0-79F9-4946-9B91-FCB1AFF13712}" dt="2020-08-21T23:15:33.668" v="4592"/>
            <ac:spMkLst>
              <pc:docMk/>
              <pc:sldMasterMk cId="0" sldId="2147483659"/>
              <pc:sldLayoutMk cId="0" sldId="2147483657"/>
              <ac:spMk id="47" creationId="{00000000-0000-0000-0000-000000000000}"/>
            </ac:spMkLst>
          </pc:spChg>
        </pc:sldLayoutChg>
        <pc:sldLayoutChg chg="modSp">
          <pc:chgData name="Moeen Bagheri" userId="2ef5c3092c8d99a4" providerId="LiveId" clId="{3F9182A0-79F9-4946-9B91-FCB1AFF13712}" dt="2020-08-21T23:15:33.668" v="4592"/>
          <pc:sldLayoutMkLst>
            <pc:docMk/>
            <pc:sldMasterMk cId="0" sldId="2147483659"/>
            <pc:sldLayoutMk cId="0" sldId="2147483658"/>
          </pc:sldLayoutMkLst>
          <pc:spChg chg="mod">
            <ac:chgData name="Moeen Bagheri" userId="2ef5c3092c8d99a4" providerId="LiveId" clId="{3F9182A0-79F9-4946-9B91-FCB1AFF13712}" dt="2020-08-21T23:15:33.668" v="4592"/>
            <ac:spMkLst>
              <pc:docMk/>
              <pc:sldMasterMk cId="0" sldId="2147483659"/>
              <pc:sldLayoutMk cId="0" sldId="2147483658"/>
              <ac:spMk id="49"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71500" y="685800"/>
            <a:ext cx="5715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571500" y="685800"/>
            <a:ext cx="5715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94213"/>
            <a:ext cx="8520600" cy="218944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023067"/>
            <a:ext cx="8520600" cy="84544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974098"/>
            <a:ext cx="548700" cy="41984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79867"/>
            <a:ext cx="8520600" cy="2094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362373"/>
            <a:ext cx="8520600" cy="1387520"/>
          </a:xfrm>
          <a:prstGeom prst="rect">
            <a:avLst/>
          </a:prstGeom>
        </p:spPr>
        <p:txBody>
          <a:bodyPr spcFirstLastPara="1" wrap="square" lIns="91425" tIns="91425" rIns="91425" bIns="91425" anchor="t" anchorCtr="0">
            <a:noAutofit/>
          </a:bodyPr>
          <a:lstStyle>
            <a:lvl1pPr marL="457214" lvl="0" indent="-342910" algn="ctr">
              <a:spcBef>
                <a:spcPts val="0"/>
              </a:spcBef>
              <a:spcAft>
                <a:spcPts val="0"/>
              </a:spcAft>
              <a:buSzPts val="1800"/>
              <a:buChar char="●"/>
              <a:defRPr/>
            </a:lvl1pPr>
            <a:lvl2pPr marL="914428" lvl="1" indent="-317510" algn="ctr">
              <a:spcBef>
                <a:spcPts val="1600"/>
              </a:spcBef>
              <a:spcAft>
                <a:spcPts val="0"/>
              </a:spcAft>
              <a:buSzPts val="1400"/>
              <a:buChar char="○"/>
              <a:defRPr/>
            </a:lvl2pPr>
            <a:lvl3pPr marL="1371643" lvl="2" indent="-317510" algn="ctr">
              <a:spcBef>
                <a:spcPts val="1600"/>
              </a:spcBef>
              <a:spcAft>
                <a:spcPts val="0"/>
              </a:spcAft>
              <a:buSzPts val="1400"/>
              <a:buChar char="■"/>
              <a:defRPr/>
            </a:lvl3pPr>
            <a:lvl4pPr marL="1828857" lvl="3" indent="-317510" algn="ctr">
              <a:spcBef>
                <a:spcPts val="1600"/>
              </a:spcBef>
              <a:spcAft>
                <a:spcPts val="0"/>
              </a:spcAft>
              <a:buSzPts val="1400"/>
              <a:buChar char="●"/>
              <a:defRPr/>
            </a:lvl4pPr>
            <a:lvl5pPr marL="2286071" lvl="4" indent="-317510" algn="ctr">
              <a:spcBef>
                <a:spcPts val="1600"/>
              </a:spcBef>
              <a:spcAft>
                <a:spcPts val="0"/>
              </a:spcAft>
              <a:buSzPts val="1400"/>
              <a:buChar char="○"/>
              <a:defRPr/>
            </a:lvl5pPr>
            <a:lvl6pPr marL="2743285" lvl="5" indent="-317510" algn="ctr">
              <a:spcBef>
                <a:spcPts val="1600"/>
              </a:spcBef>
              <a:spcAft>
                <a:spcPts val="0"/>
              </a:spcAft>
              <a:buSzPts val="1400"/>
              <a:buChar char="■"/>
              <a:defRPr/>
            </a:lvl6pPr>
            <a:lvl7pPr marL="3200500" lvl="6" indent="-317510" algn="ctr">
              <a:spcBef>
                <a:spcPts val="1600"/>
              </a:spcBef>
              <a:spcAft>
                <a:spcPts val="0"/>
              </a:spcAft>
              <a:buSzPts val="1400"/>
              <a:buChar char="●"/>
              <a:defRPr/>
            </a:lvl7pPr>
            <a:lvl8pPr marL="3657714" lvl="7" indent="-317510" algn="ctr">
              <a:spcBef>
                <a:spcPts val="1600"/>
              </a:spcBef>
              <a:spcAft>
                <a:spcPts val="0"/>
              </a:spcAft>
              <a:buSzPts val="1400"/>
              <a:buChar char="○"/>
              <a:defRPr/>
            </a:lvl8pPr>
            <a:lvl9pPr marL="4114928" lvl="8" indent="-31751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974098"/>
            <a:ext cx="548700" cy="41984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974098"/>
            <a:ext cx="548700" cy="41984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294240"/>
            <a:ext cx="8520600" cy="89792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974098"/>
            <a:ext cx="548700" cy="41984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74693"/>
            <a:ext cx="8520600" cy="61088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229307"/>
            <a:ext cx="8520600" cy="3644160"/>
          </a:xfrm>
          <a:prstGeom prst="rect">
            <a:avLst/>
          </a:prstGeom>
        </p:spPr>
        <p:txBody>
          <a:bodyPr spcFirstLastPara="1" wrap="square" lIns="91425" tIns="91425" rIns="91425" bIns="91425" anchor="t" anchorCtr="0">
            <a:noAutofit/>
          </a:bodyPr>
          <a:lstStyle>
            <a:lvl1pPr marL="457214" lvl="0" indent="-342910">
              <a:spcBef>
                <a:spcPts val="0"/>
              </a:spcBef>
              <a:spcAft>
                <a:spcPts val="0"/>
              </a:spcAft>
              <a:buSzPts val="1800"/>
              <a:buChar char="●"/>
              <a:defRPr/>
            </a:lvl1pPr>
            <a:lvl2pPr marL="914428" lvl="1" indent="-317510">
              <a:spcBef>
                <a:spcPts val="1600"/>
              </a:spcBef>
              <a:spcAft>
                <a:spcPts val="0"/>
              </a:spcAft>
              <a:buSzPts val="1400"/>
              <a:buChar char="○"/>
              <a:defRPr/>
            </a:lvl2pPr>
            <a:lvl3pPr marL="1371643" lvl="2" indent="-317510">
              <a:spcBef>
                <a:spcPts val="1600"/>
              </a:spcBef>
              <a:spcAft>
                <a:spcPts val="0"/>
              </a:spcAft>
              <a:buSzPts val="1400"/>
              <a:buChar char="■"/>
              <a:defRPr/>
            </a:lvl3pPr>
            <a:lvl4pPr marL="1828857" lvl="3" indent="-317510">
              <a:spcBef>
                <a:spcPts val="1600"/>
              </a:spcBef>
              <a:spcAft>
                <a:spcPts val="0"/>
              </a:spcAft>
              <a:buSzPts val="1400"/>
              <a:buChar char="●"/>
              <a:defRPr/>
            </a:lvl4pPr>
            <a:lvl5pPr marL="2286071" lvl="4" indent="-317510">
              <a:spcBef>
                <a:spcPts val="1600"/>
              </a:spcBef>
              <a:spcAft>
                <a:spcPts val="0"/>
              </a:spcAft>
              <a:buSzPts val="1400"/>
              <a:buChar char="○"/>
              <a:defRPr/>
            </a:lvl5pPr>
            <a:lvl6pPr marL="2743285" lvl="5" indent="-317510">
              <a:spcBef>
                <a:spcPts val="1600"/>
              </a:spcBef>
              <a:spcAft>
                <a:spcPts val="0"/>
              </a:spcAft>
              <a:buSzPts val="1400"/>
              <a:buChar char="■"/>
              <a:defRPr/>
            </a:lvl6pPr>
            <a:lvl7pPr marL="3200500" lvl="6" indent="-317510">
              <a:spcBef>
                <a:spcPts val="1600"/>
              </a:spcBef>
              <a:spcAft>
                <a:spcPts val="0"/>
              </a:spcAft>
              <a:buSzPts val="1400"/>
              <a:buChar char="●"/>
              <a:defRPr/>
            </a:lvl7pPr>
            <a:lvl8pPr marL="3657714" lvl="7" indent="-317510">
              <a:spcBef>
                <a:spcPts val="1600"/>
              </a:spcBef>
              <a:spcAft>
                <a:spcPts val="0"/>
              </a:spcAft>
              <a:buSzPts val="1400"/>
              <a:buChar char="○"/>
              <a:defRPr/>
            </a:lvl8pPr>
            <a:lvl9pPr marL="4114928" lvl="8" indent="-31751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974098"/>
            <a:ext cx="548700" cy="41984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74693"/>
            <a:ext cx="8520600" cy="61088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29307"/>
            <a:ext cx="3999900" cy="3644160"/>
          </a:xfrm>
          <a:prstGeom prst="rect">
            <a:avLst/>
          </a:prstGeom>
        </p:spPr>
        <p:txBody>
          <a:bodyPr spcFirstLastPara="1" wrap="square" lIns="91425" tIns="91425" rIns="91425" bIns="91425" anchor="t" anchorCtr="0">
            <a:noAutofit/>
          </a:bodyPr>
          <a:lstStyle>
            <a:lvl1pPr marL="457214" lvl="0" indent="-317510">
              <a:spcBef>
                <a:spcPts val="0"/>
              </a:spcBef>
              <a:spcAft>
                <a:spcPts val="0"/>
              </a:spcAft>
              <a:buSzPts val="1400"/>
              <a:buChar char="●"/>
              <a:defRPr sz="1400"/>
            </a:lvl1pPr>
            <a:lvl2pPr marL="914428" lvl="1" indent="-304809">
              <a:spcBef>
                <a:spcPts val="1600"/>
              </a:spcBef>
              <a:spcAft>
                <a:spcPts val="0"/>
              </a:spcAft>
              <a:buSzPts val="1200"/>
              <a:buChar char="○"/>
              <a:defRPr sz="1200"/>
            </a:lvl2pPr>
            <a:lvl3pPr marL="1371643" lvl="2" indent="-304809">
              <a:spcBef>
                <a:spcPts val="1600"/>
              </a:spcBef>
              <a:spcAft>
                <a:spcPts val="0"/>
              </a:spcAft>
              <a:buSzPts val="1200"/>
              <a:buChar char="■"/>
              <a:defRPr sz="1200"/>
            </a:lvl3pPr>
            <a:lvl4pPr marL="1828857" lvl="3" indent="-304809">
              <a:spcBef>
                <a:spcPts val="1600"/>
              </a:spcBef>
              <a:spcAft>
                <a:spcPts val="0"/>
              </a:spcAft>
              <a:buSzPts val="1200"/>
              <a:buChar char="●"/>
              <a:defRPr sz="1200"/>
            </a:lvl4pPr>
            <a:lvl5pPr marL="2286071" lvl="4" indent="-304809">
              <a:spcBef>
                <a:spcPts val="1600"/>
              </a:spcBef>
              <a:spcAft>
                <a:spcPts val="0"/>
              </a:spcAft>
              <a:buSzPts val="1200"/>
              <a:buChar char="○"/>
              <a:defRPr sz="1200"/>
            </a:lvl5pPr>
            <a:lvl6pPr marL="2743285" lvl="5" indent="-304809">
              <a:spcBef>
                <a:spcPts val="1600"/>
              </a:spcBef>
              <a:spcAft>
                <a:spcPts val="0"/>
              </a:spcAft>
              <a:buSzPts val="1200"/>
              <a:buChar char="■"/>
              <a:defRPr sz="1200"/>
            </a:lvl6pPr>
            <a:lvl7pPr marL="3200500" lvl="6" indent="-304809">
              <a:spcBef>
                <a:spcPts val="1600"/>
              </a:spcBef>
              <a:spcAft>
                <a:spcPts val="0"/>
              </a:spcAft>
              <a:buSzPts val="1200"/>
              <a:buChar char="●"/>
              <a:defRPr sz="1200"/>
            </a:lvl7pPr>
            <a:lvl8pPr marL="3657714" lvl="7" indent="-304809">
              <a:spcBef>
                <a:spcPts val="1600"/>
              </a:spcBef>
              <a:spcAft>
                <a:spcPts val="0"/>
              </a:spcAft>
              <a:buSzPts val="1200"/>
              <a:buChar char="○"/>
              <a:defRPr sz="1200"/>
            </a:lvl8pPr>
            <a:lvl9pPr marL="4114928" lvl="8" indent="-304809">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229307"/>
            <a:ext cx="3999900" cy="3644160"/>
          </a:xfrm>
          <a:prstGeom prst="rect">
            <a:avLst/>
          </a:prstGeom>
        </p:spPr>
        <p:txBody>
          <a:bodyPr spcFirstLastPara="1" wrap="square" lIns="91425" tIns="91425" rIns="91425" bIns="91425" anchor="t" anchorCtr="0">
            <a:noAutofit/>
          </a:bodyPr>
          <a:lstStyle>
            <a:lvl1pPr marL="457214" lvl="0" indent="-317510">
              <a:spcBef>
                <a:spcPts val="0"/>
              </a:spcBef>
              <a:spcAft>
                <a:spcPts val="0"/>
              </a:spcAft>
              <a:buSzPts val="1400"/>
              <a:buChar char="●"/>
              <a:defRPr sz="1400"/>
            </a:lvl1pPr>
            <a:lvl2pPr marL="914428" lvl="1" indent="-304809">
              <a:spcBef>
                <a:spcPts val="1600"/>
              </a:spcBef>
              <a:spcAft>
                <a:spcPts val="0"/>
              </a:spcAft>
              <a:buSzPts val="1200"/>
              <a:buChar char="○"/>
              <a:defRPr sz="1200"/>
            </a:lvl2pPr>
            <a:lvl3pPr marL="1371643" lvl="2" indent="-304809">
              <a:spcBef>
                <a:spcPts val="1600"/>
              </a:spcBef>
              <a:spcAft>
                <a:spcPts val="0"/>
              </a:spcAft>
              <a:buSzPts val="1200"/>
              <a:buChar char="■"/>
              <a:defRPr sz="1200"/>
            </a:lvl3pPr>
            <a:lvl4pPr marL="1828857" lvl="3" indent="-304809">
              <a:spcBef>
                <a:spcPts val="1600"/>
              </a:spcBef>
              <a:spcAft>
                <a:spcPts val="0"/>
              </a:spcAft>
              <a:buSzPts val="1200"/>
              <a:buChar char="●"/>
              <a:defRPr sz="1200"/>
            </a:lvl4pPr>
            <a:lvl5pPr marL="2286071" lvl="4" indent="-304809">
              <a:spcBef>
                <a:spcPts val="1600"/>
              </a:spcBef>
              <a:spcAft>
                <a:spcPts val="0"/>
              </a:spcAft>
              <a:buSzPts val="1200"/>
              <a:buChar char="○"/>
              <a:defRPr sz="1200"/>
            </a:lvl5pPr>
            <a:lvl6pPr marL="2743285" lvl="5" indent="-304809">
              <a:spcBef>
                <a:spcPts val="1600"/>
              </a:spcBef>
              <a:spcAft>
                <a:spcPts val="0"/>
              </a:spcAft>
              <a:buSzPts val="1200"/>
              <a:buChar char="■"/>
              <a:defRPr sz="1200"/>
            </a:lvl6pPr>
            <a:lvl7pPr marL="3200500" lvl="6" indent="-304809">
              <a:spcBef>
                <a:spcPts val="1600"/>
              </a:spcBef>
              <a:spcAft>
                <a:spcPts val="0"/>
              </a:spcAft>
              <a:buSzPts val="1200"/>
              <a:buChar char="●"/>
              <a:defRPr sz="1200"/>
            </a:lvl7pPr>
            <a:lvl8pPr marL="3657714" lvl="7" indent="-304809">
              <a:spcBef>
                <a:spcPts val="1600"/>
              </a:spcBef>
              <a:spcAft>
                <a:spcPts val="0"/>
              </a:spcAft>
              <a:buSzPts val="1200"/>
              <a:buChar char="○"/>
              <a:defRPr sz="1200"/>
            </a:lvl8pPr>
            <a:lvl9pPr marL="4114928" lvl="8" indent="-304809">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974098"/>
            <a:ext cx="548700" cy="41984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74693"/>
            <a:ext cx="8520600" cy="61088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974098"/>
            <a:ext cx="548700" cy="41984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92640"/>
            <a:ext cx="2808000" cy="80608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482240"/>
            <a:ext cx="2808000" cy="3391360"/>
          </a:xfrm>
          <a:prstGeom prst="rect">
            <a:avLst/>
          </a:prstGeom>
        </p:spPr>
        <p:txBody>
          <a:bodyPr spcFirstLastPara="1" wrap="square" lIns="91425" tIns="91425" rIns="91425" bIns="91425" anchor="t" anchorCtr="0">
            <a:noAutofit/>
          </a:bodyPr>
          <a:lstStyle>
            <a:lvl1pPr marL="457214" lvl="0" indent="-304809">
              <a:spcBef>
                <a:spcPts val="0"/>
              </a:spcBef>
              <a:spcAft>
                <a:spcPts val="0"/>
              </a:spcAft>
              <a:buSzPts val="1200"/>
              <a:buChar char="●"/>
              <a:defRPr sz="1200"/>
            </a:lvl1pPr>
            <a:lvl2pPr marL="914428" lvl="1" indent="-304809">
              <a:spcBef>
                <a:spcPts val="1600"/>
              </a:spcBef>
              <a:spcAft>
                <a:spcPts val="0"/>
              </a:spcAft>
              <a:buSzPts val="1200"/>
              <a:buChar char="○"/>
              <a:defRPr sz="1200"/>
            </a:lvl2pPr>
            <a:lvl3pPr marL="1371643" lvl="2" indent="-304809">
              <a:spcBef>
                <a:spcPts val="1600"/>
              </a:spcBef>
              <a:spcAft>
                <a:spcPts val="0"/>
              </a:spcAft>
              <a:buSzPts val="1200"/>
              <a:buChar char="■"/>
              <a:defRPr sz="1200"/>
            </a:lvl3pPr>
            <a:lvl4pPr marL="1828857" lvl="3" indent="-304809">
              <a:spcBef>
                <a:spcPts val="1600"/>
              </a:spcBef>
              <a:spcAft>
                <a:spcPts val="0"/>
              </a:spcAft>
              <a:buSzPts val="1200"/>
              <a:buChar char="●"/>
              <a:defRPr sz="1200"/>
            </a:lvl4pPr>
            <a:lvl5pPr marL="2286071" lvl="4" indent="-304809">
              <a:spcBef>
                <a:spcPts val="1600"/>
              </a:spcBef>
              <a:spcAft>
                <a:spcPts val="0"/>
              </a:spcAft>
              <a:buSzPts val="1200"/>
              <a:buChar char="○"/>
              <a:defRPr sz="1200"/>
            </a:lvl5pPr>
            <a:lvl6pPr marL="2743285" lvl="5" indent="-304809">
              <a:spcBef>
                <a:spcPts val="1600"/>
              </a:spcBef>
              <a:spcAft>
                <a:spcPts val="0"/>
              </a:spcAft>
              <a:buSzPts val="1200"/>
              <a:buChar char="■"/>
              <a:defRPr sz="1200"/>
            </a:lvl6pPr>
            <a:lvl7pPr marL="3200500" lvl="6" indent="-304809">
              <a:spcBef>
                <a:spcPts val="1600"/>
              </a:spcBef>
              <a:spcAft>
                <a:spcPts val="0"/>
              </a:spcAft>
              <a:buSzPts val="1200"/>
              <a:buChar char="●"/>
              <a:defRPr sz="1200"/>
            </a:lvl7pPr>
            <a:lvl8pPr marL="3657714" lvl="7" indent="-304809">
              <a:spcBef>
                <a:spcPts val="1600"/>
              </a:spcBef>
              <a:spcAft>
                <a:spcPts val="0"/>
              </a:spcAft>
              <a:buSzPts val="1200"/>
              <a:buChar char="○"/>
              <a:defRPr sz="1200"/>
            </a:lvl8pPr>
            <a:lvl9pPr marL="4114928" lvl="8" indent="-304809">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974098"/>
            <a:ext cx="548700" cy="41984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80160"/>
            <a:ext cx="6367800" cy="436352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974098"/>
            <a:ext cx="548700" cy="41984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33"/>
            <a:ext cx="4572000" cy="548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9"/>
          <p:cNvSpPr txBox="1">
            <a:spLocks noGrp="1"/>
          </p:cNvSpPr>
          <p:nvPr>
            <p:ph type="title"/>
          </p:nvPr>
        </p:nvSpPr>
        <p:spPr>
          <a:xfrm>
            <a:off x="265500" y="1315387"/>
            <a:ext cx="4045200" cy="158112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989947"/>
            <a:ext cx="4045200" cy="131744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72347"/>
            <a:ext cx="3837000" cy="3941440"/>
          </a:xfrm>
          <a:prstGeom prst="rect">
            <a:avLst/>
          </a:prstGeom>
        </p:spPr>
        <p:txBody>
          <a:bodyPr spcFirstLastPara="1" wrap="square" lIns="91425" tIns="91425" rIns="91425" bIns="91425" anchor="ctr" anchorCtr="0">
            <a:noAutofit/>
          </a:bodyPr>
          <a:lstStyle>
            <a:lvl1pPr marL="457214" lvl="0" indent="-342910">
              <a:spcBef>
                <a:spcPts val="0"/>
              </a:spcBef>
              <a:spcAft>
                <a:spcPts val="0"/>
              </a:spcAft>
              <a:buSzPts val="1800"/>
              <a:buChar char="●"/>
              <a:defRPr/>
            </a:lvl1pPr>
            <a:lvl2pPr marL="914428" lvl="1" indent="-317510">
              <a:spcBef>
                <a:spcPts val="1600"/>
              </a:spcBef>
              <a:spcAft>
                <a:spcPts val="0"/>
              </a:spcAft>
              <a:buSzPts val="1400"/>
              <a:buChar char="○"/>
              <a:defRPr/>
            </a:lvl2pPr>
            <a:lvl3pPr marL="1371643" lvl="2" indent="-317510">
              <a:spcBef>
                <a:spcPts val="1600"/>
              </a:spcBef>
              <a:spcAft>
                <a:spcPts val="0"/>
              </a:spcAft>
              <a:buSzPts val="1400"/>
              <a:buChar char="■"/>
              <a:defRPr/>
            </a:lvl3pPr>
            <a:lvl4pPr marL="1828857" lvl="3" indent="-317510">
              <a:spcBef>
                <a:spcPts val="1600"/>
              </a:spcBef>
              <a:spcAft>
                <a:spcPts val="0"/>
              </a:spcAft>
              <a:buSzPts val="1400"/>
              <a:buChar char="●"/>
              <a:defRPr/>
            </a:lvl4pPr>
            <a:lvl5pPr marL="2286071" lvl="4" indent="-317510">
              <a:spcBef>
                <a:spcPts val="1600"/>
              </a:spcBef>
              <a:spcAft>
                <a:spcPts val="0"/>
              </a:spcAft>
              <a:buSzPts val="1400"/>
              <a:buChar char="○"/>
              <a:defRPr/>
            </a:lvl5pPr>
            <a:lvl6pPr marL="2743285" lvl="5" indent="-317510">
              <a:spcBef>
                <a:spcPts val="1600"/>
              </a:spcBef>
              <a:spcAft>
                <a:spcPts val="0"/>
              </a:spcAft>
              <a:buSzPts val="1400"/>
              <a:buChar char="■"/>
              <a:defRPr/>
            </a:lvl6pPr>
            <a:lvl7pPr marL="3200500" lvl="6" indent="-317510">
              <a:spcBef>
                <a:spcPts val="1600"/>
              </a:spcBef>
              <a:spcAft>
                <a:spcPts val="0"/>
              </a:spcAft>
              <a:buSzPts val="1400"/>
              <a:buChar char="●"/>
              <a:defRPr/>
            </a:lvl7pPr>
            <a:lvl8pPr marL="3657714" lvl="7" indent="-317510">
              <a:spcBef>
                <a:spcPts val="1600"/>
              </a:spcBef>
              <a:spcAft>
                <a:spcPts val="0"/>
              </a:spcAft>
              <a:buSzPts val="1400"/>
              <a:buChar char="○"/>
              <a:defRPr/>
            </a:lvl8pPr>
            <a:lvl9pPr marL="4114928" lvl="8" indent="-31751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974098"/>
            <a:ext cx="548700" cy="41984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512613"/>
            <a:ext cx="5998800" cy="645440"/>
          </a:xfrm>
          <a:prstGeom prst="rect">
            <a:avLst/>
          </a:prstGeom>
        </p:spPr>
        <p:txBody>
          <a:bodyPr spcFirstLastPara="1" wrap="square" lIns="91425" tIns="91425" rIns="91425" bIns="91425" anchor="ctr" anchorCtr="0">
            <a:noAutofit/>
          </a:bodyPr>
          <a:lstStyle>
            <a:lvl1pPr marL="457214" lvl="0" indent="-228608">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974098"/>
            <a:ext cx="548700" cy="41984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74693"/>
            <a:ext cx="8520600" cy="61088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29307"/>
            <a:ext cx="8520600" cy="364416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974098"/>
            <a:ext cx="548700" cy="41984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grpSp>
        <p:nvGrpSpPr>
          <p:cNvPr id="3" name="Group 2">
            <a:extLst>
              <a:ext uri="{FF2B5EF4-FFF2-40B4-BE49-F238E27FC236}">
                <a16:creationId xmlns:a16="http://schemas.microsoft.com/office/drawing/2014/main" id="{E00BBFEE-CE29-4C3B-85BC-6B107A253CD0}"/>
              </a:ext>
            </a:extLst>
          </p:cNvPr>
          <p:cNvGrpSpPr/>
          <p:nvPr/>
        </p:nvGrpSpPr>
        <p:grpSpPr>
          <a:xfrm>
            <a:off x="4707184" y="1409948"/>
            <a:ext cx="4420528" cy="3013368"/>
            <a:chOff x="4692503" y="1647607"/>
            <a:chExt cx="4451497" cy="2287403"/>
          </a:xfrm>
        </p:grpSpPr>
        <p:sp>
          <p:nvSpPr>
            <p:cNvPr id="59" name="Google Shape;59;p13"/>
            <p:cNvSpPr txBox="1"/>
            <p:nvPr/>
          </p:nvSpPr>
          <p:spPr>
            <a:xfrm>
              <a:off x="4692503" y="1647607"/>
              <a:ext cx="4451497" cy="2287403"/>
            </a:xfrm>
            <a:prstGeom prst="rect">
              <a:avLst/>
            </a:prstGeom>
            <a:noFill/>
            <a:ln w="28575" cap="flat" cmpd="sng">
              <a:solidFill>
                <a:srgbClr val="0B5394"/>
              </a:solidFill>
              <a:prstDash val="solid"/>
              <a:round/>
              <a:headEnd type="none" w="sm" len="sm"/>
              <a:tailEnd type="none" w="sm" len="sm"/>
            </a:ln>
          </p:spPr>
          <p:txBody>
            <a:bodyPr spcFirstLastPara="1" wrap="square" lIns="45720" tIns="0" rIns="45720" bIns="91425" anchor="t" anchorCtr="0">
              <a:noAutofit/>
            </a:bodyPr>
            <a:lstStyle/>
            <a:p>
              <a:pPr algn="ctr">
                <a:lnSpc>
                  <a:spcPct val="115000"/>
                </a:lnSpc>
              </a:pPr>
              <a:r>
                <a:rPr lang="en" sz="1200" b="1" dirty="0">
                  <a:solidFill>
                    <a:srgbClr val="002F84"/>
                  </a:solidFill>
                  <a:latin typeface="Bitstream Charter" pitchFamily="50" charset="0"/>
                  <a:ea typeface="Times New Roman"/>
                  <a:cs typeface="Times New Roman"/>
                  <a:sym typeface="Times New Roman"/>
                </a:rPr>
                <a:t>Results</a:t>
              </a:r>
              <a:r>
                <a:rPr lang="en" sz="1500" b="1" dirty="0">
                  <a:solidFill>
                    <a:srgbClr val="002F84"/>
                  </a:solidFill>
                  <a:latin typeface="Bitstream Charter" pitchFamily="50" charset="0"/>
                  <a:ea typeface="Times New Roman"/>
                  <a:cs typeface="Times New Roman"/>
                  <a:sym typeface="Times New Roman"/>
                </a:rPr>
                <a:t> </a:t>
              </a:r>
            </a:p>
            <a:p>
              <a:pPr>
                <a:lnSpc>
                  <a:spcPct val="115000"/>
                </a:lnSpc>
              </a:pPr>
              <a:endParaRPr lang="en" sz="1200" dirty="0">
                <a:solidFill>
                  <a:srgbClr val="002F84"/>
                </a:solidFill>
                <a:latin typeface="Bitstream Charter" pitchFamily="50" charset="0"/>
                <a:ea typeface="Times New Roman"/>
                <a:cs typeface="Times New Roman"/>
                <a:sym typeface="Times New Roman"/>
              </a:endParaRPr>
            </a:p>
            <a:p>
              <a:pPr>
                <a:lnSpc>
                  <a:spcPct val="115000"/>
                </a:lnSpc>
              </a:pPr>
              <a:endParaRPr sz="1200" dirty="0">
                <a:latin typeface="Bitstream Charter" pitchFamily="50" charset="0"/>
                <a:ea typeface="Times New Roman"/>
                <a:cs typeface="Times New Roman"/>
                <a:sym typeface="Times New Roman"/>
              </a:endParaRPr>
            </a:p>
            <a:p>
              <a:pPr>
                <a:lnSpc>
                  <a:spcPct val="115000"/>
                </a:lnSpc>
                <a:buClr>
                  <a:schemeClr val="dk1"/>
                </a:buClr>
                <a:buSzPts val="1100"/>
              </a:pPr>
              <a:endParaRPr sz="1200" dirty="0">
                <a:latin typeface="Bitstream Charter" pitchFamily="50" charset="0"/>
                <a:ea typeface="Times New Roman"/>
                <a:cs typeface="Times New Roman"/>
                <a:sym typeface="Times New Roman"/>
              </a:endParaRPr>
            </a:p>
            <a:p>
              <a:endParaRPr dirty="0">
                <a:latin typeface="Bitstream Charter" pitchFamily="50" charset="0"/>
              </a:endParaRPr>
            </a:p>
          </p:txBody>
        </p:sp>
        <p:sp>
          <p:nvSpPr>
            <p:cNvPr id="7" name="TextBox 6">
              <a:extLst>
                <a:ext uri="{FF2B5EF4-FFF2-40B4-BE49-F238E27FC236}">
                  <a16:creationId xmlns:a16="http://schemas.microsoft.com/office/drawing/2014/main" id="{F0DD3C37-5EDF-4CF1-9419-50B6D24DD6FD}"/>
                </a:ext>
              </a:extLst>
            </p:cNvPr>
            <p:cNvSpPr txBox="1"/>
            <p:nvPr/>
          </p:nvSpPr>
          <p:spPr>
            <a:xfrm>
              <a:off x="4692503" y="1840888"/>
              <a:ext cx="4451308" cy="892753"/>
            </a:xfrm>
            <a:prstGeom prst="rect">
              <a:avLst/>
            </a:prstGeom>
            <a:noFill/>
          </p:spPr>
          <p:txBody>
            <a:bodyPr wrap="square" rtlCol="0">
              <a:spAutoFit/>
            </a:bodyPr>
            <a:lstStyle/>
            <a:p>
              <a:pPr marL="111125" indent="-111125">
                <a:lnSpc>
                  <a:spcPct val="114000"/>
                </a:lnSpc>
                <a:spcAft>
                  <a:spcPts val="150"/>
                </a:spcAft>
                <a:buFont typeface="Arial" panose="020B0604020202020204" pitchFamily="34" charset="0"/>
                <a:buChar char="•"/>
              </a:pPr>
              <a:r>
                <a:rPr lang="en-US" sz="850" dirty="0">
                  <a:latin typeface="Bitstream Charter" pitchFamily="50" charset="0"/>
                  <a:cs typeface="Times New Roman" panose="02020603050405020304" pitchFamily="18" charset="0"/>
                </a:rPr>
                <a:t>The LGBM model performed the best, followed by the LSTM-LGBM hybrid model.</a:t>
              </a:r>
            </a:p>
            <a:p>
              <a:pPr marL="111125" indent="-111125">
                <a:lnSpc>
                  <a:spcPct val="114000"/>
                </a:lnSpc>
                <a:spcAft>
                  <a:spcPts val="150"/>
                </a:spcAft>
                <a:buFont typeface="Arial" panose="020B0604020202020204" pitchFamily="34" charset="0"/>
                <a:buChar char="•"/>
              </a:pPr>
              <a:r>
                <a:rPr lang="en-US" sz="850" dirty="0">
                  <a:latin typeface="Bitstream Charter" pitchFamily="50" charset="0"/>
                  <a:cs typeface="Times New Roman" panose="02020603050405020304" pitchFamily="18" charset="0"/>
                </a:rPr>
                <a:t>The LSTM model outperformed the MLP model.</a:t>
              </a:r>
            </a:p>
            <a:p>
              <a:pPr marL="111125" indent="-111125">
                <a:lnSpc>
                  <a:spcPct val="114000"/>
                </a:lnSpc>
                <a:spcAft>
                  <a:spcPts val="150"/>
                </a:spcAft>
                <a:buFont typeface="Arial" panose="020B0604020202020204" pitchFamily="34" charset="0"/>
                <a:buChar char="•"/>
              </a:pPr>
              <a:r>
                <a:rPr lang="en-US" sz="850" dirty="0">
                  <a:latin typeface="Bitstream Charter" pitchFamily="50" charset="0"/>
                  <a:cs typeface="Times New Roman" panose="02020603050405020304" pitchFamily="18" charset="0"/>
                </a:rPr>
                <a:t>A LSTM-LGBM hybrid model was </a:t>
              </a:r>
              <a:br>
                <a:rPr lang="en-US" sz="850" dirty="0">
                  <a:latin typeface="Bitstream Charter" pitchFamily="50" charset="0"/>
                  <a:cs typeface="Times New Roman" panose="02020603050405020304" pitchFamily="18" charset="0"/>
                </a:rPr>
              </a:br>
              <a:r>
                <a:rPr lang="en-US" sz="850" dirty="0">
                  <a:latin typeface="Bitstream Charter" pitchFamily="50" charset="0"/>
                  <a:cs typeface="Times New Roman" panose="02020603050405020304" pitchFamily="18" charset="0"/>
                </a:rPr>
                <a:t>constructed, which was able slightly </a:t>
              </a:r>
              <a:br>
                <a:rPr lang="en-US" sz="850" dirty="0">
                  <a:latin typeface="Bitstream Charter" pitchFamily="50" charset="0"/>
                  <a:cs typeface="Times New Roman" panose="02020603050405020304" pitchFamily="18" charset="0"/>
                </a:rPr>
              </a:br>
              <a:r>
                <a:rPr lang="en-US" sz="850" dirty="0">
                  <a:latin typeface="Bitstream Charter" pitchFamily="50" charset="0"/>
                  <a:cs typeface="Times New Roman" panose="02020603050405020304" pitchFamily="18" charset="0"/>
                </a:rPr>
                <a:t>improve the performance compared to </a:t>
              </a:r>
              <a:br>
                <a:rPr lang="en-US" sz="850" dirty="0">
                  <a:latin typeface="Bitstream Charter" pitchFamily="50" charset="0"/>
                  <a:cs typeface="Times New Roman" panose="02020603050405020304" pitchFamily="18" charset="0"/>
                </a:rPr>
              </a:br>
              <a:r>
                <a:rPr lang="en-US" sz="850" dirty="0">
                  <a:latin typeface="Bitstream Charter" pitchFamily="50" charset="0"/>
                  <a:cs typeface="Times New Roman" panose="02020603050405020304" pitchFamily="18" charset="0"/>
                </a:rPr>
                <a:t>the LSTM model, but it was not able </a:t>
              </a:r>
              <a:br>
                <a:rPr lang="en-US" sz="850" dirty="0">
                  <a:latin typeface="Bitstream Charter" pitchFamily="50" charset="0"/>
                  <a:cs typeface="Times New Roman" panose="02020603050405020304" pitchFamily="18" charset="0"/>
                </a:rPr>
              </a:br>
              <a:r>
                <a:rPr lang="en-US" sz="850" dirty="0">
                  <a:latin typeface="Bitstream Charter" pitchFamily="50" charset="0"/>
                  <a:cs typeface="Times New Roman" panose="02020603050405020304" pitchFamily="18" charset="0"/>
                </a:rPr>
                <a:t>to outperform the LGBM model.</a:t>
              </a:r>
            </a:p>
          </p:txBody>
        </p:sp>
      </p:grpSp>
      <p:grpSp>
        <p:nvGrpSpPr>
          <p:cNvPr id="21" name="Group 20">
            <a:extLst>
              <a:ext uri="{FF2B5EF4-FFF2-40B4-BE49-F238E27FC236}">
                <a16:creationId xmlns:a16="http://schemas.microsoft.com/office/drawing/2014/main" id="{94A4FC3A-EA26-4635-B166-A806E7A944C5}"/>
              </a:ext>
            </a:extLst>
          </p:cNvPr>
          <p:cNvGrpSpPr/>
          <p:nvPr/>
        </p:nvGrpSpPr>
        <p:grpSpPr>
          <a:xfrm>
            <a:off x="14866" y="-29736"/>
            <a:ext cx="9112847" cy="726781"/>
            <a:chOff x="0" y="143838"/>
            <a:chExt cx="9144000" cy="726781"/>
          </a:xfrm>
        </p:grpSpPr>
        <p:sp>
          <p:nvSpPr>
            <p:cNvPr id="54" name="Google Shape;54;p13"/>
            <p:cNvSpPr txBox="1"/>
            <p:nvPr/>
          </p:nvSpPr>
          <p:spPr>
            <a:xfrm>
              <a:off x="0" y="185724"/>
              <a:ext cx="9144000" cy="684895"/>
            </a:xfrm>
            <a:prstGeom prst="rect">
              <a:avLst/>
            </a:prstGeom>
            <a:noFill/>
            <a:ln w="28575" cap="flat" cmpd="sng">
              <a:solidFill>
                <a:srgbClr val="0B5394"/>
              </a:solidFill>
              <a:prstDash val="solid"/>
              <a:round/>
              <a:headEnd type="none" w="sm" len="sm"/>
              <a:tailEnd type="none" w="sm" len="sm"/>
            </a:ln>
          </p:spPr>
          <p:txBody>
            <a:bodyPr spcFirstLastPara="1" wrap="square" lIns="91425" tIns="91425" rIns="91425" bIns="91425" anchor="t" anchorCtr="0">
              <a:noAutofit/>
            </a:bodyPr>
            <a:lstStyle/>
            <a:p>
              <a:endParaRPr>
                <a:latin typeface="Bitstream Charter" pitchFamily="50" charset="0"/>
              </a:endParaRPr>
            </a:p>
          </p:txBody>
        </p:sp>
        <p:pic>
          <p:nvPicPr>
            <p:cNvPr id="55" name="Google Shape;55;p13"/>
            <p:cNvPicPr preferRelativeResize="0"/>
            <p:nvPr/>
          </p:nvPicPr>
          <p:blipFill rotWithShape="1">
            <a:blip r:embed="rId3">
              <a:alphaModFix/>
            </a:blip>
            <a:srcRect l="675" t="3035"/>
            <a:stretch/>
          </p:blipFill>
          <p:spPr>
            <a:xfrm>
              <a:off x="64026" y="217975"/>
              <a:ext cx="1764775" cy="382966"/>
            </a:xfrm>
            <a:prstGeom prst="rect">
              <a:avLst/>
            </a:prstGeom>
            <a:noFill/>
            <a:ln>
              <a:noFill/>
            </a:ln>
          </p:spPr>
        </p:pic>
        <p:sp>
          <p:nvSpPr>
            <p:cNvPr id="56" name="Google Shape;56;p13"/>
            <p:cNvSpPr txBox="1"/>
            <p:nvPr/>
          </p:nvSpPr>
          <p:spPr>
            <a:xfrm>
              <a:off x="0" y="143838"/>
              <a:ext cx="9097576" cy="713104"/>
            </a:xfrm>
            <a:prstGeom prst="rect">
              <a:avLst/>
            </a:prstGeom>
            <a:noFill/>
            <a:ln>
              <a:noFill/>
            </a:ln>
          </p:spPr>
          <p:txBody>
            <a:bodyPr spcFirstLastPara="1" wrap="square" lIns="91425" tIns="91425" rIns="91425" bIns="91425" anchor="t" anchorCtr="0">
              <a:noAutofit/>
            </a:bodyPr>
            <a:lstStyle/>
            <a:p>
              <a:pPr algn="ctr">
                <a:lnSpc>
                  <a:spcPct val="115000"/>
                </a:lnSpc>
              </a:pPr>
              <a:r>
                <a:rPr lang="en" sz="1200" b="1" dirty="0">
                  <a:solidFill>
                    <a:srgbClr val="002F84"/>
                  </a:solidFill>
                  <a:latin typeface="Bitstream Charter" pitchFamily="50" charset="0"/>
                  <a:ea typeface="Times New Roman"/>
                  <a:cs typeface="Times New Roman"/>
                  <a:sym typeface="Times New Roman"/>
                </a:rPr>
                <a:t>2019-2020 M.Sc. in Data Science and Analytics</a:t>
              </a:r>
              <a:endParaRPr sz="1200" b="1" dirty="0">
                <a:solidFill>
                  <a:srgbClr val="002F84"/>
                </a:solidFill>
                <a:latin typeface="Bitstream Charter" pitchFamily="50" charset="0"/>
                <a:ea typeface="Times New Roman"/>
                <a:cs typeface="Times New Roman"/>
                <a:sym typeface="Times New Roman"/>
              </a:endParaRPr>
            </a:p>
            <a:p>
              <a:pPr algn="ctr">
                <a:lnSpc>
                  <a:spcPct val="115000"/>
                </a:lnSpc>
              </a:pPr>
              <a:r>
                <a:rPr lang="en-US" sz="1200" b="1" dirty="0">
                  <a:solidFill>
                    <a:srgbClr val="002F84"/>
                  </a:solidFill>
                  <a:latin typeface="Bitstream Charter" pitchFamily="50" charset="0"/>
                  <a:ea typeface="Times New Roman"/>
                  <a:cs typeface="Times New Roman"/>
                  <a:sym typeface="Times New Roman"/>
                </a:rPr>
                <a:t>Multi-Step Sales Forecasting of Walmart Products</a:t>
              </a:r>
            </a:p>
            <a:p>
              <a:pPr lvl="0" algn="ctr">
                <a:lnSpc>
                  <a:spcPct val="115000"/>
                </a:lnSpc>
                <a:buClr>
                  <a:schemeClr val="dk1"/>
                </a:buClr>
                <a:buSzPts val="1100"/>
              </a:pPr>
              <a:r>
                <a:rPr lang="en-US" sz="1200" b="1" dirty="0">
                  <a:solidFill>
                    <a:srgbClr val="002F84"/>
                  </a:solidFill>
                  <a:latin typeface="Bitstream Charter" pitchFamily="50" charset="0"/>
                  <a:ea typeface="Times New Roman"/>
                  <a:cs typeface="Times New Roman"/>
                  <a:sym typeface="Times New Roman"/>
                </a:rPr>
                <a:t>            	               Moeen Bagheri                                                                   Supervisor: Dr. Konstantinos Georgiou			</a:t>
              </a:r>
            </a:p>
          </p:txBody>
        </p:sp>
      </p:grpSp>
      <p:sp>
        <p:nvSpPr>
          <p:cNvPr id="57" name="Google Shape;57;p13"/>
          <p:cNvSpPr txBox="1"/>
          <p:nvPr/>
        </p:nvSpPr>
        <p:spPr>
          <a:xfrm>
            <a:off x="14866" y="748630"/>
            <a:ext cx="9112847" cy="618233"/>
          </a:xfrm>
          <a:prstGeom prst="rect">
            <a:avLst/>
          </a:prstGeom>
          <a:noFill/>
          <a:ln w="28575" cap="flat" cmpd="sng">
            <a:solidFill>
              <a:srgbClr val="0B5394"/>
            </a:solidFill>
            <a:prstDash val="solid"/>
            <a:round/>
            <a:headEnd type="none" w="sm" len="sm"/>
            <a:tailEnd type="none" w="sm" len="sm"/>
          </a:ln>
        </p:spPr>
        <p:txBody>
          <a:bodyPr spcFirstLastPara="1" wrap="square" lIns="91425" tIns="0" rIns="91425" bIns="91425" anchor="t" anchorCtr="0">
            <a:noAutofit/>
          </a:bodyPr>
          <a:lstStyle/>
          <a:p>
            <a:pPr algn="ctr">
              <a:lnSpc>
                <a:spcPct val="115000"/>
              </a:lnSpc>
            </a:pPr>
            <a:r>
              <a:rPr lang="en" sz="1200" b="1" dirty="0">
                <a:solidFill>
                  <a:srgbClr val="002F84"/>
                </a:solidFill>
                <a:latin typeface="Bitstream Charter" pitchFamily="50" charset="0"/>
                <a:ea typeface="Times New Roman"/>
                <a:cs typeface="Times New Roman"/>
                <a:sym typeface="Times New Roman"/>
              </a:rPr>
              <a:t>Objective</a:t>
            </a:r>
          </a:p>
          <a:p>
            <a:pPr lvl="0">
              <a:lnSpc>
                <a:spcPct val="115000"/>
              </a:lnSpc>
            </a:pPr>
            <a:r>
              <a:rPr lang="en-US" sz="950" dirty="0">
                <a:latin typeface="Bitstream Charter" pitchFamily="50" charset="0"/>
                <a:ea typeface="Times New Roman"/>
                <a:cs typeface="Times New Roman"/>
                <a:sym typeface="Times New Roman"/>
              </a:rPr>
              <a:t>The aim is to provide 28-days ahead sale forecasts for 30490 items sold by Walmart. The objective is to compare the performance of deep learning models with machine learning models, the performance of recurrent neural networks with simple neural networks, and the performance of a hybrid model with its individual components.</a:t>
            </a:r>
            <a:endParaRPr sz="950" dirty="0">
              <a:latin typeface="Bitstream Charter" pitchFamily="50" charset="0"/>
              <a:ea typeface="Times New Roman"/>
              <a:cs typeface="Times New Roman"/>
              <a:sym typeface="Times New Roman"/>
            </a:endParaRPr>
          </a:p>
          <a:p>
            <a:pPr>
              <a:lnSpc>
                <a:spcPct val="115000"/>
              </a:lnSpc>
            </a:pPr>
            <a:endParaRPr sz="1200" dirty="0">
              <a:latin typeface="Bitstream Charter" pitchFamily="50" charset="0"/>
              <a:ea typeface="Times New Roman"/>
              <a:cs typeface="Times New Roman"/>
              <a:sym typeface="Times New Roman"/>
            </a:endParaRPr>
          </a:p>
        </p:txBody>
      </p:sp>
      <p:sp>
        <p:nvSpPr>
          <p:cNvPr id="58" name="Google Shape;58;p13"/>
          <p:cNvSpPr txBox="1"/>
          <p:nvPr/>
        </p:nvSpPr>
        <p:spPr>
          <a:xfrm>
            <a:off x="14866" y="1409949"/>
            <a:ext cx="4651800" cy="888960"/>
          </a:xfrm>
          <a:prstGeom prst="rect">
            <a:avLst/>
          </a:prstGeom>
          <a:noFill/>
          <a:ln w="28575" cap="flat" cmpd="sng">
            <a:solidFill>
              <a:srgbClr val="0B5394"/>
            </a:solidFill>
            <a:prstDash val="solid"/>
            <a:round/>
            <a:headEnd type="none" w="sm" len="sm"/>
            <a:tailEnd type="none" w="sm" len="sm"/>
          </a:ln>
        </p:spPr>
        <p:txBody>
          <a:bodyPr spcFirstLastPara="1" wrap="square" lIns="91440" tIns="0" rIns="45720" bIns="91425" anchor="t" anchorCtr="0">
            <a:noAutofit/>
          </a:bodyPr>
          <a:lstStyle/>
          <a:p>
            <a:pPr algn="ctr">
              <a:lnSpc>
                <a:spcPct val="115000"/>
              </a:lnSpc>
            </a:pPr>
            <a:r>
              <a:rPr lang="en" sz="1200" b="1" dirty="0">
                <a:solidFill>
                  <a:srgbClr val="002F84"/>
                </a:solidFill>
                <a:latin typeface="Bitstream Charter" pitchFamily="50" charset="0"/>
                <a:ea typeface="Times New Roman"/>
                <a:cs typeface="Times New Roman"/>
                <a:sym typeface="Times New Roman"/>
              </a:rPr>
              <a:t>Background</a:t>
            </a:r>
            <a:r>
              <a:rPr lang="en" sz="1500" b="1" dirty="0">
                <a:solidFill>
                  <a:srgbClr val="002F84"/>
                </a:solidFill>
                <a:latin typeface="Bitstream Charter" pitchFamily="50" charset="0"/>
                <a:ea typeface="Times New Roman"/>
                <a:cs typeface="Times New Roman"/>
                <a:sym typeface="Times New Roman"/>
              </a:rPr>
              <a:t> </a:t>
            </a:r>
          </a:p>
          <a:p>
            <a:pPr lvl="0">
              <a:lnSpc>
                <a:spcPct val="115000"/>
              </a:lnSpc>
            </a:pPr>
            <a:r>
              <a:rPr lang="en-US" sz="840" dirty="0">
                <a:solidFill>
                  <a:schemeClr val="tx1"/>
                </a:solidFill>
                <a:latin typeface="Bitstream Charter" pitchFamily="50" charset="0"/>
                <a:ea typeface="Times New Roman"/>
                <a:cs typeface="Times New Roman"/>
                <a:sym typeface="Times New Roman"/>
              </a:rPr>
              <a:t>Forecasting future sales is important to retailers for managing inventory and making marketing decisions. However, the volatility in demand, which is dependent on many external factors, such as holidays, prices, and promotions, makes sales forecasting a challenging problem. Hence, it is necessary to consider the effects of these external factors when forecasting future sales.</a:t>
            </a:r>
            <a:endParaRPr sz="840" dirty="0">
              <a:solidFill>
                <a:schemeClr val="tx1"/>
              </a:solidFill>
              <a:latin typeface="Bitstream Charter" pitchFamily="50" charset="0"/>
              <a:ea typeface="Times New Roman"/>
              <a:cs typeface="Times New Roman"/>
              <a:sym typeface="Times New Roman"/>
            </a:endParaRPr>
          </a:p>
        </p:txBody>
      </p:sp>
      <p:sp>
        <p:nvSpPr>
          <p:cNvPr id="60" name="Google Shape;60;p13"/>
          <p:cNvSpPr txBox="1"/>
          <p:nvPr/>
        </p:nvSpPr>
        <p:spPr>
          <a:xfrm>
            <a:off x="4707372" y="4467922"/>
            <a:ext cx="4420342" cy="1006328"/>
          </a:xfrm>
          <a:prstGeom prst="rect">
            <a:avLst/>
          </a:prstGeom>
          <a:noFill/>
          <a:ln w="28575" cap="flat" cmpd="sng">
            <a:solidFill>
              <a:srgbClr val="0B5394"/>
            </a:solidFill>
            <a:prstDash val="solid"/>
            <a:round/>
            <a:headEnd type="none" w="sm" len="sm"/>
            <a:tailEnd type="none" w="sm" len="sm"/>
          </a:ln>
        </p:spPr>
        <p:txBody>
          <a:bodyPr spcFirstLastPara="1" wrap="square" lIns="91440" tIns="45720" rIns="91440" bIns="91425" anchor="t" anchorCtr="0">
            <a:noAutofit/>
          </a:bodyPr>
          <a:lstStyle/>
          <a:p>
            <a:pPr algn="ctr">
              <a:lnSpc>
                <a:spcPct val="115000"/>
              </a:lnSpc>
            </a:pPr>
            <a:r>
              <a:rPr lang="en" sz="1200" b="1" dirty="0">
                <a:solidFill>
                  <a:srgbClr val="002F84"/>
                </a:solidFill>
                <a:latin typeface="Bitstream Charter" pitchFamily="50" charset="0"/>
                <a:ea typeface="Times New Roman"/>
                <a:cs typeface="Times New Roman"/>
                <a:sym typeface="Times New Roman"/>
              </a:rPr>
              <a:t>Conclusions</a:t>
            </a:r>
          </a:p>
          <a:p>
            <a:pPr marL="55565" indent="-55565">
              <a:lnSpc>
                <a:spcPct val="115000"/>
              </a:lnSpc>
              <a:buFont typeface="Arial" panose="020B0604020202020204" pitchFamily="34" charset="0"/>
              <a:buChar char="•"/>
            </a:pPr>
            <a:r>
              <a:rPr lang="en-US" sz="780" dirty="0">
                <a:solidFill>
                  <a:schemeClr val="tx1"/>
                </a:solidFill>
                <a:latin typeface="Bitstream Charter" pitchFamily="50" charset="0"/>
                <a:ea typeface="Times New Roman"/>
                <a:cs typeface="Times New Roman"/>
                <a:sym typeface="Times New Roman"/>
              </a:rPr>
              <a:t>The performance of the LGBM model highlights the potential of boosting methods in improving the overall performance. </a:t>
            </a:r>
          </a:p>
          <a:p>
            <a:pPr marL="55565" indent="-55565">
              <a:lnSpc>
                <a:spcPct val="115000"/>
              </a:lnSpc>
              <a:buFont typeface="Arial" panose="020B0604020202020204" pitchFamily="34" charset="0"/>
              <a:buChar char="•"/>
            </a:pPr>
            <a:r>
              <a:rPr lang="en-US" sz="780" dirty="0">
                <a:solidFill>
                  <a:schemeClr val="tx1"/>
                </a:solidFill>
                <a:latin typeface="Bitstream Charter" pitchFamily="50" charset="0"/>
                <a:ea typeface="Times New Roman"/>
                <a:cs typeface="Times New Roman"/>
                <a:sym typeface="Times New Roman"/>
              </a:rPr>
              <a:t>From the results of the LSTM and MLP models, we can clearly see the ability of LSTM models in working with time-series data compared to regular neural networks.</a:t>
            </a:r>
            <a:endParaRPr sz="780" dirty="0">
              <a:solidFill>
                <a:schemeClr val="tx1"/>
              </a:solidFill>
              <a:latin typeface="Bitstream Charter" pitchFamily="50" charset="0"/>
              <a:ea typeface="Times New Roman"/>
              <a:cs typeface="Times New Roman"/>
              <a:sym typeface="Times New Roman"/>
            </a:endParaRPr>
          </a:p>
          <a:p>
            <a:pPr marL="55565" indent="-55565">
              <a:buFont typeface="Arial" panose="020B0604020202020204" pitchFamily="34" charset="0"/>
              <a:buChar char="•"/>
            </a:pPr>
            <a:r>
              <a:rPr lang="en-US" sz="780" dirty="0">
                <a:latin typeface="Bitstream Charter" pitchFamily="50" charset="0"/>
              </a:rPr>
              <a:t>The performance of the hybrid model was closely tied to the performance of its first component.</a:t>
            </a:r>
            <a:endParaRPr sz="780" dirty="0">
              <a:latin typeface="Bitstream Charter" pitchFamily="50" charset="0"/>
            </a:endParaRPr>
          </a:p>
        </p:txBody>
      </p:sp>
      <p:sp>
        <p:nvSpPr>
          <p:cNvPr id="61" name="Google Shape;61;p13"/>
          <p:cNvSpPr txBox="1"/>
          <p:nvPr/>
        </p:nvSpPr>
        <p:spPr>
          <a:xfrm>
            <a:off x="14866" y="2341642"/>
            <a:ext cx="4651800" cy="3132608"/>
          </a:xfrm>
          <a:prstGeom prst="rect">
            <a:avLst/>
          </a:prstGeom>
          <a:noFill/>
          <a:ln w="28575" cap="flat" cmpd="sng">
            <a:solidFill>
              <a:srgbClr val="0B5394"/>
            </a:solidFill>
            <a:prstDash val="solid"/>
            <a:round/>
            <a:headEnd type="none" w="sm" len="sm"/>
            <a:tailEnd type="none" w="sm" len="sm"/>
          </a:ln>
        </p:spPr>
        <p:txBody>
          <a:bodyPr spcFirstLastPara="1" wrap="square" lIns="45720" tIns="45720" rIns="45720" bIns="91425" anchor="t" anchorCtr="0">
            <a:noAutofit/>
          </a:bodyPr>
          <a:lstStyle/>
          <a:p>
            <a:pPr algn="ctr">
              <a:lnSpc>
                <a:spcPct val="115000"/>
              </a:lnSpc>
              <a:spcAft>
                <a:spcPts val="150"/>
              </a:spcAft>
            </a:pPr>
            <a:r>
              <a:rPr lang="en" sz="1200" b="1" dirty="0">
                <a:solidFill>
                  <a:srgbClr val="002F84"/>
                </a:solidFill>
                <a:latin typeface="Bitstream Charter" pitchFamily="50" charset="0"/>
                <a:ea typeface="Times New Roman"/>
                <a:cs typeface="Times New Roman"/>
                <a:sym typeface="Times New Roman"/>
              </a:rPr>
              <a:t>Methodology</a:t>
            </a:r>
          </a:p>
          <a:p>
            <a:pPr>
              <a:lnSpc>
                <a:spcPct val="115000"/>
              </a:lnSpc>
              <a:spcAft>
                <a:spcPts val="150"/>
              </a:spcAft>
            </a:pPr>
            <a:r>
              <a:rPr lang="en-US" sz="720" dirty="0">
                <a:solidFill>
                  <a:schemeClr val="tx1"/>
                </a:solidFill>
                <a:latin typeface="Bitstream Charter" pitchFamily="50" charset="0"/>
                <a:ea typeface="Times New Roman"/>
                <a:cs typeface="Times New Roman"/>
                <a:sym typeface="Times New Roman"/>
              </a:rPr>
              <a:t>Two experiments were performed:</a:t>
            </a:r>
          </a:p>
          <a:p>
            <a:pPr marL="169868" indent="-57152">
              <a:lnSpc>
                <a:spcPct val="115000"/>
              </a:lnSpc>
              <a:spcAft>
                <a:spcPts val="150"/>
              </a:spcAft>
            </a:pPr>
            <a:r>
              <a:rPr lang="en-US" sz="720" b="1" u="sng" dirty="0">
                <a:solidFill>
                  <a:schemeClr val="tx1"/>
                </a:solidFill>
                <a:latin typeface="Bitstream Charter" pitchFamily="50" charset="0"/>
                <a:ea typeface="Times New Roman"/>
                <a:cs typeface="Times New Roman"/>
                <a:sym typeface="Times New Roman"/>
              </a:rPr>
              <a:t>Experiment 1:</a:t>
            </a:r>
          </a:p>
          <a:p>
            <a:pPr marL="169868" indent="-57152">
              <a:lnSpc>
                <a:spcPct val="115000"/>
              </a:lnSpc>
              <a:spcAft>
                <a:spcPts val="150"/>
              </a:spcAft>
              <a:buFont typeface="Arial" panose="020B0604020202020204" pitchFamily="34" charset="0"/>
              <a:buChar char="•"/>
            </a:pPr>
            <a:r>
              <a:rPr lang="en-US" sz="720" dirty="0">
                <a:latin typeface="Bitstream Charter" pitchFamily="50" charset="0"/>
                <a:ea typeface="Times New Roman"/>
                <a:cs typeface="Times New Roman"/>
                <a:sym typeface="Times New Roman"/>
              </a:rPr>
              <a:t>The performances of three singular models, Long Short-Term Memory (LSTM), Multi-Layer Perceptron (MLP), and </a:t>
            </a:r>
            <a:r>
              <a:rPr lang="en-US" sz="720" dirty="0" err="1">
                <a:latin typeface="Bitstream Charter" pitchFamily="50" charset="0"/>
                <a:ea typeface="Times New Roman"/>
                <a:cs typeface="Times New Roman"/>
                <a:sym typeface="Times New Roman"/>
              </a:rPr>
              <a:t>LightGBM</a:t>
            </a:r>
            <a:r>
              <a:rPr lang="en-US" sz="720" dirty="0">
                <a:latin typeface="Bitstream Charter" pitchFamily="50" charset="0"/>
                <a:ea typeface="Times New Roman"/>
                <a:cs typeface="Times New Roman"/>
                <a:sym typeface="Times New Roman"/>
              </a:rPr>
              <a:t> (LGBM), were compared in predicting 28-days ahead sale forecasts.</a:t>
            </a:r>
          </a:p>
          <a:p>
            <a:pPr marL="169868" indent="-57152">
              <a:lnSpc>
                <a:spcPct val="115000"/>
              </a:lnSpc>
              <a:spcAft>
                <a:spcPts val="150"/>
              </a:spcAft>
              <a:buFont typeface="Arial" panose="020B0604020202020204" pitchFamily="34" charset="0"/>
              <a:buChar char="•"/>
            </a:pPr>
            <a:r>
              <a:rPr lang="en-US" sz="720" dirty="0">
                <a:latin typeface="Bitstream Charter" pitchFamily="50" charset="0"/>
                <a:ea typeface="Times New Roman"/>
                <a:cs typeface="Times New Roman"/>
                <a:sym typeface="Times New Roman"/>
              </a:rPr>
              <a:t>In order to make the MLP and LGBM models look more than one step in the past, we created lag and rolling mean/std features of the sales values.</a:t>
            </a:r>
          </a:p>
          <a:p>
            <a:pPr marL="169868" indent="-57152">
              <a:lnSpc>
                <a:spcPct val="115000"/>
              </a:lnSpc>
              <a:spcAft>
                <a:spcPts val="150"/>
              </a:spcAft>
              <a:buFont typeface="Arial" panose="020B0604020202020204" pitchFamily="34" charset="0"/>
              <a:buChar char="•"/>
            </a:pPr>
            <a:r>
              <a:rPr lang="en-US" sz="720" dirty="0">
                <a:solidFill>
                  <a:schemeClr val="tx1"/>
                </a:solidFill>
                <a:latin typeface="Bitstream Charter" pitchFamily="50" charset="0"/>
                <a:ea typeface="Times New Roman"/>
                <a:cs typeface="Times New Roman"/>
                <a:sym typeface="Times New Roman"/>
              </a:rPr>
              <a:t>The hyperparameters of all three models were optimized using Bayesian optimization. </a:t>
            </a:r>
            <a:endParaRPr lang="en-US" sz="720" dirty="0">
              <a:latin typeface="Bitstream Charter" pitchFamily="50" charset="0"/>
              <a:ea typeface="Times New Roman"/>
              <a:cs typeface="Times New Roman"/>
              <a:sym typeface="Times New Roman"/>
            </a:endParaRPr>
          </a:p>
          <a:p>
            <a:pPr marL="169868" indent="-57152">
              <a:lnSpc>
                <a:spcPct val="115000"/>
              </a:lnSpc>
              <a:spcBef>
                <a:spcPts val="300"/>
              </a:spcBef>
              <a:spcAft>
                <a:spcPts val="150"/>
              </a:spcAft>
            </a:pPr>
            <a:r>
              <a:rPr lang="en-US" sz="720" b="1" u="sng" dirty="0">
                <a:solidFill>
                  <a:schemeClr val="tx1"/>
                </a:solidFill>
                <a:latin typeface="Bitstream Charter" pitchFamily="50" charset="0"/>
                <a:ea typeface="Times New Roman"/>
                <a:cs typeface="Times New Roman"/>
                <a:sym typeface="Times New Roman"/>
              </a:rPr>
              <a:t>Experiment 2:</a:t>
            </a:r>
            <a:endParaRPr lang="en-US" sz="720" dirty="0">
              <a:latin typeface="Bitstream Charter" pitchFamily="50" charset="0"/>
              <a:ea typeface="Times New Roman"/>
              <a:cs typeface="Times New Roman"/>
              <a:sym typeface="Times New Roman"/>
            </a:endParaRPr>
          </a:p>
          <a:p>
            <a:pPr marL="169868" indent="-57152">
              <a:lnSpc>
                <a:spcPct val="115000"/>
              </a:lnSpc>
              <a:spcAft>
                <a:spcPts val="150"/>
              </a:spcAft>
              <a:buFont typeface="Arial" panose="020B0604020202020204" pitchFamily="34" charset="0"/>
              <a:buChar char="•"/>
            </a:pPr>
            <a:r>
              <a:rPr lang="en-US" sz="720" dirty="0">
                <a:solidFill>
                  <a:schemeClr val="tx1"/>
                </a:solidFill>
                <a:latin typeface="Bitstream Charter" pitchFamily="50" charset="0"/>
                <a:ea typeface="Times New Roman"/>
                <a:cs typeface="Times New Roman"/>
                <a:sym typeface="Times New Roman"/>
              </a:rPr>
              <a:t>A hybrid model consisting of the LSTM model and the best performing model between the MLP and LGBM models was constructed and its performance was compared with the performances of its individual components.</a:t>
            </a:r>
          </a:p>
          <a:p>
            <a:pPr marL="169868" indent="-57152">
              <a:lnSpc>
                <a:spcPct val="115000"/>
              </a:lnSpc>
              <a:spcAft>
                <a:spcPts val="150"/>
              </a:spcAft>
              <a:buFont typeface="Arial" panose="020B0604020202020204" pitchFamily="34" charset="0"/>
              <a:buChar char="•"/>
            </a:pPr>
            <a:r>
              <a:rPr lang="en-US" sz="720" dirty="0">
                <a:solidFill>
                  <a:schemeClr val="tx1"/>
                </a:solidFill>
                <a:latin typeface="Bitstream Charter" pitchFamily="50" charset="0"/>
                <a:ea typeface="Times New Roman"/>
                <a:cs typeface="Times New Roman"/>
                <a:sym typeface="Times New Roman"/>
              </a:rPr>
              <a:t>The hybrid model was constructed in a sequential manner, where the LSTM model is first fitted to the sales time-series data and predicts the futures sales, and the second component is fitted to the residuals of the LSTM component, and predicts the error of the LSTM model based on the external factors.</a:t>
            </a:r>
            <a:br>
              <a:rPr lang="en-US" sz="720" dirty="0">
                <a:solidFill>
                  <a:schemeClr val="tx1"/>
                </a:solidFill>
                <a:latin typeface="Bitstream Charter" pitchFamily="50" charset="0"/>
                <a:ea typeface="Times New Roman"/>
                <a:cs typeface="Times New Roman"/>
                <a:sym typeface="Times New Roman"/>
              </a:rPr>
            </a:br>
            <a:endParaRPr lang="en-US" sz="720" dirty="0">
              <a:solidFill>
                <a:schemeClr val="tx1"/>
              </a:solidFill>
              <a:latin typeface="Bitstream Charter" pitchFamily="50" charset="0"/>
              <a:ea typeface="Times New Roman"/>
              <a:cs typeface="Times New Roman"/>
              <a:sym typeface="Times New Roman"/>
            </a:endParaRPr>
          </a:p>
          <a:p>
            <a:pPr>
              <a:lnSpc>
                <a:spcPct val="115000"/>
              </a:lnSpc>
              <a:spcAft>
                <a:spcPts val="150"/>
              </a:spcAft>
            </a:pPr>
            <a:r>
              <a:rPr lang="en-US" sz="720" dirty="0">
                <a:solidFill>
                  <a:schemeClr val="tx1"/>
                </a:solidFill>
                <a:latin typeface="Bitstream Charter" pitchFamily="50" charset="0"/>
                <a:ea typeface="Times New Roman"/>
                <a:cs typeface="Times New Roman"/>
                <a:sym typeface="Times New Roman"/>
              </a:rPr>
              <a:t>All models were trained using the Root Mean Square Error (RMSE) as the loss function.</a:t>
            </a:r>
          </a:p>
          <a:p>
            <a:pPr>
              <a:lnSpc>
                <a:spcPct val="115000"/>
              </a:lnSpc>
              <a:spcAft>
                <a:spcPts val="150"/>
              </a:spcAft>
            </a:pPr>
            <a:r>
              <a:rPr lang="en-US" sz="720" dirty="0">
                <a:solidFill>
                  <a:schemeClr val="tx1"/>
                </a:solidFill>
                <a:latin typeface="Bitstream Charter" pitchFamily="50" charset="0"/>
                <a:ea typeface="Times New Roman"/>
                <a:cs typeface="Times New Roman"/>
                <a:sym typeface="Times New Roman"/>
              </a:rPr>
              <a:t>The models were evaluated using the Root Mean Square Scaled Error (RMSSE), by comparing their performances to the performance of a naïve model.</a:t>
            </a:r>
          </a:p>
          <a:p>
            <a:pPr>
              <a:lnSpc>
                <a:spcPct val="115000"/>
              </a:lnSpc>
              <a:spcAft>
                <a:spcPts val="150"/>
              </a:spcAft>
            </a:pPr>
            <a:r>
              <a:rPr lang="en-US" sz="720" dirty="0">
                <a:solidFill>
                  <a:schemeClr val="tx1"/>
                </a:solidFill>
                <a:latin typeface="Bitstream Charter" pitchFamily="50" charset="0"/>
                <a:ea typeface="Times New Roman"/>
                <a:cs typeface="Times New Roman"/>
                <a:sym typeface="Times New Roman"/>
              </a:rPr>
              <a:t>The Mean Error (ME) of each model was also evaluated to check whether the models tend to over-forecast or under-forecast the target sale values.</a:t>
            </a:r>
          </a:p>
          <a:p>
            <a:pPr>
              <a:lnSpc>
                <a:spcPct val="115000"/>
              </a:lnSpc>
              <a:spcAft>
                <a:spcPts val="150"/>
              </a:spcAft>
            </a:pPr>
            <a:endParaRPr lang="en-US" sz="830" dirty="0">
              <a:solidFill>
                <a:schemeClr val="tx1"/>
              </a:solidFill>
              <a:latin typeface="Bitstream Charter" pitchFamily="50" charset="0"/>
              <a:ea typeface="Times New Roman"/>
              <a:cs typeface="Times New Roman"/>
              <a:sym typeface="Times New Roman"/>
            </a:endParaRPr>
          </a:p>
        </p:txBody>
      </p:sp>
      <p:sp>
        <p:nvSpPr>
          <p:cNvPr id="5" name="Rectangle 2">
            <a:extLst>
              <a:ext uri="{FF2B5EF4-FFF2-40B4-BE49-F238E27FC236}">
                <a16:creationId xmlns:a16="http://schemas.microsoft.com/office/drawing/2014/main" id="{196CDE61-2CCA-46E4-9C6F-F0760A1E67EE}"/>
              </a:ext>
            </a:extLst>
          </p:cNvPr>
          <p:cNvSpPr>
            <a:spLocks noChangeArrowheads="1"/>
          </p:cNvSpPr>
          <p:nvPr/>
        </p:nvSpPr>
        <p:spPr bwMode="auto">
          <a:xfrm>
            <a:off x="311152" y="260260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28" eaLnBrk="0" fontAlgn="base" hangingPunct="0">
              <a:spcBef>
                <a:spcPct val="0"/>
              </a:spcBef>
              <a:spcAft>
                <a:spcPct val="0"/>
              </a:spcAft>
              <a:buClrTx/>
            </a:pPr>
            <a:br>
              <a:rPr lang="en-US" altLang="en-US" sz="1800">
                <a:solidFill>
                  <a:schemeClr val="tx1"/>
                </a:solidFill>
                <a:latin typeface="Bitstream Charter" pitchFamily="50" charset="0"/>
              </a:rPr>
            </a:br>
            <a:endParaRPr lang="en-US" altLang="en-US" sz="1800">
              <a:solidFill>
                <a:schemeClr val="tx1"/>
              </a:solidFill>
              <a:latin typeface="Bitstream Charter" pitchFamily="50" charset="0"/>
            </a:endParaRPr>
          </a:p>
        </p:txBody>
      </p:sp>
      <p:graphicFrame>
        <p:nvGraphicFramePr>
          <p:cNvPr id="4" name="Table 5">
            <a:extLst>
              <a:ext uri="{FF2B5EF4-FFF2-40B4-BE49-F238E27FC236}">
                <a16:creationId xmlns:a16="http://schemas.microsoft.com/office/drawing/2014/main" id="{11139A07-E7A8-4A9E-BF59-A37A9A176CC5}"/>
              </a:ext>
            </a:extLst>
          </p:cNvPr>
          <p:cNvGraphicFramePr>
            <a:graphicFrameLocks noGrp="1"/>
          </p:cNvGraphicFramePr>
          <p:nvPr>
            <p:extLst>
              <p:ext uri="{D42A27DB-BD31-4B8C-83A1-F6EECF244321}">
                <p14:modId xmlns:p14="http://schemas.microsoft.com/office/powerpoint/2010/main" val="1505470946"/>
              </p:ext>
            </p:extLst>
          </p:nvPr>
        </p:nvGraphicFramePr>
        <p:xfrm>
          <a:off x="6805842" y="1920444"/>
          <a:ext cx="1966971" cy="807720"/>
        </p:xfrm>
        <a:graphic>
          <a:graphicData uri="http://schemas.openxmlformats.org/drawingml/2006/table">
            <a:tbl>
              <a:tblPr firstRow="1">
                <a:tableStyleId>{5A111915-BE36-4E01-A7E5-04B1672EAD32}</a:tableStyleId>
              </a:tblPr>
              <a:tblGrid>
                <a:gridCol w="622713">
                  <a:extLst>
                    <a:ext uri="{9D8B030D-6E8A-4147-A177-3AD203B41FA5}">
                      <a16:colId xmlns:a16="http://schemas.microsoft.com/office/drawing/2014/main" val="3599576295"/>
                    </a:ext>
                  </a:extLst>
                </a:gridCol>
                <a:gridCol w="469167">
                  <a:extLst>
                    <a:ext uri="{9D8B030D-6E8A-4147-A177-3AD203B41FA5}">
                      <a16:colId xmlns:a16="http://schemas.microsoft.com/office/drawing/2014/main" val="1961550327"/>
                    </a:ext>
                  </a:extLst>
                </a:gridCol>
                <a:gridCol w="435046">
                  <a:extLst>
                    <a:ext uri="{9D8B030D-6E8A-4147-A177-3AD203B41FA5}">
                      <a16:colId xmlns:a16="http://schemas.microsoft.com/office/drawing/2014/main" val="3126719514"/>
                    </a:ext>
                  </a:extLst>
                </a:gridCol>
                <a:gridCol w="440045">
                  <a:extLst>
                    <a:ext uri="{9D8B030D-6E8A-4147-A177-3AD203B41FA5}">
                      <a16:colId xmlns:a16="http://schemas.microsoft.com/office/drawing/2014/main" val="270738137"/>
                    </a:ext>
                  </a:extLst>
                </a:gridCol>
              </a:tblGrid>
              <a:tr h="123707">
                <a:tc>
                  <a:txBody>
                    <a:bodyPr/>
                    <a:lstStyle/>
                    <a:p>
                      <a:pPr algn="ctr"/>
                      <a:endParaRPr lang="en-US" sz="700" b="0" dirty="0">
                        <a:solidFill>
                          <a:schemeClr val="bg1"/>
                        </a:solidFill>
                        <a:latin typeface="Bitstream Charter" pitchFamily="50" charset="0"/>
                      </a:endParaRPr>
                    </a:p>
                  </a:txBody>
                  <a:tcPr marL="45720" marR="45720" marT="27432" marB="2743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700" b="0" dirty="0">
                          <a:solidFill>
                            <a:schemeClr val="bg1"/>
                          </a:solidFill>
                          <a:latin typeface="Bitstream Charter" pitchFamily="50" charset="0"/>
                        </a:rPr>
                        <a:t>ME</a:t>
                      </a:r>
                    </a:p>
                  </a:txBody>
                  <a:tcPr marL="45720" marR="45720"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700" b="0" dirty="0">
                          <a:solidFill>
                            <a:schemeClr val="bg1"/>
                          </a:solidFill>
                          <a:latin typeface="Bitstream Charter" pitchFamily="50" charset="0"/>
                        </a:rPr>
                        <a:t>RMSE</a:t>
                      </a:r>
                    </a:p>
                  </a:txBody>
                  <a:tcPr marL="45720" marR="45720"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700" b="0" dirty="0">
                          <a:solidFill>
                            <a:schemeClr val="bg1"/>
                          </a:solidFill>
                          <a:latin typeface="Bitstream Charter" pitchFamily="50" charset="0"/>
                        </a:rPr>
                        <a:t>RMSSE</a:t>
                      </a:r>
                    </a:p>
                  </a:txBody>
                  <a:tcPr marL="45720" marR="45720"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4760256"/>
                  </a:ext>
                </a:extLst>
              </a:tr>
              <a:tr h="0">
                <a:tc>
                  <a:txBody>
                    <a:bodyPr/>
                    <a:lstStyle/>
                    <a:p>
                      <a:pPr algn="ctr"/>
                      <a:r>
                        <a:rPr lang="en-US" sz="700" dirty="0">
                          <a:solidFill>
                            <a:schemeClr val="bg1"/>
                          </a:solidFill>
                          <a:latin typeface="Bitstream Charter" pitchFamily="50" charset="0"/>
                        </a:rPr>
                        <a:t>LSTM</a:t>
                      </a:r>
                    </a:p>
                  </a:txBody>
                  <a:tcPr marL="45720" marR="45720"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7A7"/>
                    </a:solidFill>
                  </a:tcPr>
                </a:tc>
                <a:tc>
                  <a:txBody>
                    <a:bodyPr/>
                    <a:lstStyle/>
                    <a:p>
                      <a:pPr algn="ctr"/>
                      <a:r>
                        <a:rPr lang="en-US" sz="700" b="0" i="0" u="none" strike="noStrike" cap="none" baseline="0" dirty="0">
                          <a:solidFill>
                            <a:schemeClr val="tx1"/>
                          </a:solidFill>
                          <a:latin typeface="Bitstream Charter" pitchFamily="50" charset="0"/>
                          <a:ea typeface="+mn-ea"/>
                          <a:cs typeface="+mn-cs"/>
                          <a:sym typeface="Arial"/>
                        </a:rPr>
                        <a:t>-0.10991</a:t>
                      </a:r>
                      <a:endParaRPr lang="en-US" sz="700" dirty="0">
                        <a:latin typeface="Bitstream Charter" pitchFamily="50" charset="0"/>
                      </a:endParaRPr>
                    </a:p>
                  </a:txBody>
                  <a:tcPr marL="45720" marR="45720"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700" b="0" i="0" u="none" strike="noStrike" cap="none" baseline="0" dirty="0">
                          <a:solidFill>
                            <a:schemeClr val="tx1"/>
                          </a:solidFill>
                          <a:latin typeface="Bitstream Charter" pitchFamily="50" charset="0"/>
                          <a:ea typeface="+mn-ea"/>
                          <a:cs typeface="+mn-cs"/>
                          <a:sym typeface="Arial"/>
                        </a:rPr>
                        <a:t>2.27780</a:t>
                      </a:r>
                      <a:endParaRPr lang="en-US" sz="700" dirty="0">
                        <a:latin typeface="Bitstream Charter" pitchFamily="50" charset="0"/>
                      </a:endParaRPr>
                    </a:p>
                  </a:txBody>
                  <a:tcPr marL="45720" marR="45720"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700" b="0" i="0" u="none" strike="noStrike" cap="none" baseline="0" dirty="0">
                          <a:solidFill>
                            <a:schemeClr val="tx1"/>
                          </a:solidFill>
                          <a:latin typeface="Bitstream Charter" pitchFamily="50" charset="0"/>
                          <a:ea typeface="+mn-ea"/>
                          <a:cs typeface="+mn-cs"/>
                          <a:sym typeface="Arial"/>
                        </a:rPr>
                        <a:t>0.80511</a:t>
                      </a:r>
                      <a:endParaRPr lang="en-US" sz="700" dirty="0">
                        <a:latin typeface="Bitstream Charter" pitchFamily="50" charset="0"/>
                      </a:endParaRPr>
                    </a:p>
                  </a:txBody>
                  <a:tcPr marL="45720" marR="45720"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4790187"/>
                  </a:ext>
                </a:extLst>
              </a:tr>
              <a:tr h="0">
                <a:tc>
                  <a:txBody>
                    <a:bodyPr/>
                    <a:lstStyle/>
                    <a:p>
                      <a:pPr algn="ctr"/>
                      <a:r>
                        <a:rPr lang="en-US" sz="700" dirty="0">
                          <a:solidFill>
                            <a:schemeClr val="bg1"/>
                          </a:solidFill>
                          <a:latin typeface="Bitstream Charter" pitchFamily="50" charset="0"/>
                        </a:rPr>
                        <a:t>MLP</a:t>
                      </a:r>
                    </a:p>
                  </a:txBody>
                  <a:tcPr marL="45720" marR="45720"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7A7"/>
                    </a:solidFill>
                  </a:tcPr>
                </a:tc>
                <a:tc>
                  <a:txBody>
                    <a:bodyPr/>
                    <a:lstStyle/>
                    <a:p>
                      <a:pPr algn="ctr"/>
                      <a:r>
                        <a:rPr lang="en-US" sz="700" b="0" i="0" u="none" strike="noStrike" cap="none" baseline="0" dirty="0">
                          <a:solidFill>
                            <a:schemeClr val="tx1"/>
                          </a:solidFill>
                          <a:latin typeface="Bitstream Charter" pitchFamily="50" charset="0"/>
                          <a:ea typeface="+mn-ea"/>
                          <a:cs typeface="+mn-cs"/>
                          <a:sym typeface="Arial"/>
                        </a:rPr>
                        <a:t>-0.08568</a:t>
                      </a:r>
                      <a:endParaRPr lang="en-US" sz="700" dirty="0">
                        <a:latin typeface="Bitstream Charter" pitchFamily="50" charset="0"/>
                      </a:endParaRPr>
                    </a:p>
                  </a:txBody>
                  <a:tcPr marL="45720" marR="45720"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700" b="0" i="0" u="none" strike="noStrike" cap="none" baseline="0" dirty="0">
                          <a:solidFill>
                            <a:schemeClr val="tx1"/>
                          </a:solidFill>
                          <a:latin typeface="Bitstream Charter" pitchFamily="50" charset="0"/>
                          <a:ea typeface="+mn-ea"/>
                          <a:cs typeface="+mn-cs"/>
                          <a:sym typeface="Arial"/>
                        </a:rPr>
                        <a:t>2.29376</a:t>
                      </a:r>
                      <a:endParaRPr lang="en-US" sz="700" dirty="0">
                        <a:latin typeface="Bitstream Charter" pitchFamily="50" charset="0"/>
                      </a:endParaRPr>
                    </a:p>
                  </a:txBody>
                  <a:tcPr marL="45720" marR="45720"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700" b="0" i="0" u="none" strike="noStrike" cap="none" baseline="0" dirty="0">
                          <a:solidFill>
                            <a:schemeClr val="tx1"/>
                          </a:solidFill>
                          <a:latin typeface="Bitstream Charter" pitchFamily="50" charset="0"/>
                          <a:ea typeface="+mn-ea"/>
                          <a:cs typeface="+mn-cs"/>
                          <a:sym typeface="Arial"/>
                        </a:rPr>
                        <a:t>0.81075</a:t>
                      </a:r>
                      <a:endParaRPr lang="en-US" sz="700" dirty="0">
                        <a:latin typeface="Bitstream Charter" pitchFamily="50" charset="0"/>
                      </a:endParaRPr>
                    </a:p>
                  </a:txBody>
                  <a:tcPr marL="45720" marR="45720"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336385"/>
                  </a:ext>
                </a:extLst>
              </a:tr>
              <a:tr h="0">
                <a:tc>
                  <a:txBody>
                    <a:bodyPr/>
                    <a:lstStyle/>
                    <a:p>
                      <a:pPr algn="ctr"/>
                      <a:r>
                        <a:rPr lang="en-US" sz="700" b="1" dirty="0">
                          <a:solidFill>
                            <a:schemeClr val="bg1"/>
                          </a:solidFill>
                          <a:latin typeface="Bitstream Charter" pitchFamily="50" charset="0"/>
                        </a:rPr>
                        <a:t>LGBM</a:t>
                      </a:r>
                    </a:p>
                  </a:txBody>
                  <a:tcPr marL="45720" marR="45720"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7A7"/>
                    </a:solidFill>
                  </a:tcPr>
                </a:tc>
                <a:tc>
                  <a:txBody>
                    <a:bodyPr/>
                    <a:lstStyle/>
                    <a:p>
                      <a:pPr algn="ctr"/>
                      <a:r>
                        <a:rPr lang="en-US" sz="700" b="1" i="0" u="none" strike="noStrike" cap="none" baseline="0" dirty="0">
                          <a:solidFill>
                            <a:schemeClr val="tx1"/>
                          </a:solidFill>
                          <a:latin typeface="Bitstream Charter" pitchFamily="50" charset="0"/>
                          <a:ea typeface="+mn-ea"/>
                          <a:cs typeface="+mn-cs"/>
                          <a:sym typeface="Arial"/>
                        </a:rPr>
                        <a:t>-0.07056</a:t>
                      </a:r>
                      <a:endParaRPr lang="en-US" sz="700" b="1" dirty="0">
                        <a:latin typeface="Bitstream Charter" pitchFamily="50" charset="0"/>
                      </a:endParaRPr>
                    </a:p>
                  </a:txBody>
                  <a:tcPr marL="45720" marR="45720"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700" b="1" i="0" u="none" strike="noStrike" cap="none" baseline="0" dirty="0">
                          <a:solidFill>
                            <a:schemeClr val="tx1"/>
                          </a:solidFill>
                          <a:latin typeface="Bitstream Charter" pitchFamily="50" charset="0"/>
                          <a:ea typeface="+mn-ea"/>
                          <a:cs typeface="+mn-cs"/>
                          <a:sym typeface="Arial"/>
                        </a:rPr>
                        <a:t>2.18648</a:t>
                      </a:r>
                      <a:endParaRPr lang="en-US" sz="700" b="1" dirty="0">
                        <a:latin typeface="Bitstream Charter" pitchFamily="50" charset="0"/>
                      </a:endParaRPr>
                    </a:p>
                  </a:txBody>
                  <a:tcPr marL="45720" marR="45720"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700" b="1" i="0" u="none" strike="noStrike" cap="none" baseline="0" dirty="0">
                          <a:solidFill>
                            <a:schemeClr val="tx1"/>
                          </a:solidFill>
                          <a:latin typeface="Bitstream Charter" pitchFamily="50" charset="0"/>
                          <a:ea typeface="+mn-ea"/>
                          <a:cs typeface="+mn-cs"/>
                          <a:sym typeface="Arial"/>
                        </a:rPr>
                        <a:t>0.77283</a:t>
                      </a:r>
                      <a:endParaRPr lang="en-US" sz="700" b="1" dirty="0">
                        <a:latin typeface="Bitstream Charter" pitchFamily="50" charset="0"/>
                      </a:endParaRPr>
                    </a:p>
                  </a:txBody>
                  <a:tcPr marL="45720" marR="45720"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44036555"/>
                  </a:ext>
                </a:extLst>
              </a:tr>
              <a:tr h="0">
                <a:tc>
                  <a:txBody>
                    <a:bodyPr/>
                    <a:lstStyle/>
                    <a:p>
                      <a:pPr algn="ctr"/>
                      <a:r>
                        <a:rPr lang="en-US" sz="700" dirty="0">
                          <a:solidFill>
                            <a:schemeClr val="bg1"/>
                          </a:solidFill>
                          <a:latin typeface="Bitstream Charter" pitchFamily="50" charset="0"/>
                        </a:rPr>
                        <a:t>LSTM-LGBM</a:t>
                      </a:r>
                    </a:p>
                  </a:txBody>
                  <a:tcPr marL="45720" marR="45720"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7A7"/>
                    </a:solidFill>
                  </a:tcPr>
                </a:tc>
                <a:tc>
                  <a:txBody>
                    <a:bodyPr/>
                    <a:lstStyle/>
                    <a:p>
                      <a:pPr algn="ctr"/>
                      <a:r>
                        <a:rPr lang="en-US" sz="700" b="0" i="0" u="none" strike="noStrike" cap="none" baseline="0" dirty="0">
                          <a:solidFill>
                            <a:schemeClr val="tx1"/>
                          </a:solidFill>
                          <a:latin typeface="Bitstream Charter" pitchFamily="50" charset="0"/>
                          <a:ea typeface="+mn-ea"/>
                          <a:cs typeface="+mn-cs"/>
                          <a:sym typeface="Arial"/>
                        </a:rPr>
                        <a:t>-0.11916</a:t>
                      </a:r>
                      <a:endParaRPr lang="en-US" sz="700" dirty="0">
                        <a:latin typeface="Bitstream Charter" pitchFamily="50" charset="0"/>
                      </a:endParaRPr>
                    </a:p>
                  </a:txBody>
                  <a:tcPr marL="45720" marR="45720"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700" b="0" i="0" u="none" strike="noStrike" cap="none" baseline="0" dirty="0">
                          <a:solidFill>
                            <a:schemeClr val="tx1"/>
                          </a:solidFill>
                          <a:latin typeface="Bitstream Charter" pitchFamily="50" charset="0"/>
                          <a:ea typeface="+mn-ea"/>
                          <a:cs typeface="+mn-cs"/>
                          <a:sym typeface="Arial"/>
                        </a:rPr>
                        <a:t>2.25698</a:t>
                      </a:r>
                      <a:endParaRPr lang="en-US" sz="700" dirty="0">
                        <a:latin typeface="Bitstream Charter" pitchFamily="50" charset="0"/>
                      </a:endParaRPr>
                    </a:p>
                  </a:txBody>
                  <a:tcPr marL="45720" marR="45720"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700" b="0" i="0" u="none" strike="noStrike" cap="none" baseline="0" dirty="0">
                          <a:solidFill>
                            <a:schemeClr val="tx1"/>
                          </a:solidFill>
                          <a:latin typeface="Bitstream Charter" pitchFamily="50" charset="0"/>
                          <a:ea typeface="+mn-ea"/>
                          <a:cs typeface="+mn-cs"/>
                          <a:sym typeface="Arial"/>
                        </a:rPr>
                        <a:t>0.79775</a:t>
                      </a:r>
                      <a:endParaRPr lang="en-US" sz="700" dirty="0">
                        <a:latin typeface="Bitstream Charter" pitchFamily="50" charset="0"/>
                      </a:endParaRPr>
                    </a:p>
                  </a:txBody>
                  <a:tcPr marL="45720" marR="45720"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65667699"/>
                  </a:ext>
                </a:extLst>
              </a:tr>
            </a:tbl>
          </a:graphicData>
        </a:graphic>
      </p:graphicFrame>
      <p:pic>
        <p:nvPicPr>
          <p:cNvPr id="20" name="Picture 19">
            <a:extLst>
              <a:ext uri="{FF2B5EF4-FFF2-40B4-BE49-F238E27FC236}">
                <a16:creationId xmlns:a16="http://schemas.microsoft.com/office/drawing/2014/main" id="{3BB9A2BE-8D23-4709-A98A-142E20053C7C}"/>
              </a:ext>
            </a:extLst>
          </p:cNvPr>
          <p:cNvPicPr>
            <a:picLocks noChangeAspect="1"/>
          </p:cNvPicPr>
          <p:nvPr/>
        </p:nvPicPr>
        <p:blipFill>
          <a:blip r:embed="rId4"/>
          <a:stretch>
            <a:fillRect/>
          </a:stretch>
        </p:blipFill>
        <p:spPr>
          <a:xfrm>
            <a:off x="5450077" y="2883748"/>
            <a:ext cx="2934554" cy="144562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549</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Bitstream Charter</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liza babaoglu</dc:creator>
  <cp:lastModifiedBy>Moeen Bagheri</cp:lastModifiedBy>
  <cp:revision>4</cp:revision>
  <dcterms:modified xsi:type="dcterms:W3CDTF">2020-08-21T23:34:21Z</dcterms:modified>
</cp:coreProperties>
</file>