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4272"/>
            <a:ext cx="9144000" cy="684895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675" t="3035"/>
          <a:stretch/>
        </p:blipFill>
        <p:spPr>
          <a:xfrm>
            <a:off x="64025" y="46525"/>
            <a:ext cx="1940226" cy="4923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04252" y="-27612"/>
            <a:ext cx="7093324" cy="7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2019-2020 M.Sc. in Data Science and Analytics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Multi-Step Sale Forecasting Using an LSTM-LGBM Hybrid Model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Moeen Bagheri</a:t>
            </a: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Supervisor: Dr. </a:t>
            </a:r>
            <a:r>
              <a:rPr lang="en-US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Konstantinos Georgiou</a:t>
            </a: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778942"/>
            <a:ext cx="9144000" cy="8616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example text…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1750650"/>
            <a:ext cx="4651800" cy="1649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03000" y="1750650"/>
            <a:ext cx="4341000" cy="2114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803000" y="3966125"/>
            <a:ext cx="4341000" cy="11775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endParaRPr sz="1200" b="1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3493800"/>
            <a:ext cx="4651800" cy="1649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sz="1200" b="1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CDE61-2CCA-46E4-9C6F-F0760A1E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babaoglu</dc:creator>
  <cp:lastModifiedBy>Moeen Bagheri</cp:lastModifiedBy>
  <cp:revision>4</cp:revision>
  <dcterms:modified xsi:type="dcterms:W3CDTF">2020-08-09T07:45:40Z</dcterms:modified>
</cp:coreProperties>
</file>