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5F9"/>
    <a:srgbClr val="EBF4FA"/>
    <a:srgbClr val="E8F1F7"/>
    <a:srgbClr val="FEFEC1"/>
    <a:srgbClr val="FFFFC2"/>
    <a:srgbClr val="F6FFC5"/>
    <a:srgbClr val="705593"/>
    <a:srgbClr val="F0EDF8"/>
    <a:srgbClr val="E8E5ED"/>
    <a:srgbClr val="FF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6684" autoAdjust="0"/>
  </p:normalViewPr>
  <p:slideViewPr>
    <p:cSldViewPr snapToGrid="0" snapToObjects="1" showGuides="1">
      <p:cViewPr varScale="1">
        <p:scale>
          <a:sx n="109" d="100"/>
          <a:sy n="109" d="100"/>
        </p:scale>
        <p:origin x="208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05BDC-F0FA-FC48-81D9-06A9CC513ED1}" type="datetimeFigureOut">
              <a:rPr lang="en-US" smtClean="0"/>
              <a:t>5/10/19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D95FC-52CD-9D4D-BFFD-77CA2EA15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08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D95FC-52CD-9D4D-BFFD-77CA2EA151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06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D95FC-52CD-9D4D-BFFD-77CA2EA151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81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D95FC-52CD-9D4D-BFFD-77CA2EA151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77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D95FC-52CD-9D4D-BFFD-77CA2EA151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54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D95FC-52CD-9D4D-BFFD-77CA2EA151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58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D95FC-52CD-9D4D-BFFD-77CA2EA151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50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081C46-9393-BE43-96F9-85CEEC26F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F2E2C2A-E9AA-DC49-B6CA-D768BA10D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A971158-9062-8345-AD73-34CE5E3C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9E99-CB85-EC4A-A89B-6E9F71EC8DDF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92EEF0-A4BA-3641-9047-260FA4D5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0097C1A-3130-4448-B317-DD26E39F2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926-58A2-454E-9168-4F31AB570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1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C52F57-6064-B94E-B90B-0315C5BA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EC9DA28-AA3D-9E44-AE0A-E4D7565CC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DF35FDA-3ECA-EE45-BC5F-220D4AD4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9E99-CB85-EC4A-A89B-6E9F71EC8DDF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3BFADED-89A3-9E42-A4C9-0E5DC9745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5CA664E-D8D0-EB42-B677-5D5AB24C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926-58A2-454E-9168-4F31AB570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E92F913-22FC-9744-97B5-786BEB5F8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F9B6321-C99E-C143-8E40-4399B97F4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D168020-D24D-B647-9626-4C1D635A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9E99-CB85-EC4A-A89B-6E9F71EC8DDF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8D049AC-EF98-E348-A44A-719267E3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DDC2EFC-947B-D843-90DF-EEAEF34C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926-58A2-454E-9168-4F31AB570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EA48BB-5BDB-654F-AC7B-7D49F0CFC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B7BF49-D341-D043-AED6-B150CA567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BA823E2-FE5E-6F4C-9EAF-D783063E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9E99-CB85-EC4A-A89B-6E9F71EC8DDF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A3FA467-13A5-7C45-83A4-464F0DBC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DED5CB4-F449-DB48-BB8E-5A287D8C7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926-58A2-454E-9168-4F31AB570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6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98B8C5-F25D-684E-970D-0B1D89550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316DAA3-5934-264D-B978-0F94E407C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D44C33-A0ED-A14E-BA03-F360F22B4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9E99-CB85-EC4A-A89B-6E9F71EC8DDF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FD428DC-3AB4-EF48-994E-BB4F2E24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4B86A7B-D1FF-BA4C-B2C0-7F07F696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926-58A2-454E-9168-4F31AB570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2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9D05EC-EC16-2840-A236-5BEBC657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F8E78BE-04FD-1F4B-83F0-0C7D5AAC3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0CC1560-76CB-0048-B430-8B526B37A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7BCBC49-9776-2A45-A90B-EE8F3002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9E99-CB85-EC4A-A89B-6E9F71EC8DDF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E9DAB44-58B1-AF4B-BB66-6F1BC66A9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EDBA642-E4BE-EB46-AB57-45113EB34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926-58A2-454E-9168-4F31AB570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0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E1B081-2269-8642-8668-E09910E97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026128F-EEFA-EE43-9782-868FE5886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FDEC369-4C11-6F46-8D29-EC91C7DFC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7E50335-63CD-434A-978E-2EA6D328D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842D658-5CFE-0F40-8E35-D800CF6F3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D6C49D0-21A3-3B4E-9EF8-3C6E4A5E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9E99-CB85-EC4A-A89B-6E9F71EC8DDF}" type="datetimeFigureOut">
              <a:rPr lang="en-US" smtClean="0"/>
              <a:t>5/10/19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85B2419-F017-4842-BBF2-34A3F361D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86A294C-BE85-4B49-AD59-7CF1D4FF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926-58A2-454E-9168-4F31AB570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9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279BE2-7D78-B84B-9422-B02B8C16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57FFDF6-5E4C-A44C-A861-45B38D18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9E99-CB85-EC4A-A89B-6E9F71EC8DDF}" type="datetimeFigureOut">
              <a:rPr lang="en-US" smtClean="0"/>
              <a:t>5/10/19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D608352-FD27-464B-8F7B-B3C464F7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C229138-D138-134B-B228-400EBFD3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926-58A2-454E-9168-4F31AB570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6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0AFEA39-0BA3-0647-B99F-19EDC044F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9E99-CB85-EC4A-A89B-6E9F71EC8DDF}" type="datetimeFigureOut">
              <a:rPr lang="en-US" smtClean="0"/>
              <a:t>5/10/19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A749063-5289-9E48-9754-F2CC4C60A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1E0849B-A260-3D46-9565-576767392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926-58A2-454E-9168-4F31AB570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5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3A4915-9C4A-7C46-BC2A-C8EA46754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27D998-ED19-5E4E-85A3-4D5995728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1857787-3195-DD40-B313-6FE951C69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248DA73-07B4-0A45-9E6E-A51A4568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9E99-CB85-EC4A-A89B-6E9F71EC8DDF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7A9710C-8D1A-BC40-B18A-31827014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18D5D61-26C2-1C4D-9D1E-AEF3968A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926-58A2-454E-9168-4F31AB570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3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50044B-CC25-F244-8996-93A0107AB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171C9D9-48CB-3D4B-8E79-B644C6EB7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F3F03AC-07A0-4943-A301-F52465549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B446296-7330-0849-B312-37F06AD3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9E99-CB85-EC4A-A89B-6E9F71EC8DDF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0675D40-0DFD-F548-9376-4943B584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621A768-0F30-1B4D-A2D7-AC827DF8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926-58A2-454E-9168-4F31AB570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4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E29DC26-FF3E-AC47-95D0-6C673D94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230C871-10F8-8740-8305-58D7FDDAC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1B793D-9194-9641-A7FC-DE9718D62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59E99-CB85-EC4A-A89B-6E9F71EC8DDF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056C5B-1CFF-5C40-8E75-A82324EFC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7C6B3E6-2042-4144-8A3A-EBC7729C8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A0926-58A2-454E-9168-4F31AB570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4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9B5C971E-E823-6F4B-AC92-7FCC182551B0}"/>
              </a:ext>
            </a:extLst>
          </p:cNvPr>
          <p:cNvGrpSpPr/>
          <p:nvPr/>
        </p:nvGrpSpPr>
        <p:grpSpPr>
          <a:xfrm>
            <a:off x="2576285" y="422153"/>
            <a:ext cx="3519714" cy="1501504"/>
            <a:chOff x="2576285" y="4471639"/>
            <a:chExt cx="3519714" cy="1501504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F96E4CEF-4C1B-B244-BE6A-0BB540570619}"/>
                </a:ext>
              </a:extLst>
            </p:cNvPr>
            <p:cNvSpPr/>
            <p:nvPr/>
          </p:nvSpPr>
          <p:spPr>
            <a:xfrm>
              <a:off x="2576285" y="4471639"/>
              <a:ext cx="3519714" cy="15015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API Usage Extraction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="" xmlns:a16="http://schemas.microsoft.com/office/drawing/2014/main" id="{7C598126-C6D0-9B4F-A3C9-B5DFDD798F12}"/>
                </a:ext>
              </a:extLst>
            </p:cNvPr>
            <p:cNvSpPr/>
            <p:nvPr/>
          </p:nvSpPr>
          <p:spPr>
            <a:xfrm>
              <a:off x="2851809" y="4907501"/>
              <a:ext cx="1509486" cy="79828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Static Analyzer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Jitana</a:t>
              </a:r>
              <a:r>
                <a:rPr lang="en-US" dirty="0"/>
                <a:t>)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="" xmlns:a16="http://schemas.microsoft.com/office/drawing/2014/main" id="{C7818A16-01EB-2D4B-8821-4DB8CE3F1CD7}"/>
                </a:ext>
              </a:extLst>
            </p:cNvPr>
            <p:cNvGrpSpPr/>
            <p:nvPr/>
          </p:nvGrpSpPr>
          <p:grpSpPr>
            <a:xfrm>
              <a:off x="4408628" y="4965557"/>
              <a:ext cx="1503874" cy="920981"/>
              <a:chOff x="4399391" y="4807511"/>
              <a:chExt cx="1503874" cy="920981"/>
            </a:xfrm>
          </p:grpSpPr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8E115417-89E6-CF46-9DFE-0603E4CEA342}"/>
                  </a:ext>
                </a:extLst>
              </p:cNvPr>
              <p:cNvSpPr txBox="1"/>
              <p:nvPr/>
            </p:nvSpPr>
            <p:spPr>
              <a:xfrm>
                <a:off x="4399391" y="5420715"/>
                <a:ext cx="1503874" cy="307777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Usage Report</a:t>
                </a: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="" xmlns:a16="http://schemas.microsoft.com/office/drawing/2014/main" id="{D7F20AD9-7CA4-0041-955B-5E18FE4DAC77}"/>
                  </a:ext>
                </a:extLst>
              </p:cNvPr>
              <p:cNvGrpSpPr/>
              <p:nvPr/>
            </p:nvGrpSpPr>
            <p:grpSpPr>
              <a:xfrm>
                <a:off x="4961099" y="4807511"/>
                <a:ext cx="478972" cy="637170"/>
                <a:chOff x="4891314" y="2947859"/>
                <a:chExt cx="478972" cy="637170"/>
              </a:xfrm>
            </p:grpSpPr>
            <p:sp>
              <p:nvSpPr>
                <p:cNvPr id="23" name="Snip Single Corner Rectangle 22">
                  <a:extLst>
                    <a:ext uri="{FF2B5EF4-FFF2-40B4-BE49-F238E27FC236}">
                      <a16:creationId xmlns="" xmlns:a16="http://schemas.microsoft.com/office/drawing/2014/main" id="{06FA0D0C-9EA4-F04D-A8A9-5995163A633F}"/>
                    </a:ext>
                  </a:extLst>
                </p:cNvPr>
                <p:cNvSpPr/>
                <p:nvPr/>
              </p:nvSpPr>
              <p:spPr>
                <a:xfrm>
                  <a:off x="4891314" y="2947859"/>
                  <a:ext cx="478972" cy="637170"/>
                </a:xfrm>
                <a:prstGeom prst="snip1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="" xmlns:a16="http://schemas.microsoft.com/office/drawing/2014/main" id="{308B8246-BD2E-AE48-879F-EBC48ABC90EA}"/>
                    </a:ext>
                  </a:extLst>
                </p:cNvPr>
                <p:cNvCxnSpPr/>
                <p:nvPr/>
              </p:nvCxnSpPr>
              <p:spPr>
                <a:xfrm>
                  <a:off x="4949764" y="3086100"/>
                  <a:ext cx="34598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="" xmlns:a16="http://schemas.microsoft.com/office/drawing/2014/main" id="{78CCB9DB-2613-214E-9817-C9A41BE4C724}"/>
                    </a:ext>
                  </a:extLst>
                </p:cNvPr>
                <p:cNvCxnSpPr/>
                <p:nvPr/>
              </p:nvCxnSpPr>
              <p:spPr>
                <a:xfrm>
                  <a:off x="4949764" y="3200400"/>
                  <a:ext cx="34598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="" xmlns:a16="http://schemas.microsoft.com/office/drawing/2014/main" id="{6B70F2B2-5A83-1F4B-B4D5-AD5064B29D6D}"/>
                    </a:ext>
                  </a:extLst>
                </p:cNvPr>
                <p:cNvCxnSpPr/>
                <p:nvPr/>
              </p:nvCxnSpPr>
              <p:spPr>
                <a:xfrm>
                  <a:off x="4949764" y="3313523"/>
                  <a:ext cx="34598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="" xmlns:a16="http://schemas.microsoft.com/office/drawing/2014/main" id="{77E995BE-6ACF-9B43-8A72-2F40C0D6AE54}"/>
                    </a:ext>
                  </a:extLst>
                </p:cNvPr>
                <p:cNvCxnSpPr/>
                <p:nvPr/>
              </p:nvCxnSpPr>
              <p:spPr>
                <a:xfrm>
                  <a:off x="4949764" y="3429000"/>
                  <a:ext cx="34598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44296FC-44E1-5E44-B8F1-ACF7669705BF}"/>
              </a:ext>
            </a:extLst>
          </p:cNvPr>
          <p:cNvSpPr/>
          <p:nvPr/>
        </p:nvSpPr>
        <p:spPr>
          <a:xfrm>
            <a:off x="2576284" y="1979293"/>
            <a:ext cx="3519715" cy="14170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Database Construction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="" xmlns:a16="http://schemas.microsoft.com/office/drawing/2014/main" id="{67F55CC5-2673-4A46-8AA5-EF074A023FBE}"/>
              </a:ext>
            </a:extLst>
          </p:cNvPr>
          <p:cNvSpPr/>
          <p:nvPr/>
        </p:nvSpPr>
        <p:spPr>
          <a:xfrm>
            <a:off x="2851809" y="2444631"/>
            <a:ext cx="1509486" cy="7982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 Builder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2388B54-2A40-D447-84BE-2EA6F53F107A}"/>
              </a:ext>
            </a:extLst>
          </p:cNvPr>
          <p:cNvSpPr/>
          <p:nvPr/>
        </p:nvSpPr>
        <p:spPr>
          <a:xfrm>
            <a:off x="2576284" y="3421528"/>
            <a:ext cx="3519715" cy="14389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Permission Mapping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="" xmlns:a16="http://schemas.microsoft.com/office/drawing/2014/main" id="{351CB379-D8CA-574B-9035-4F9773A33529}"/>
              </a:ext>
            </a:extLst>
          </p:cNvPr>
          <p:cNvSpPr/>
          <p:nvPr/>
        </p:nvSpPr>
        <p:spPr>
          <a:xfrm>
            <a:off x="2851809" y="3825167"/>
            <a:ext cx="1509486" cy="7982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Mapper (</a:t>
            </a:r>
            <a:r>
              <a:rPr lang="en-US" dirty="0" err="1"/>
              <a:t>PScout</a:t>
            </a:r>
            <a:r>
              <a:rPr lang="en-US" dirty="0"/>
              <a:t>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B81CAC7E-E4B1-F44B-B0CA-252498C86C2A}"/>
              </a:ext>
            </a:extLst>
          </p:cNvPr>
          <p:cNvGrpSpPr/>
          <p:nvPr/>
        </p:nvGrpSpPr>
        <p:grpSpPr>
          <a:xfrm>
            <a:off x="6604000" y="430197"/>
            <a:ext cx="2089500" cy="2374689"/>
            <a:chOff x="6604000" y="2157316"/>
            <a:chExt cx="2089500" cy="2374689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24B2218B-44C2-2E49-A2B2-C8C5EFA69EAE}"/>
                </a:ext>
              </a:extLst>
            </p:cNvPr>
            <p:cNvSpPr/>
            <p:nvPr/>
          </p:nvSpPr>
          <p:spPr>
            <a:xfrm>
              <a:off x="6604000" y="2157316"/>
              <a:ext cx="2089500" cy="23746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Mismatch Detection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="" xmlns:a16="http://schemas.microsoft.com/office/drawing/2014/main" id="{39322434-EC85-F440-A08A-BB8939C64696}"/>
                </a:ext>
              </a:extLst>
            </p:cNvPr>
            <p:cNvSpPr/>
            <p:nvPr/>
          </p:nvSpPr>
          <p:spPr>
            <a:xfrm>
              <a:off x="6797153" y="2620604"/>
              <a:ext cx="1758089" cy="79828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API Mismatch Detector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="" xmlns:a16="http://schemas.microsoft.com/office/drawing/2014/main" id="{DB32C2BA-0B7D-F040-AB58-94D2D873B677}"/>
                </a:ext>
              </a:extLst>
            </p:cNvPr>
            <p:cNvSpPr/>
            <p:nvPr/>
          </p:nvSpPr>
          <p:spPr>
            <a:xfrm>
              <a:off x="6797153" y="3547703"/>
              <a:ext cx="1758089" cy="79828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Permissions Mismatch Detector</a:t>
              </a:r>
            </a:p>
          </p:txBody>
        </p:sp>
      </p:grpSp>
      <p:sp>
        <p:nvSpPr>
          <p:cNvPr id="36" name="Cube 35">
            <a:extLst>
              <a:ext uri="{FF2B5EF4-FFF2-40B4-BE49-F238E27FC236}">
                <a16:creationId xmlns="" xmlns:a16="http://schemas.microsoft.com/office/drawing/2014/main" id="{5DFE8F63-223C-8C46-830B-AD32A76C8DDF}"/>
              </a:ext>
            </a:extLst>
          </p:cNvPr>
          <p:cNvSpPr/>
          <p:nvPr/>
        </p:nvSpPr>
        <p:spPr>
          <a:xfrm>
            <a:off x="726195" y="946378"/>
            <a:ext cx="1029554" cy="734111"/>
          </a:xfrm>
          <a:prstGeom prst="cube">
            <a:avLst>
              <a:gd name="adj" fmla="val 12663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APK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C759A5BA-5A51-DA4A-8A74-2BA45EFF015A}"/>
              </a:ext>
            </a:extLst>
          </p:cNvPr>
          <p:cNvGrpSpPr/>
          <p:nvPr/>
        </p:nvGrpSpPr>
        <p:grpSpPr>
          <a:xfrm>
            <a:off x="439461" y="2148195"/>
            <a:ext cx="1603022" cy="2336720"/>
            <a:chOff x="440267" y="3730252"/>
            <a:chExt cx="1603022" cy="2336720"/>
          </a:xfrm>
        </p:grpSpPr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id="{CC39024A-6FDD-8F47-91B0-9BD408A82A49}"/>
                </a:ext>
              </a:extLst>
            </p:cNvPr>
            <p:cNvSpPr/>
            <p:nvPr/>
          </p:nvSpPr>
          <p:spPr>
            <a:xfrm>
              <a:off x="440267" y="3730252"/>
              <a:ext cx="1603022" cy="23367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Android Frameworks (</a:t>
              </a:r>
              <a:r>
                <a:rPr lang="en-US" dirty="0" err="1">
                  <a:solidFill>
                    <a:schemeClr val="tx1"/>
                  </a:solidFill>
                </a:rPr>
                <a:t>sdkmanager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38" name="Cube 37">
              <a:extLst>
                <a:ext uri="{FF2B5EF4-FFF2-40B4-BE49-F238E27FC236}">
                  <a16:creationId xmlns="" xmlns:a16="http://schemas.microsoft.com/office/drawing/2014/main" id="{EF254B30-7B6E-4D4B-8766-DADA7C3745BD}"/>
                </a:ext>
              </a:extLst>
            </p:cNvPr>
            <p:cNvSpPr/>
            <p:nvPr/>
          </p:nvSpPr>
          <p:spPr>
            <a:xfrm>
              <a:off x="727001" y="3826901"/>
              <a:ext cx="1029554" cy="601103"/>
            </a:xfrm>
            <a:prstGeom prst="cube">
              <a:avLst>
                <a:gd name="adj" fmla="val 12663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Cube 38">
              <a:extLst>
                <a:ext uri="{FF2B5EF4-FFF2-40B4-BE49-F238E27FC236}">
                  <a16:creationId xmlns="" xmlns:a16="http://schemas.microsoft.com/office/drawing/2014/main" id="{3E2FEE0B-6DC4-6D45-A59D-CB44842C9199}"/>
                </a:ext>
              </a:extLst>
            </p:cNvPr>
            <p:cNvSpPr/>
            <p:nvPr/>
          </p:nvSpPr>
          <p:spPr>
            <a:xfrm>
              <a:off x="727001" y="4557871"/>
              <a:ext cx="1029554" cy="601103"/>
            </a:xfrm>
            <a:prstGeom prst="cube">
              <a:avLst>
                <a:gd name="adj" fmla="val 12663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939957FA-2E1A-3749-8915-4CD639FD7321}"/>
              </a:ext>
            </a:extLst>
          </p:cNvPr>
          <p:cNvGrpSpPr/>
          <p:nvPr/>
        </p:nvGrpSpPr>
        <p:grpSpPr>
          <a:xfrm>
            <a:off x="7115110" y="3516897"/>
            <a:ext cx="1067280" cy="1080635"/>
            <a:chOff x="10249669" y="2743077"/>
            <a:chExt cx="1067280" cy="1080635"/>
          </a:xfrm>
        </p:grpSpPr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B83B24E7-9069-1D46-A036-037F09CB3C79}"/>
                </a:ext>
              </a:extLst>
            </p:cNvPr>
            <p:cNvSpPr txBox="1"/>
            <p:nvPr/>
          </p:nvSpPr>
          <p:spPr>
            <a:xfrm>
              <a:off x="10249669" y="3515935"/>
              <a:ext cx="1067280" cy="307777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1400" dirty="0"/>
                <a:t>Mismatches</a:t>
              </a:r>
            </a:p>
          </p:txBody>
        </p:sp>
        <p:sp>
          <p:nvSpPr>
            <p:cNvPr id="45" name="Snip Single Corner Rectangle 44">
              <a:extLst>
                <a:ext uri="{FF2B5EF4-FFF2-40B4-BE49-F238E27FC236}">
                  <a16:creationId xmlns="" xmlns:a16="http://schemas.microsoft.com/office/drawing/2014/main" id="{A24C9062-CD3E-A54B-97B1-157FC18FBF37}"/>
                </a:ext>
              </a:extLst>
            </p:cNvPr>
            <p:cNvSpPr/>
            <p:nvPr/>
          </p:nvSpPr>
          <p:spPr>
            <a:xfrm>
              <a:off x="10543821" y="2743077"/>
              <a:ext cx="478972" cy="637170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A594B55A-05E1-3445-8981-2D39C362D1E3}"/>
                </a:ext>
              </a:extLst>
            </p:cNvPr>
            <p:cNvCxnSpPr/>
            <p:nvPr/>
          </p:nvCxnSpPr>
          <p:spPr>
            <a:xfrm>
              <a:off x="10602271" y="2881318"/>
              <a:ext cx="3459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EA47048D-6BF2-6842-B8C6-88EFEA789922}"/>
                </a:ext>
              </a:extLst>
            </p:cNvPr>
            <p:cNvCxnSpPr/>
            <p:nvPr/>
          </p:nvCxnSpPr>
          <p:spPr>
            <a:xfrm>
              <a:off x="10602271" y="2995618"/>
              <a:ext cx="3459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9E7BE855-2BFC-BA44-8692-677CF511F5B3}"/>
                </a:ext>
              </a:extLst>
            </p:cNvPr>
            <p:cNvCxnSpPr/>
            <p:nvPr/>
          </p:nvCxnSpPr>
          <p:spPr>
            <a:xfrm>
              <a:off x="10602271" y="3108741"/>
              <a:ext cx="3459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F14E4605-A5CF-514A-910E-73412EA14BA3}"/>
                </a:ext>
              </a:extLst>
            </p:cNvPr>
            <p:cNvCxnSpPr/>
            <p:nvPr/>
          </p:nvCxnSpPr>
          <p:spPr>
            <a:xfrm>
              <a:off x="10602271" y="3224218"/>
              <a:ext cx="3459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Curved Connector 52">
            <a:extLst>
              <a:ext uri="{FF2B5EF4-FFF2-40B4-BE49-F238E27FC236}">
                <a16:creationId xmlns="" xmlns:a16="http://schemas.microsoft.com/office/drawing/2014/main" id="{950E21EB-BC86-F644-8B06-3360B209EA13}"/>
              </a:ext>
            </a:extLst>
          </p:cNvPr>
          <p:cNvCxnSpPr>
            <a:cxnSpLocks/>
            <a:stCxn id="40" idx="3"/>
            <a:endCxn id="9" idx="1"/>
          </p:cNvCxnSpPr>
          <p:nvPr/>
        </p:nvCxnSpPr>
        <p:spPr>
          <a:xfrm>
            <a:off x="2042483" y="3316555"/>
            <a:ext cx="809326" cy="907755"/>
          </a:xfrm>
          <a:prstGeom prst="curvedConnector3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="" xmlns:a16="http://schemas.microsoft.com/office/drawing/2014/main" id="{ACB9E620-19E0-5D4F-9ECE-3A536286F796}"/>
              </a:ext>
            </a:extLst>
          </p:cNvPr>
          <p:cNvCxnSpPr>
            <a:cxnSpLocks/>
            <a:stCxn id="40" idx="3"/>
            <a:endCxn id="8" idx="1"/>
          </p:cNvCxnSpPr>
          <p:nvPr/>
        </p:nvCxnSpPr>
        <p:spPr>
          <a:xfrm flipV="1">
            <a:off x="2042483" y="2843774"/>
            <a:ext cx="809326" cy="472781"/>
          </a:xfrm>
          <a:prstGeom prst="curvedConnector3">
            <a:avLst>
              <a:gd name="adj1" fmla="val 50000"/>
            </a:avLst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="" xmlns:a16="http://schemas.microsoft.com/office/drawing/2014/main" id="{387DC31D-2539-3449-92C1-4A4272DEB432}"/>
              </a:ext>
            </a:extLst>
          </p:cNvPr>
          <p:cNvCxnSpPr>
            <a:cxnSpLocks/>
            <a:stCxn id="40" idx="3"/>
            <a:endCxn id="10" idx="1"/>
          </p:cNvCxnSpPr>
          <p:nvPr/>
        </p:nvCxnSpPr>
        <p:spPr>
          <a:xfrm flipV="1">
            <a:off x="2042483" y="1257158"/>
            <a:ext cx="809326" cy="2059397"/>
          </a:xfrm>
          <a:prstGeom prst="curvedConnector3">
            <a:avLst>
              <a:gd name="adj1" fmla="val 50000"/>
            </a:avLst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="" xmlns:a16="http://schemas.microsoft.com/office/drawing/2014/main" id="{56361E46-CFB5-9248-8E67-947FF6B18BA0}"/>
              </a:ext>
            </a:extLst>
          </p:cNvPr>
          <p:cNvCxnSpPr>
            <a:cxnSpLocks/>
          </p:cNvCxnSpPr>
          <p:nvPr/>
        </p:nvCxnSpPr>
        <p:spPr>
          <a:xfrm>
            <a:off x="1662789" y="1179267"/>
            <a:ext cx="1189020" cy="502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urved Connector 59">
            <a:extLst>
              <a:ext uri="{FF2B5EF4-FFF2-40B4-BE49-F238E27FC236}">
                <a16:creationId xmlns="" xmlns:a16="http://schemas.microsoft.com/office/drawing/2014/main" id="{56D9BF13-AB6C-E845-8961-B80393CBAF45}"/>
              </a:ext>
            </a:extLst>
          </p:cNvPr>
          <p:cNvCxnSpPr>
            <a:cxnSpLocks/>
          </p:cNvCxnSpPr>
          <p:nvPr/>
        </p:nvCxnSpPr>
        <p:spPr>
          <a:xfrm>
            <a:off x="4375809" y="1242644"/>
            <a:ext cx="569051" cy="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urved Connector 59">
            <a:extLst>
              <a:ext uri="{FF2B5EF4-FFF2-40B4-BE49-F238E27FC236}">
                <a16:creationId xmlns="" xmlns:a16="http://schemas.microsoft.com/office/drawing/2014/main" id="{0B6BBEF3-E586-5746-A3EE-56ECF7FFCA8F}"/>
              </a:ext>
            </a:extLst>
          </p:cNvPr>
          <p:cNvCxnSpPr>
            <a:cxnSpLocks/>
            <a:stCxn id="8" idx="3"/>
            <a:endCxn id="12" idx="2"/>
          </p:cNvCxnSpPr>
          <p:nvPr/>
        </p:nvCxnSpPr>
        <p:spPr>
          <a:xfrm flipV="1">
            <a:off x="4361295" y="2843773"/>
            <a:ext cx="356511" cy="1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urved Connector 59">
            <a:extLst>
              <a:ext uri="{FF2B5EF4-FFF2-40B4-BE49-F238E27FC236}">
                <a16:creationId xmlns="" xmlns:a16="http://schemas.microsoft.com/office/drawing/2014/main" id="{99360F58-4658-B048-A0CF-62812767E25F}"/>
              </a:ext>
            </a:extLst>
          </p:cNvPr>
          <p:cNvCxnSpPr>
            <a:cxnSpLocks/>
          </p:cNvCxnSpPr>
          <p:nvPr/>
        </p:nvCxnSpPr>
        <p:spPr>
          <a:xfrm>
            <a:off x="4357067" y="4224367"/>
            <a:ext cx="569051" cy="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="" xmlns:a16="http://schemas.microsoft.com/office/drawing/2014/main" id="{669BBF38-EDC0-AB42-94EF-9DD97C18B96C}"/>
              </a:ext>
            </a:extLst>
          </p:cNvPr>
          <p:cNvCxnSpPr>
            <a:cxnSpLocks/>
          </p:cNvCxnSpPr>
          <p:nvPr/>
        </p:nvCxnSpPr>
        <p:spPr>
          <a:xfrm flipV="1">
            <a:off x="5338981" y="1729243"/>
            <a:ext cx="1269649" cy="1114530"/>
          </a:xfrm>
          <a:prstGeom prst="curvedConnector3">
            <a:avLst>
              <a:gd name="adj1" fmla="val 52286"/>
            </a:avLst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="" xmlns:a16="http://schemas.microsoft.com/office/drawing/2014/main" id="{3D1CA2FA-15DF-AF44-945E-700F8DABE0F0}"/>
              </a:ext>
            </a:extLst>
          </p:cNvPr>
          <p:cNvCxnSpPr>
            <a:cxnSpLocks/>
            <a:stCxn id="23" idx="0"/>
          </p:cNvCxnSpPr>
          <p:nvPr/>
        </p:nvCxnSpPr>
        <p:spPr>
          <a:xfrm>
            <a:off x="5449308" y="1234656"/>
            <a:ext cx="1180492" cy="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urved Connector 70">
            <a:extLst>
              <a:ext uri="{FF2B5EF4-FFF2-40B4-BE49-F238E27FC236}">
                <a16:creationId xmlns="" xmlns:a16="http://schemas.microsoft.com/office/drawing/2014/main" id="{E43F8FDE-0B3F-7746-9F63-6C815C19DDFD}"/>
              </a:ext>
            </a:extLst>
          </p:cNvPr>
          <p:cNvCxnSpPr>
            <a:cxnSpLocks/>
          </p:cNvCxnSpPr>
          <p:nvPr/>
        </p:nvCxnSpPr>
        <p:spPr>
          <a:xfrm>
            <a:off x="7648750" y="2772277"/>
            <a:ext cx="0" cy="60680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n 11">
            <a:extLst>
              <a:ext uri="{FF2B5EF4-FFF2-40B4-BE49-F238E27FC236}">
                <a16:creationId xmlns="" xmlns:a16="http://schemas.microsoft.com/office/drawing/2014/main" id="{D9F2DBDA-57C0-904A-B5A4-5D742186469D}"/>
              </a:ext>
            </a:extLst>
          </p:cNvPr>
          <p:cNvSpPr/>
          <p:nvPr/>
        </p:nvSpPr>
        <p:spPr>
          <a:xfrm>
            <a:off x="4717806" y="2414982"/>
            <a:ext cx="984033" cy="8575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API</a:t>
            </a:r>
          </a:p>
          <a:p>
            <a:pPr algn="ctr"/>
            <a:r>
              <a:rPr lang="en-US" sz="1400" dirty="0"/>
              <a:t>DB</a:t>
            </a:r>
          </a:p>
        </p:txBody>
      </p:sp>
      <p:cxnSp>
        <p:nvCxnSpPr>
          <p:cNvPr id="92" name="Curved Connector 91">
            <a:extLst>
              <a:ext uri="{FF2B5EF4-FFF2-40B4-BE49-F238E27FC236}">
                <a16:creationId xmlns="" xmlns:a16="http://schemas.microsoft.com/office/drawing/2014/main" id="{A5F259BC-8033-1647-A622-CBA797C2683C}"/>
              </a:ext>
            </a:extLst>
          </p:cNvPr>
          <p:cNvCxnSpPr>
            <a:cxnSpLocks/>
          </p:cNvCxnSpPr>
          <p:nvPr/>
        </p:nvCxnSpPr>
        <p:spPr>
          <a:xfrm flipV="1">
            <a:off x="5353496" y="2193703"/>
            <a:ext cx="1269649" cy="2011680"/>
          </a:xfrm>
          <a:prstGeom prst="curvedConnector3">
            <a:avLst>
              <a:gd name="adj1" fmla="val 52286"/>
            </a:avLst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8F5AD7A2-4700-6341-800C-4E99A75867F1}"/>
              </a:ext>
            </a:extLst>
          </p:cNvPr>
          <p:cNvGrpSpPr/>
          <p:nvPr/>
        </p:nvGrpSpPr>
        <p:grpSpPr>
          <a:xfrm>
            <a:off x="4267200" y="3825167"/>
            <a:ext cx="1872343" cy="920980"/>
            <a:chOff x="4188177" y="2947859"/>
            <a:chExt cx="1872343" cy="920980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C7B0DA6A-76CB-DB4F-8044-E1EFBB470C68}"/>
                </a:ext>
              </a:extLst>
            </p:cNvPr>
            <p:cNvSpPr txBox="1"/>
            <p:nvPr/>
          </p:nvSpPr>
          <p:spPr>
            <a:xfrm>
              <a:off x="4188177" y="3561062"/>
              <a:ext cx="1872343" cy="307777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Permissions Map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="" xmlns:a16="http://schemas.microsoft.com/office/drawing/2014/main" id="{2204B3AF-644C-2644-A3A0-1903EEA77DD9}"/>
                </a:ext>
              </a:extLst>
            </p:cNvPr>
            <p:cNvGrpSpPr/>
            <p:nvPr/>
          </p:nvGrpSpPr>
          <p:grpSpPr>
            <a:xfrm>
              <a:off x="4891314" y="2947859"/>
              <a:ext cx="478972" cy="637170"/>
              <a:chOff x="4891314" y="2947859"/>
              <a:chExt cx="478972" cy="637170"/>
            </a:xfrm>
          </p:grpSpPr>
          <p:sp>
            <p:nvSpPr>
              <p:cNvPr id="13" name="Snip Single Corner Rectangle 12">
                <a:extLst>
                  <a:ext uri="{FF2B5EF4-FFF2-40B4-BE49-F238E27FC236}">
                    <a16:creationId xmlns="" xmlns:a16="http://schemas.microsoft.com/office/drawing/2014/main" id="{751FE470-CF90-C340-B80C-758938E46A44}"/>
                  </a:ext>
                </a:extLst>
              </p:cNvPr>
              <p:cNvSpPr/>
              <p:nvPr/>
            </p:nvSpPr>
            <p:spPr>
              <a:xfrm>
                <a:off x="4891314" y="2947859"/>
                <a:ext cx="478972" cy="637170"/>
              </a:xfrm>
              <a:prstGeom prst="snip1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="" xmlns:a16="http://schemas.microsoft.com/office/drawing/2014/main" id="{34BE5600-1732-BF43-8B35-46C1653C2836}"/>
                  </a:ext>
                </a:extLst>
              </p:cNvPr>
              <p:cNvCxnSpPr/>
              <p:nvPr/>
            </p:nvCxnSpPr>
            <p:spPr>
              <a:xfrm>
                <a:off x="4949764" y="3086100"/>
                <a:ext cx="34598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="" xmlns:a16="http://schemas.microsoft.com/office/drawing/2014/main" id="{E722A8A1-4DD9-6445-A3BD-3B1EBD0A9E7D}"/>
                  </a:ext>
                </a:extLst>
              </p:cNvPr>
              <p:cNvCxnSpPr/>
              <p:nvPr/>
            </p:nvCxnSpPr>
            <p:spPr>
              <a:xfrm>
                <a:off x="4949764" y="3200400"/>
                <a:ext cx="34598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="" xmlns:a16="http://schemas.microsoft.com/office/drawing/2014/main" id="{DE7F96F3-534C-2146-91C5-BE4B60173515}"/>
                  </a:ext>
                </a:extLst>
              </p:cNvPr>
              <p:cNvCxnSpPr/>
              <p:nvPr/>
            </p:nvCxnSpPr>
            <p:spPr>
              <a:xfrm>
                <a:off x="4949764" y="3313523"/>
                <a:ext cx="34598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="" xmlns:a16="http://schemas.microsoft.com/office/drawing/2014/main" id="{E1879E24-CFD8-814F-9429-4339AC223CB7}"/>
                  </a:ext>
                </a:extLst>
              </p:cNvPr>
              <p:cNvCxnSpPr/>
              <p:nvPr/>
            </p:nvCxnSpPr>
            <p:spPr>
              <a:xfrm>
                <a:off x="4949764" y="3429000"/>
                <a:ext cx="34598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2564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9B5C971E-E823-6F4B-AC92-7FCC182551B0}"/>
              </a:ext>
            </a:extLst>
          </p:cNvPr>
          <p:cNvGrpSpPr/>
          <p:nvPr/>
        </p:nvGrpSpPr>
        <p:grpSpPr>
          <a:xfrm>
            <a:off x="2576285" y="422153"/>
            <a:ext cx="3519714" cy="1501504"/>
            <a:chOff x="2576285" y="4471639"/>
            <a:chExt cx="3519714" cy="1501504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F96E4CEF-4C1B-B244-BE6A-0BB540570619}"/>
                </a:ext>
              </a:extLst>
            </p:cNvPr>
            <p:cNvSpPr/>
            <p:nvPr/>
          </p:nvSpPr>
          <p:spPr>
            <a:xfrm>
              <a:off x="2576285" y="4471639"/>
              <a:ext cx="3519714" cy="15015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API Usage Extraction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="" xmlns:a16="http://schemas.microsoft.com/office/drawing/2014/main" id="{7C598126-C6D0-9B4F-A3C9-B5DFDD798F12}"/>
                </a:ext>
              </a:extLst>
            </p:cNvPr>
            <p:cNvSpPr/>
            <p:nvPr/>
          </p:nvSpPr>
          <p:spPr>
            <a:xfrm>
              <a:off x="2851809" y="4907501"/>
              <a:ext cx="1509486" cy="79828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Static Analyzer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Jitana</a:t>
              </a:r>
              <a:r>
                <a:rPr lang="en-US" dirty="0"/>
                <a:t>)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="" xmlns:a16="http://schemas.microsoft.com/office/drawing/2014/main" id="{C7818A16-01EB-2D4B-8821-4DB8CE3F1CD7}"/>
                </a:ext>
              </a:extLst>
            </p:cNvPr>
            <p:cNvGrpSpPr/>
            <p:nvPr/>
          </p:nvGrpSpPr>
          <p:grpSpPr>
            <a:xfrm>
              <a:off x="4408628" y="4965557"/>
              <a:ext cx="1503874" cy="920981"/>
              <a:chOff x="4399391" y="4807511"/>
              <a:chExt cx="1503874" cy="920981"/>
            </a:xfrm>
          </p:grpSpPr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8E115417-89E6-CF46-9DFE-0603E4CEA342}"/>
                  </a:ext>
                </a:extLst>
              </p:cNvPr>
              <p:cNvSpPr txBox="1"/>
              <p:nvPr/>
            </p:nvSpPr>
            <p:spPr>
              <a:xfrm>
                <a:off x="4399391" y="5420715"/>
                <a:ext cx="1503874" cy="307777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Usage Report</a:t>
                </a: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="" xmlns:a16="http://schemas.microsoft.com/office/drawing/2014/main" id="{D7F20AD9-7CA4-0041-955B-5E18FE4DAC77}"/>
                  </a:ext>
                </a:extLst>
              </p:cNvPr>
              <p:cNvGrpSpPr/>
              <p:nvPr/>
            </p:nvGrpSpPr>
            <p:grpSpPr>
              <a:xfrm>
                <a:off x="4961099" y="4807511"/>
                <a:ext cx="478972" cy="637170"/>
                <a:chOff x="4891314" y="2947859"/>
                <a:chExt cx="478972" cy="637170"/>
              </a:xfrm>
            </p:grpSpPr>
            <p:sp>
              <p:nvSpPr>
                <p:cNvPr id="23" name="Snip Single Corner Rectangle 22">
                  <a:extLst>
                    <a:ext uri="{FF2B5EF4-FFF2-40B4-BE49-F238E27FC236}">
                      <a16:creationId xmlns="" xmlns:a16="http://schemas.microsoft.com/office/drawing/2014/main" id="{06FA0D0C-9EA4-F04D-A8A9-5995163A633F}"/>
                    </a:ext>
                  </a:extLst>
                </p:cNvPr>
                <p:cNvSpPr/>
                <p:nvPr/>
              </p:nvSpPr>
              <p:spPr>
                <a:xfrm>
                  <a:off x="4891314" y="2947859"/>
                  <a:ext cx="478972" cy="637170"/>
                </a:xfrm>
                <a:prstGeom prst="snip1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="" xmlns:a16="http://schemas.microsoft.com/office/drawing/2014/main" id="{308B8246-BD2E-AE48-879F-EBC48ABC90EA}"/>
                    </a:ext>
                  </a:extLst>
                </p:cNvPr>
                <p:cNvCxnSpPr/>
                <p:nvPr/>
              </p:nvCxnSpPr>
              <p:spPr>
                <a:xfrm>
                  <a:off x="4949764" y="3086100"/>
                  <a:ext cx="34598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="" xmlns:a16="http://schemas.microsoft.com/office/drawing/2014/main" id="{78CCB9DB-2613-214E-9817-C9A41BE4C724}"/>
                    </a:ext>
                  </a:extLst>
                </p:cNvPr>
                <p:cNvCxnSpPr/>
                <p:nvPr/>
              </p:nvCxnSpPr>
              <p:spPr>
                <a:xfrm>
                  <a:off x="4949764" y="3200400"/>
                  <a:ext cx="34598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="" xmlns:a16="http://schemas.microsoft.com/office/drawing/2014/main" id="{6B70F2B2-5A83-1F4B-B4D5-AD5064B29D6D}"/>
                    </a:ext>
                  </a:extLst>
                </p:cNvPr>
                <p:cNvCxnSpPr/>
                <p:nvPr/>
              </p:nvCxnSpPr>
              <p:spPr>
                <a:xfrm>
                  <a:off x="4949764" y="3313523"/>
                  <a:ext cx="34598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="" xmlns:a16="http://schemas.microsoft.com/office/drawing/2014/main" id="{77E995BE-6ACF-9B43-8A72-2F40C0D6AE54}"/>
                    </a:ext>
                  </a:extLst>
                </p:cNvPr>
                <p:cNvCxnSpPr/>
                <p:nvPr/>
              </p:nvCxnSpPr>
              <p:spPr>
                <a:xfrm>
                  <a:off x="4949764" y="3429000"/>
                  <a:ext cx="34598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44296FC-44E1-5E44-B8F1-ACF7669705BF}"/>
              </a:ext>
            </a:extLst>
          </p:cNvPr>
          <p:cNvSpPr/>
          <p:nvPr/>
        </p:nvSpPr>
        <p:spPr>
          <a:xfrm>
            <a:off x="2576284" y="1979293"/>
            <a:ext cx="3519715" cy="14170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Database Construction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="" xmlns:a16="http://schemas.microsoft.com/office/drawing/2014/main" id="{67F55CC5-2673-4A46-8AA5-EF074A023FBE}"/>
              </a:ext>
            </a:extLst>
          </p:cNvPr>
          <p:cNvSpPr/>
          <p:nvPr/>
        </p:nvSpPr>
        <p:spPr>
          <a:xfrm>
            <a:off x="2851809" y="2444631"/>
            <a:ext cx="1509486" cy="7982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 Builder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2388B54-2A40-D447-84BE-2EA6F53F107A}"/>
              </a:ext>
            </a:extLst>
          </p:cNvPr>
          <p:cNvSpPr/>
          <p:nvPr/>
        </p:nvSpPr>
        <p:spPr>
          <a:xfrm>
            <a:off x="2576284" y="3421528"/>
            <a:ext cx="3519715" cy="14389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Permission Mapping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="" xmlns:a16="http://schemas.microsoft.com/office/drawing/2014/main" id="{351CB379-D8CA-574B-9035-4F9773A33529}"/>
              </a:ext>
            </a:extLst>
          </p:cNvPr>
          <p:cNvSpPr/>
          <p:nvPr/>
        </p:nvSpPr>
        <p:spPr>
          <a:xfrm>
            <a:off x="2851809" y="3825167"/>
            <a:ext cx="1509486" cy="7982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Mapper (</a:t>
            </a:r>
            <a:r>
              <a:rPr lang="en-US" dirty="0" err="1"/>
              <a:t>PScout</a:t>
            </a:r>
            <a:r>
              <a:rPr lang="en-US" dirty="0"/>
              <a:t>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B81CAC7E-E4B1-F44B-B0CA-252498C86C2A}"/>
              </a:ext>
            </a:extLst>
          </p:cNvPr>
          <p:cNvGrpSpPr/>
          <p:nvPr/>
        </p:nvGrpSpPr>
        <p:grpSpPr>
          <a:xfrm>
            <a:off x="6604000" y="430197"/>
            <a:ext cx="2089500" cy="2374689"/>
            <a:chOff x="6604000" y="2157316"/>
            <a:chExt cx="2089500" cy="2374689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24B2218B-44C2-2E49-A2B2-C8C5EFA69EAE}"/>
                </a:ext>
              </a:extLst>
            </p:cNvPr>
            <p:cNvSpPr/>
            <p:nvPr/>
          </p:nvSpPr>
          <p:spPr>
            <a:xfrm>
              <a:off x="6604000" y="2157316"/>
              <a:ext cx="2089500" cy="23746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Mismatch Detection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="" xmlns:a16="http://schemas.microsoft.com/office/drawing/2014/main" id="{39322434-EC85-F440-A08A-BB8939C64696}"/>
                </a:ext>
              </a:extLst>
            </p:cNvPr>
            <p:cNvSpPr/>
            <p:nvPr/>
          </p:nvSpPr>
          <p:spPr>
            <a:xfrm>
              <a:off x="6797153" y="2620604"/>
              <a:ext cx="1758089" cy="79828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API Mismatch Detector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="" xmlns:a16="http://schemas.microsoft.com/office/drawing/2014/main" id="{DB32C2BA-0B7D-F040-AB58-94D2D873B677}"/>
                </a:ext>
              </a:extLst>
            </p:cNvPr>
            <p:cNvSpPr/>
            <p:nvPr/>
          </p:nvSpPr>
          <p:spPr>
            <a:xfrm>
              <a:off x="6797153" y="3547703"/>
              <a:ext cx="1758089" cy="79828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Permissions Mismatch Detector</a:t>
              </a:r>
            </a:p>
          </p:txBody>
        </p:sp>
      </p:grpSp>
      <p:sp>
        <p:nvSpPr>
          <p:cNvPr id="36" name="Cube 35">
            <a:extLst>
              <a:ext uri="{FF2B5EF4-FFF2-40B4-BE49-F238E27FC236}">
                <a16:creationId xmlns="" xmlns:a16="http://schemas.microsoft.com/office/drawing/2014/main" id="{5DFE8F63-223C-8C46-830B-AD32A76C8DDF}"/>
              </a:ext>
            </a:extLst>
          </p:cNvPr>
          <p:cNvSpPr/>
          <p:nvPr/>
        </p:nvSpPr>
        <p:spPr>
          <a:xfrm>
            <a:off x="726195" y="946378"/>
            <a:ext cx="1029554" cy="734111"/>
          </a:xfrm>
          <a:prstGeom prst="cube">
            <a:avLst>
              <a:gd name="adj" fmla="val 12663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APK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C759A5BA-5A51-DA4A-8A74-2BA45EFF015A}"/>
              </a:ext>
            </a:extLst>
          </p:cNvPr>
          <p:cNvGrpSpPr/>
          <p:nvPr/>
        </p:nvGrpSpPr>
        <p:grpSpPr>
          <a:xfrm>
            <a:off x="439461" y="2148195"/>
            <a:ext cx="1603022" cy="2336720"/>
            <a:chOff x="440267" y="3730252"/>
            <a:chExt cx="1603022" cy="2336720"/>
          </a:xfrm>
        </p:grpSpPr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id="{CC39024A-6FDD-8F47-91B0-9BD408A82A49}"/>
                </a:ext>
              </a:extLst>
            </p:cNvPr>
            <p:cNvSpPr/>
            <p:nvPr/>
          </p:nvSpPr>
          <p:spPr>
            <a:xfrm>
              <a:off x="440267" y="3730252"/>
              <a:ext cx="1603022" cy="23367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Android Frameworks (</a:t>
              </a:r>
              <a:r>
                <a:rPr lang="en-US" dirty="0" err="1">
                  <a:solidFill>
                    <a:schemeClr val="tx1"/>
                  </a:solidFill>
                </a:rPr>
                <a:t>sdkmanager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38" name="Cube 37">
              <a:extLst>
                <a:ext uri="{FF2B5EF4-FFF2-40B4-BE49-F238E27FC236}">
                  <a16:creationId xmlns="" xmlns:a16="http://schemas.microsoft.com/office/drawing/2014/main" id="{EF254B30-7B6E-4D4B-8766-DADA7C3745BD}"/>
                </a:ext>
              </a:extLst>
            </p:cNvPr>
            <p:cNvSpPr/>
            <p:nvPr/>
          </p:nvSpPr>
          <p:spPr>
            <a:xfrm>
              <a:off x="727001" y="3826901"/>
              <a:ext cx="1029554" cy="601103"/>
            </a:xfrm>
            <a:prstGeom prst="cube">
              <a:avLst>
                <a:gd name="adj" fmla="val 12663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Cube 38">
              <a:extLst>
                <a:ext uri="{FF2B5EF4-FFF2-40B4-BE49-F238E27FC236}">
                  <a16:creationId xmlns="" xmlns:a16="http://schemas.microsoft.com/office/drawing/2014/main" id="{3E2FEE0B-6DC4-6D45-A59D-CB44842C9199}"/>
                </a:ext>
              </a:extLst>
            </p:cNvPr>
            <p:cNvSpPr/>
            <p:nvPr/>
          </p:nvSpPr>
          <p:spPr>
            <a:xfrm>
              <a:off x="727001" y="4557871"/>
              <a:ext cx="1029554" cy="601103"/>
            </a:xfrm>
            <a:prstGeom prst="cube">
              <a:avLst>
                <a:gd name="adj" fmla="val 12663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939957FA-2E1A-3749-8915-4CD639FD7321}"/>
              </a:ext>
            </a:extLst>
          </p:cNvPr>
          <p:cNvGrpSpPr/>
          <p:nvPr/>
        </p:nvGrpSpPr>
        <p:grpSpPr>
          <a:xfrm>
            <a:off x="7115110" y="3516897"/>
            <a:ext cx="1067280" cy="1080635"/>
            <a:chOff x="10249669" y="2743077"/>
            <a:chExt cx="1067280" cy="1080635"/>
          </a:xfrm>
        </p:grpSpPr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B83B24E7-9069-1D46-A036-037F09CB3C79}"/>
                </a:ext>
              </a:extLst>
            </p:cNvPr>
            <p:cNvSpPr txBox="1"/>
            <p:nvPr/>
          </p:nvSpPr>
          <p:spPr>
            <a:xfrm>
              <a:off x="10249669" y="3515935"/>
              <a:ext cx="1067280" cy="307777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1400" dirty="0"/>
                <a:t>Mismatches</a:t>
              </a:r>
            </a:p>
          </p:txBody>
        </p:sp>
        <p:sp>
          <p:nvSpPr>
            <p:cNvPr id="45" name="Snip Single Corner Rectangle 44">
              <a:extLst>
                <a:ext uri="{FF2B5EF4-FFF2-40B4-BE49-F238E27FC236}">
                  <a16:creationId xmlns="" xmlns:a16="http://schemas.microsoft.com/office/drawing/2014/main" id="{A24C9062-CD3E-A54B-97B1-157FC18FBF37}"/>
                </a:ext>
              </a:extLst>
            </p:cNvPr>
            <p:cNvSpPr/>
            <p:nvPr/>
          </p:nvSpPr>
          <p:spPr>
            <a:xfrm>
              <a:off x="10543821" y="2743077"/>
              <a:ext cx="478972" cy="637170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A594B55A-05E1-3445-8981-2D39C362D1E3}"/>
                </a:ext>
              </a:extLst>
            </p:cNvPr>
            <p:cNvCxnSpPr/>
            <p:nvPr/>
          </p:nvCxnSpPr>
          <p:spPr>
            <a:xfrm>
              <a:off x="10602271" y="2881318"/>
              <a:ext cx="3459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EA47048D-6BF2-6842-B8C6-88EFEA789922}"/>
                </a:ext>
              </a:extLst>
            </p:cNvPr>
            <p:cNvCxnSpPr/>
            <p:nvPr/>
          </p:nvCxnSpPr>
          <p:spPr>
            <a:xfrm>
              <a:off x="10602271" y="2995618"/>
              <a:ext cx="3459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9E7BE855-2BFC-BA44-8692-677CF511F5B3}"/>
                </a:ext>
              </a:extLst>
            </p:cNvPr>
            <p:cNvCxnSpPr/>
            <p:nvPr/>
          </p:nvCxnSpPr>
          <p:spPr>
            <a:xfrm>
              <a:off x="10602271" y="3108741"/>
              <a:ext cx="3459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F14E4605-A5CF-514A-910E-73412EA14BA3}"/>
                </a:ext>
              </a:extLst>
            </p:cNvPr>
            <p:cNvCxnSpPr/>
            <p:nvPr/>
          </p:nvCxnSpPr>
          <p:spPr>
            <a:xfrm>
              <a:off x="10602271" y="3224218"/>
              <a:ext cx="3459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Curved Connector 52">
            <a:extLst>
              <a:ext uri="{FF2B5EF4-FFF2-40B4-BE49-F238E27FC236}">
                <a16:creationId xmlns="" xmlns:a16="http://schemas.microsoft.com/office/drawing/2014/main" id="{950E21EB-BC86-F644-8B06-3360B209EA13}"/>
              </a:ext>
            </a:extLst>
          </p:cNvPr>
          <p:cNvCxnSpPr>
            <a:cxnSpLocks/>
            <a:stCxn id="40" idx="3"/>
            <a:endCxn id="9" idx="1"/>
          </p:cNvCxnSpPr>
          <p:nvPr/>
        </p:nvCxnSpPr>
        <p:spPr>
          <a:xfrm>
            <a:off x="2042483" y="3316555"/>
            <a:ext cx="809326" cy="907755"/>
          </a:xfrm>
          <a:prstGeom prst="curvedConnector3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="" xmlns:a16="http://schemas.microsoft.com/office/drawing/2014/main" id="{ACB9E620-19E0-5D4F-9ECE-3A536286F796}"/>
              </a:ext>
            </a:extLst>
          </p:cNvPr>
          <p:cNvCxnSpPr>
            <a:cxnSpLocks/>
            <a:stCxn id="40" idx="3"/>
            <a:endCxn id="8" idx="1"/>
          </p:cNvCxnSpPr>
          <p:nvPr/>
        </p:nvCxnSpPr>
        <p:spPr>
          <a:xfrm flipV="1">
            <a:off x="2042483" y="2843774"/>
            <a:ext cx="809326" cy="472781"/>
          </a:xfrm>
          <a:prstGeom prst="curvedConnector3">
            <a:avLst>
              <a:gd name="adj1" fmla="val 50000"/>
            </a:avLst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="" xmlns:a16="http://schemas.microsoft.com/office/drawing/2014/main" id="{387DC31D-2539-3449-92C1-4A4272DEB432}"/>
              </a:ext>
            </a:extLst>
          </p:cNvPr>
          <p:cNvCxnSpPr>
            <a:cxnSpLocks/>
            <a:stCxn id="40" idx="3"/>
            <a:endCxn id="10" idx="1"/>
          </p:cNvCxnSpPr>
          <p:nvPr/>
        </p:nvCxnSpPr>
        <p:spPr>
          <a:xfrm flipV="1">
            <a:off x="2042483" y="1257158"/>
            <a:ext cx="809326" cy="2059397"/>
          </a:xfrm>
          <a:prstGeom prst="curvedConnector3">
            <a:avLst>
              <a:gd name="adj1" fmla="val 50000"/>
            </a:avLst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="" xmlns:a16="http://schemas.microsoft.com/office/drawing/2014/main" id="{56361E46-CFB5-9248-8E67-947FF6B18BA0}"/>
              </a:ext>
            </a:extLst>
          </p:cNvPr>
          <p:cNvCxnSpPr>
            <a:cxnSpLocks/>
          </p:cNvCxnSpPr>
          <p:nvPr/>
        </p:nvCxnSpPr>
        <p:spPr>
          <a:xfrm>
            <a:off x="1662789" y="1179267"/>
            <a:ext cx="1189020" cy="502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urved Connector 59">
            <a:extLst>
              <a:ext uri="{FF2B5EF4-FFF2-40B4-BE49-F238E27FC236}">
                <a16:creationId xmlns="" xmlns:a16="http://schemas.microsoft.com/office/drawing/2014/main" id="{56D9BF13-AB6C-E845-8961-B80393CBAF45}"/>
              </a:ext>
            </a:extLst>
          </p:cNvPr>
          <p:cNvCxnSpPr>
            <a:cxnSpLocks/>
          </p:cNvCxnSpPr>
          <p:nvPr/>
        </p:nvCxnSpPr>
        <p:spPr>
          <a:xfrm>
            <a:off x="4375809" y="1242644"/>
            <a:ext cx="569051" cy="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urved Connector 59">
            <a:extLst>
              <a:ext uri="{FF2B5EF4-FFF2-40B4-BE49-F238E27FC236}">
                <a16:creationId xmlns="" xmlns:a16="http://schemas.microsoft.com/office/drawing/2014/main" id="{0B6BBEF3-E586-5746-A3EE-56ECF7FFCA8F}"/>
              </a:ext>
            </a:extLst>
          </p:cNvPr>
          <p:cNvCxnSpPr>
            <a:cxnSpLocks/>
            <a:stCxn id="8" idx="3"/>
            <a:endCxn id="12" idx="2"/>
          </p:cNvCxnSpPr>
          <p:nvPr/>
        </p:nvCxnSpPr>
        <p:spPr>
          <a:xfrm flipV="1">
            <a:off x="4361295" y="2843773"/>
            <a:ext cx="356511" cy="1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urved Connector 59">
            <a:extLst>
              <a:ext uri="{FF2B5EF4-FFF2-40B4-BE49-F238E27FC236}">
                <a16:creationId xmlns="" xmlns:a16="http://schemas.microsoft.com/office/drawing/2014/main" id="{99360F58-4658-B048-A0CF-62812767E25F}"/>
              </a:ext>
            </a:extLst>
          </p:cNvPr>
          <p:cNvCxnSpPr>
            <a:cxnSpLocks/>
          </p:cNvCxnSpPr>
          <p:nvPr/>
        </p:nvCxnSpPr>
        <p:spPr>
          <a:xfrm>
            <a:off x="4357067" y="4224367"/>
            <a:ext cx="569051" cy="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="" xmlns:a16="http://schemas.microsoft.com/office/drawing/2014/main" id="{669BBF38-EDC0-AB42-94EF-9DD97C18B96C}"/>
              </a:ext>
            </a:extLst>
          </p:cNvPr>
          <p:cNvCxnSpPr>
            <a:cxnSpLocks/>
          </p:cNvCxnSpPr>
          <p:nvPr/>
        </p:nvCxnSpPr>
        <p:spPr>
          <a:xfrm flipV="1">
            <a:off x="5338981" y="1729243"/>
            <a:ext cx="1269649" cy="1114530"/>
          </a:xfrm>
          <a:prstGeom prst="curvedConnector3">
            <a:avLst>
              <a:gd name="adj1" fmla="val 52286"/>
            </a:avLst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="" xmlns:a16="http://schemas.microsoft.com/office/drawing/2014/main" id="{3D1CA2FA-15DF-AF44-945E-700F8DABE0F0}"/>
              </a:ext>
            </a:extLst>
          </p:cNvPr>
          <p:cNvCxnSpPr>
            <a:cxnSpLocks/>
            <a:stCxn id="23" idx="0"/>
          </p:cNvCxnSpPr>
          <p:nvPr/>
        </p:nvCxnSpPr>
        <p:spPr>
          <a:xfrm>
            <a:off x="5449308" y="1234656"/>
            <a:ext cx="1180492" cy="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urved Connector 70">
            <a:extLst>
              <a:ext uri="{FF2B5EF4-FFF2-40B4-BE49-F238E27FC236}">
                <a16:creationId xmlns="" xmlns:a16="http://schemas.microsoft.com/office/drawing/2014/main" id="{E43F8FDE-0B3F-7746-9F63-6C815C19DDFD}"/>
              </a:ext>
            </a:extLst>
          </p:cNvPr>
          <p:cNvCxnSpPr>
            <a:cxnSpLocks/>
          </p:cNvCxnSpPr>
          <p:nvPr/>
        </p:nvCxnSpPr>
        <p:spPr>
          <a:xfrm>
            <a:off x="7648750" y="2772277"/>
            <a:ext cx="0" cy="60680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n 11">
            <a:extLst>
              <a:ext uri="{FF2B5EF4-FFF2-40B4-BE49-F238E27FC236}">
                <a16:creationId xmlns="" xmlns:a16="http://schemas.microsoft.com/office/drawing/2014/main" id="{D9F2DBDA-57C0-904A-B5A4-5D742186469D}"/>
              </a:ext>
            </a:extLst>
          </p:cNvPr>
          <p:cNvSpPr/>
          <p:nvPr/>
        </p:nvSpPr>
        <p:spPr>
          <a:xfrm>
            <a:off x="4717806" y="2414982"/>
            <a:ext cx="984033" cy="8575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API</a:t>
            </a:r>
          </a:p>
          <a:p>
            <a:pPr algn="ctr"/>
            <a:r>
              <a:rPr lang="en-US" sz="1400" dirty="0"/>
              <a:t>DB</a:t>
            </a:r>
          </a:p>
        </p:txBody>
      </p:sp>
      <p:cxnSp>
        <p:nvCxnSpPr>
          <p:cNvPr id="92" name="Curved Connector 91">
            <a:extLst>
              <a:ext uri="{FF2B5EF4-FFF2-40B4-BE49-F238E27FC236}">
                <a16:creationId xmlns="" xmlns:a16="http://schemas.microsoft.com/office/drawing/2014/main" id="{A5F259BC-8033-1647-A622-CBA797C2683C}"/>
              </a:ext>
            </a:extLst>
          </p:cNvPr>
          <p:cNvCxnSpPr>
            <a:cxnSpLocks/>
          </p:cNvCxnSpPr>
          <p:nvPr/>
        </p:nvCxnSpPr>
        <p:spPr>
          <a:xfrm flipV="1">
            <a:off x="5353496" y="2193703"/>
            <a:ext cx="1269649" cy="2011680"/>
          </a:xfrm>
          <a:prstGeom prst="curvedConnector3">
            <a:avLst>
              <a:gd name="adj1" fmla="val 52286"/>
            </a:avLst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8F5AD7A2-4700-6341-800C-4E99A75867F1}"/>
              </a:ext>
            </a:extLst>
          </p:cNvPr>
          <p:cNvGrpSpPr/>
          <p:nvPr/>
        </p:nvGrpSpPr>
        <p:grpSpPr>
          <a:xfrm>
            <a:off x="4267200" y="3825167"/>
            <a:ext cx="1872343" cy="920980"/>
            <a:chOff x="4188177" y="2947859"/>
            <a:chExt cx="1872343" cy="920980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C7B0DA6A-76CB-DB4F-8044-E1EFBB470C68}"/>
                </a:ext>
              </a:extLst>
            </p:cNvPr>
            <p:cNvSpPr txBox="1"/>
            <p:nvPr/>
          </p:nvSpPr>
          <p:spPr>
            <a:xfrm>
              <a:off x="4188177" y="3561062"/>
              <a:ext cx="1872343" cy="307777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Permissions Map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="" xmlns:a16="http://schemas.microsoft.com/office/drawing/2014/main" id="{2204B3AF-644C-2644-A3A0-1903EEA77DD9}"/>
                </a:ext>
              </a:extLst>
            </p:cNvPr>
            <p:cNvGrpSpPr/>
            <p:nvPr/>
          </p:nvGrpSpPr>
          <p:grpSpPr>
            <a:xfrm>
              <a:off x="4891314" y="2947859"/>
              <a:ext cx="478972" cy="637170"/>
              <a:chOff x="4891314" y="2947859"/>
              <a:chExt cx="478972" cy="637170"/>
            </a:xfrm>
          </p:grpSpPr>
          <p:sp>
            <p:nvSpPr>
              <p:cNvPr id="13" name="Snip Single Corner Rectangle 12">
                <a:extLst>
                  <a:ext uri="{FF2B5EF4-FFF2-40B4-BE49-F238E27FC236}">
                    <a16:creationId xmlns="" xmlns:a16="http://schemas.microsoft.com/office/drawing/2014/main" id="{751FE470-CF90-C340-B80C-758938E46A44}"/>
                  </a:ext>
                </a:extLst>
              </p:cNvPr>
              <p:cNvSpPr/>
              <p:nvPr/>
            </p:nvSpPr>
            <p:spPr>
              <a:xfrm>
                <a:off x="4891314" y="2947859"/>
                <a:ext cx="478972" cy="637170"/>
              </a:xfrm>
              <a:prstGeom prst="snip1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="" xmlns:a16="http://schemas.microsoft.com/office/drawing/2014/main" id="{34BE5600-1732-BF43-8B35-46C1653C2836}"/>
                  </a:ext>
                </a:extLst>
              </p:cNvPr>
              <p:cNvCxnSpPr/>
              <p:nvPr/>
            </p:nvCxnSpPr>
            <p:spPr>
              <a:xfrm>
                <a:off x="4949764" y="3086100"/>
                <a:ext cx="34598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="" xmlns:a16="http://schemas.microsoft.com/office/drawing/2014/main" id="{E722A8A1-4DD9-6445-A3BD-3B1EBD0A9E7D}"/>
                  </a:ext>
                </a:extLst>
              </p:cNvPr>
              <p:cNvCxnSpPr/>
              <p:nvPr/>
            </p:nvCxnSpPr>
            <p:spPr>
              <a:xfrm>
                <a:off x="4949764" y="3200400"/>
                <a:ext cx="34598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="" xmlns:a16="http://schemas.microsoft.com/office/drawing/2014/main" id="{DE7F96F3-534C-2146-91C5-BE4B60173515}"/>
                  </a:ext>
                </a:extLst>
              </p:cNvPr>
              <p:cNvCxnSpPr/>
              <p:nvPr/>
            </p:nvCxnSpPr>
            <p:spPr>
              <a:xfrm>
                <a:off x="4949764" y="3313523"/>
                <a:ext cx="34598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="" xmlns:a16="http://schemas.microsoft.com/office/drawing/2014/main" id="{E1879E24-CFD8-814F-9429-4339AC223CB7}"/>
                  </a:ext>
                </a:extLst>
              </p:cNvPr>
              <p:cNvCxnSpPr/>
              <p:nvPr/>
            </p:nvCxnSpPr>
            <p:spPr>
              <a:xfrm>
                <a:off x="4949764" y="3429000"/>
                <a:ext cx="34598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5037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2388B54-2A40-D447-84BE-2EA6F53F107A}"/>
              </a:ext>
            </a:extLst>
          </p:cNvPr>
          <p:cNvSpPr/>
          <p:nvPr/>
        </p:nvSpPr>
        <p:spPr>
          <a:xfrm>
            <a:off x="3564030" y="4660242"/>
            <a:ext cx="3519715" cy="182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="" xmlns:a16="http://schemas.microsoft.com/office/drawing/2014/main" id="{351CB379-D8CA-574B-9035-4F9773A33529}"/>
              </a:ext>
            </a:extLst>
          </p:cNvPr>
          <p:cNvSpPr/>
          <p:nvPr/>
        </p:nvSpPr>
        <p:spPr>
          <a:xfrm>
            <a:off x="3877807" y="5296600"/>
            <a:ext cx="1509486" cy="798285"/>
          </a:xfrm>
          <a:prstGeom prst="roundRect">
            <a:avLst>
              <a:gd name="adj" fmla="val 6847"/>
            </a:avLst>
          </a:prstGeom>
          <a:solidFill>
            <a:srgbClr val="FFFFC2"/>
          </a:solidFill>
          <a:ln>
            <a:solidFill>
              <a:srgbClr val="8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Mapper</a:t>
            </a:r>
            <a:endParaRPr lang="en-US" sz="2400" dirty="0"/>
          </a:p>
        </p:txBody>
      </p:sp>
      <p:cxnSp>
        <p:nvCxnSpPr>
          <p:cNvPr id="7" name="Curved Connector 59">
            <a:extLst>
              <a:ext uri="{FF2B5EF4-FFF2-40B4-BE49-F238E27FC236}">
                <a16:creationId xmlns="" xmlns:a16="http://schemas.microsoft.com/office/drawing/2014/main" id="{99360F58-4658-B048-A0CF-62812767E25F}"/>
              </a:ext>
            </a:extLst>
          </p:cNvPr>
          <p:cNvCxnSpPr>
            <a:cxnSpLocks/>
          </p:cNvCxnSpPr>
          <p:nvPr/>
        </p:nvCxnSpPr>
        <p:spPr>
          <a:xfrm>
            <a:off x="5383065" y="5695800"/>
            <a:ext cx="569051" cy="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7B0DA6A-76CB-DB4F-8044-E1EFBB470C68}"/>
              </a:ext>
            </a:extLst>
          </p:cNvPr>
          <p:cNvSpPr txBox="1"/>
          <p:nvPr/>
        </p:nvSpPr>
        <p:spPr>
          <a:xfrm>
            <a:off x="5293198" y="5827361"/>
            <a:ext cx="1872343" cy="70788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000" dirty="0"/>
              <a:t>Permissions Map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2204B3AF-644C-2644-A3A0-1903EEA77DD9}"/>
              </a:ext>
            </a:extLst>
          </p:cNvPr>
          <p:cNvGrpSpPr/>
          <p:nvPr/>
        </p:nvGrpSpPr>
        <p:grpSpPr>
          <a:xfrm>
            <a:off x="5996335" y="5296600"/>
            <a:ext cx="478972" cy="637170"/>
            <a:chOff x="4891314" y="2947859"/>
            <a:chExt cx="478972" cy="637170"/>
          </a:xfrm>
        </p:grpSpPr>
        <p:sp>
          <p:nvSpPr>
            <p:cNvPr id="11" name="Snip Single Corner Rectangle 10">
              <a:extLst>
                <a:ext uri="{FF2B5EF4-FFF2-40B4-BE49-F238E27FC236}">
                  <a16:creationId xmlns="" xmlns:a16="http://schemas.microsoft.com/office/drawing/2014/main" id="{751FE470-CF90-C340-B80C-758938E46A44}"/>
                </a:ext>
              </a:extLst>
            </p:cNvPr>
            <p:cNvSpPr/>
            <p:nvPr/>
          </p:nvSpPr>
          <p:spPr>
            <a:xfrm>
              <a:off x="4891314" y="2947859"/>
              <a:ext cx="478972" cy="637170"/>
            </a:xfrm>
            <a:prstGeom prst="snip1Rect">
              <a:avLst/>
            </a:prstGeom>
            <a:solidFill>
              <a:srgbClr val="FFFFC2"/>
            </a:solidFill>
            <a:ln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4BE5600-1732-BF43-8B35-46C1653C2836}"/>
                </a:ext>
              </a:extLst>
            </p:cNvPr>
            <p:cNvCxnSpPr/>
            <p:nvPr/>
          </p:nvCxnSpPr>
          <p:spPr>
            <a:xfrm>
              <a:off x="4949764" y="3086100"/>
              <a:ext cx="345989" cy="0"/>
            </a:xfrm>
            <a:prstGeom prst="line">
              <a:avLst/>
            </a:prstGeom>
            <a:solidFill>
              <a:srgbClr val="FFFFC2"/>
            </a:solidFill>
            <a:ln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E722A8A1-4DD9-6445-A3BD-3B1EBD0A9E7D}"/>
                </a:ext>
              </a:extLst>
            </p:cNvPr>
            <p:cNvCxnSpPr/>
            <p:nvPr/>
          </p:nvCxnSpPr>
          <p:spPr>
            <a:xfrm>
              <a:off x="4949764" y="3200400"/>
              <a:ext cx="345989" cy="0"/>
            </a:xfrm>
            <a:prstGeom prst="line">
              <a:avLst/>
            </a:prstGeom>
            <a:solidFill>
              <a:srgbClr val="FFFFC2"/>
            </a:solidFill>
            <a:ln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DE7F96F3-534C-2146-91C5-BE4B60173515}"/>
                </a:ext>
              </a:extLst>
            </p:cNvPr>
            <p:cNvCxnSpPr/>
            <p:nvPr/>
          </p:nvCxnSpPr>
          <p:spPr>
            <a:xfrm>
              <a:off x="4949764" y="3313523"/>
              <a:ext cx="345989" cy="0"/>
            </a:xfrm>
            <a:prstGeom prst="line">
              <a:avLst/>
            </a:prstGeom>
            <a:solidFill>
              <a:srgbClr val="FFFFC2"/>
            </a:solidFill>
            <a:ln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E1879E24-CFD8-814F-9429-4339AC223CB7}"/>
                </a:ext>
              </a:extLst>
            </p:cNvPr>
            <p:cNvCxnSpPr/>
            <p:nvPr/>
          </p:nvCxnSpPr>
          <p:spPr>
            <a:xfrm>
              <a:off x="4949764" y="3429000"/>
              <a:ext cx="345989" cy="0"/>
            </a:xfrm>
            <a:prstGeom prst="line">
              <a:avLst/>
            </a:prstGeom>
            <a:solidFill>
              <a:srgbClr val="FFFFC2"/>
            </a:solidFill>
            <a:ln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3564030" y="4660243"/>
            <a:ext cx="35197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Permission Mapping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44296FC-44E1-5E44-B8F1-ACF7669705BF}"/>
              </a:ext>
            </a:extLst>
          </p:cNvPr>
          <p:cNvSpPr/>
          <p:nvPr/>
        </p:nvSpPr>
        <p:spPr>
          <a:xfrm>
            <a:off x="3564030" y="2618546"/>
            <a:ext cx="3519715" cy="1828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 cmpd="sng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Database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Construction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="" xmlns:a16="http://schemas.microsoft.com/office/drawing/2014/main" id="{67F55CC5-2673-4A46-8AA5-EF074A023FBE}"/>
              </a:ext>
            </a:extLst>
          </p:cNvPr>
          <p:cNvSpPr/>
          <p:nvPr/>
        </p:nvSpPr>
        <p:spPr>
          <a:xfrm>
            <a:off x="3839555" y="3311549"/>
            <a:ext cx="1509486" cy="798285"/>
          </a:xfrm>
          <a:prstGeom prst="roundRect">
            <a:avLst>
              <a:gd name="adj" fmla="val 6847"/>
            </a:avLst>
          </a:prstGeom>
          <a:solidFill>
            <a:srgbClr val="FFFFC2"/>
          </a:solidFill>
          <a:ln>
            <a:solidFill>
              <a:srgbClr val="8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Database Builder</a:t>
            </a:r>
          </a:p>
        </p:txBody>
      </p:sp>
      <p:cxnSp>
        <p:nvCxnSpPr>
          <p:cNvPr id="20" name="Curved Connector 59">
            <a:extLst>
              <a:ext uri="{FF2B5EF4-FFF2-40B4-BE49-F238E27FC236}">
                <a16:creationId xmlns="" xmlns:a16="http://schemas.microsoft.com/office/drawing/2014/main" id="{0B6BBEF3-E586-5746-A3EE-56ECF7FFCA8F}"/>
              </a:ext>
            </a:extLst>
          </p:cNvPr>
          <p:cNvCxnSpPr>
            <a:cxnSpLocks/>
            <a:stCxn id="19" idx="3"/>
            <a:endCxn id="21" idx="2"/>
          </p:cNvCxnSpPr>
          <p:nvPr/>
        </p:nvCxnSpPr>
        <p:spPr>
          <a:xfrm flipV="1">
            <a:off x="5349041" y="3710691"/>
            <a:ext cx="356511" cy="1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n 20">
            <a:extLst>
              <a:ext uri="{FF2B5EF4-FFF2-40B4-BE49-F238E27FC236}">
                <a16:creationId xmlns="" xmlns:a16="http://schemas.microsoft.com/office/drawing/2014/main" id="{D9F2DBDA-57C0-904A-B5A4-5D742186469D}"/>
              </a:ext>
            </a:extLst>
          </p:cNvPr>
          <p:cNvSpPr/>
          <p:nvPr/>
        </p:nvSpPr>
        <p:spPr>
          <a:xfrm>
            <a:off x="5705552" y="3281900"/>
            <a:ext cx="984033" cy="857582"/>
          </a:xfrm>
          <a:prstGeom prst="can">
            <a:avLst/>
          </a:prstGeom>
          <a:solidFill>
            <a:srgbClr val="FFFFA1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F96E4CEF-4C1B-B244-BE6A-0BB540570619}"/>
              </a:ext>
            </a:extLst>
          </p:cNvPr>
          <p:cNvSpPr/>
          <p:nvPr/>
        </p:nvSpPr>
        <p:spPr>
          <a:xfrm>
            <a:off x="3564031" y="564477"/>
            <a:ext cx="3519714" cy="1828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mpd="sng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API Usage Extraction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="" xmlns:a16="http://schemas.microsoft.com/office/drawing/2014/main" id="{7C598126-C6D0-9B4F-A3C9-B5DFDD798F12}"/>
              </a:ext>
            </a:extLst>
          </p:cNvPr>
          <p:cNvSpPr/>
          <p:nvPr/>
        </p:nvSpPr>
        <p:spPr>
          <a:xfrm>
            <a:off x="3839555" y="1135985"/>
            <a:ext cx="1509486" cy="798285"/>
          </a:xfrm>
          <a:prstGeom prst="roundRect">
            <a:avLst/>
          </a:prstGeom>
          <a:solidFill>
            <a:srgbClr val="FFFFC2"/>
          </a:solidFill>
          <a:ln>
            <a:solidFill>
              <a:srgbClr val="8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Static </a:t>
            </a:r>
            <a:r>
              <a:rPr lang="en-US" sz="2400" dirty="0" smtClean="0"/>
              <a:t>Analyzer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8E115417-89E6-CF46-9DFE-0603E4CEA342}"/>
              </a:ext>
            </a:extLst>
          </p:cNvPr>
          <p:cNvSpPr txBox="1"/>
          <p:nvPr/>
        </p:nvSpPr>
        <p:spPr>
          <a:xfrm>
            <a:off x="5443411" y="1716951"/>
            <a:ext cx="1503874" cy="70788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000" dirty="0"/>
              <a:t>Usage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Report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D7F20AD9-7CA4-0041-955B-5E18FE4DAC77}"/>
              </a:ext>
            </a:extLst>
          </p:cNvPr>
          <p:cNvGrpSpPr/>
          <p:nvPr/>
        </p:nvGrpSpPr>
        <p:grpSpPr>
          <a:xfrm>
            <a:off x="5958082" y="1194041"/>
            <a:ext cx="478972" cy="637170"/>
            <a:chOff x="4891314" y="2947859"/>
            <a:chExt cx="478972" cy="637170"/>
          </a:xfrm>
        </p:grpSpPr>
        <p:sp>
          <p:nvSpPr>
            <p:cNvPr id="28" name="Snip Single Corner Rectangle 27">
              <a:extLst>
                <a:ext uri="{FF2B5EF4-FFF2-40B4-BE49-F238E27FC236}">
                  <a16:creationId xmlns="" xmlns:a16="http://schemas.microsoft.com/office/drawing/2014/main" id="{06FA0D0C-9EA4-F04D-A8A9-5995163A633F}"/>
                </a:ext>
              </a:extLst>
            </p:cNvPr>
            <p:cNvSpPr/>
            <p:nvPr/>
          </p:nvSpPr>
          <p:spPr>
            <a:xfrm>
              <a:off x="4891314" y="2947859"/>
              <a:ext cx="478972" cy="637170"/>
            </a:xfrm>
            <a:prstGeom prst="snip1Rect">
              <a:avLst/>
            </a:prstGeom>
            <a:solidFill>
              <a:srgbClr val="FFFFC2"/>
            </a:solidFill>
            <a:ln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308B8246-BD2E-AE48-879F-EBC48ABC90EA}"/>
                </a:ext>
              </a:extLst>
            </p:cNvPr>
            <p:cNvCxnSpPr/>
            <p:nvPr/>
          </p:nvCxnSpPr>
          <p:spPr>
            <a:xfrm>
              <a:off x="4949764" y="3086100"/>
              <a:ext cx="345989" cy="0"/>
            </a:xfrm>
            <a:prstGeom prst="line">
              <a:avLst/>
            </a:prstGeom>
            <a:solidFill>
              <a:srgbClr val="FFFFC2"/>
            </a:solidFill>
            <a:ln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78CCB9DB-2613-214E-9817-C9A41BE4C724}"/>
                </a:ext>
              </a:extLst>
            </p:cNvPr>
            <p:cNvCxnSpPr/>
            <p:nvPr/>
          </p:nvCxnSpPr>
          <p:spPr>
            <a:xfrm>
              <a:off x="4949764" y="3200400"/>
              <a:ext cx="345989" cy="0"/>
            </a:xfrm>
            <a:prstGeom prst="line">
              <a:avLst/>
            </a:prstGeom>
            <a:solidFill>
              <a:srgbClr val="FFFFC2"/>
            </a:solidFill>
            <a:ln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6B70F2B2-5A83-1F4B-B4D5-AD5064B29D6D}"/>
                </a:ext>
              </a:extLst>
            </p:cNvPr>
            <p:cNvCxnSpPr/>
            <p:nvPr/>
          </p:nvCxnSpPr>
          <p:spPr>
            <a:xfrm>
              <a:off x="4949764" y="3313523"/>
              <a:ext cx="345989" cy="0"/>
            </a:xfrm>
            <a:prstGeom prst="line">
              <a:avLst/>
            </a:prstGeom>
            <a:solidFill>
              <a:srgbClr val="FFFFC2"/>
            </a:solidFill>
            <a:ln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77E995BE-6ACF-9B43-8A72-2F40C0D6AE54}"/>
                </a:ext>
              </a:extLst>
            </p:cNvPr>
            <p:cNvCxnSpPr/>
            <p:nvPr/>
          </p:nvCxnSpPr>
          <p:spPr>
            <a:xfrm>
              <a:off x="4949764" y="3429000"/>
              <a:ext cx="345989" cy="0"/>
            </a:xfrm>
            <a:prstGeom prst="line">
              <a:avLst/>
            </a:prstGeom>
            <a:solidFill>
              <a:srgbClr val="FFFFC2"/>
            </a:solidFill>
            <a:ln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3" name="Curved Connector 59">
            <a:extLst>
              <a:ext uri="{FF2B5EF4-FFF2-40B4-BE49-F238E27FC236}">
                <a16:creationId xmlns="" xmlns:a16="http://schemas.microsoft.com/office/drawing/2014/main" id="{56D9BF13-AB6C-E845-8961-B80393CBAF45}"/>
              </a:ext>
            </a:extLst>
          </p:cNvPr>
          <p:cNvCxnSpPr>
            <a:cxnSpLocks/>
          </p:cNvCxnSpPr>
          <p:nvPr/>
        </p:nvCxnSpPr>
        <p:spPr>
          <a:xfrm>
            <a:off x="5363555" y="1520614"/>
            <a:ext cx="569051" cy="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24B2218B-44C2-2E49-A2B2-C8C5EFA69EAE}"/>
              </a:ext>
            </a:extLst>
          </p:cNvPr>
          <p:cNvSpPr/>
          <p:nvPr/>
        </p:nvSpPr>
        <p:spPr>
          <a:xfrm>
            <a:off x="7719305" y="1367190"/>
            <a:ext cx="2341917" cy="4665358"/>
          </a:xfrm>
          <a:prstGeom prst="rect">
            <a:avLst/>
          </a:prstGeom>
          <a:solidFill>
            <a:srgbClr val="F0EDF8"/>
          </a:solidFill>
          <a:ln w="28575" cmpd="sng">
            <a:solidFill>
              <a:srgbClr val="705593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rgbClr val="705593"/>
                </a:solidFill>
              </a:rPr>
              <a:t>Mismatch Detection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="" xmlns:a16="http://schemas.microsoft.com/office/drawing/2014/main" id="{39322434-EC85-F440-A08A-BB8939C64696}"/>
              </a:ext>
            </a:extLst>
          </p:cNvPr>
          <p:cNvSpPr/>
          <p:nvPr/>
        </p:nvSpPr>
        <p:spPr>
          <a:xfrm>
            <a:off x="8011235" y="2394952"/>
            <a:ext cx="1767765" cy="1444752"/>
          </a:xfrm>
          <a:prstGeom prst="roundRect">
            <a:avLst/>
          </a:prstGeom>
          <a:solidFill>
            <a:srgbClr val="FFFFC2"/>
          </a:solidFill>
          <a:ln>
            <a:solidFill>
              <a:srgbClr val="8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API Mismatch Detector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="" xmlns:a16="http://schemas.microsoft.com/office/drawing/2014/main" id="{DB32C2BA-0B7D-F040-AB58-94D2D873B677}"/>
              </a:ext>
            </a:extLst>
          </p:cNvPr>
          <p:cNvSpPr/>
          <p:nvPr/>
        </p:nvSpPr>
        <p:spPr>
          <a:xfrm>
            <a:off x="8011236" y="4138241"/>
            <a:ext cx="1767764" cy="1449271"/>
          </a:xfrm>
          <a:prstGeom prst="roundRect">
            <a:avLst/>
          </a:prstGeom>
          <a:solidFill>
            <a:srgbClr val="FFFFC2"/>
          </a:solidFill>
          <a:ln>
            <a:solidFill>
              <a:srgbClr val="8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Permission Mismatch </a:t>
            </a:r>
            <a:r>
              <a:rPr lang="en-US" sz="2400" dirty="0"/>
              <a:t>Detector</a:t>
            </a:r>
          </a:p>
        </p:txBody>
      </p:sp>
      <p:pic>
        <p:nvPicPr>
          <p:cNvPr id="2" name="Picture 1" descr="Screen Shot 2019-01-26 at 7.16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2728094"/>
            <a:ext cx="1600200" cy="1955800"/>
          </a:xfrm>
          <a:prstGeom prst="rect">
            <a:avLst/>
          </a:prstGeom>
        </p:spPr>
      </p:pic>
      <p:pic>
        <p:nvPicPr>
          <p:cNvPr id="8" name="Picture 7" descr="Screen Shot 2019-01-26 at 7.26.0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77" y="580429"/>
            <a:ext cx="1709360" cy="1963729"/>
          </a:xfrm>
          <a:prstGeom prst="rect">
            <a:avLst/>
          </a:prstGeom>
        </p:spPr>
      </p:pic>
      <p:pic>
        <p:nvPicPr>
          <p:cNvPr id="16" name="Picture 15" descr="Screen Shot 2019-01-26 at 7.25.5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65" y="3058618"/>
            <a:ext cx="2249981" cy="2768743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73625" y="5806692"/>
            <a:ext cx="2802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Android </a:t>
            </a:r>
            <a:r>
              <a:rPr lang="en-US" sz="2400" dirty="0" smtClean="0"/>
              <a:t>Frameworks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1078115" y="2313325"/>
            <a:ext cx="1602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/>
              <a:t>Application</a:t>
            </a:r>
            <a:endParaRPr lang="en-US" sz="2400" dirty="0"/>
          </a:p>
        </p:txBody>
      </p:sp>
      <p:cxnSp>
        <p:nvCxnSpPr>
          <p:cNvPr id="43" name="Curved Connector 42">
            <a:extLst>
              <a:ext uri="{FF2B5EF4-FFF2-40B4-BE49-F238E27FC236}">
                <a16:creationId xmlns="" xmlns:a16="http://schemas.microsoft.com/office/drawing/2014/main" id="{950E21EB-BC86-F644-8B06-3360B209EA13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2875446" y="4442990"/>
            <a:ext cx="1002361" cy="1252753"/>
          </a:xfrm>
          <a:prstGeom prst="curvedConnector3">
            <a:avLst>
              <a:gd name="adj1" fmla="val 50000"/>
            </a:avLst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="" xmlns:a16="http://schemas.microsoft.com/office/drawing/2014/main" id="{ACB9E620-19E0-5D4F-9ECE-3A536286F796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2875446" y="3710692"/>
            <a:ext cx="964109" cy="732298"/>
          </a:xfrm>
          <a:prstGeom prst="curvedConnector3">
            <a:avLst>
              <a:gd name="adj1" fmla="val 50000"/>
            </a:avLst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="" xmlns:a16="http://schemas.microsoft.com/office/drawing/2014/main" id="{387DC31D-2539-3449-92C1-4A4272DEB432}"/>
              </a:ext>
            </a:extLst>
          </p:cNvPr>
          <p:cNvCxnSpPr>
            <a:cxnSpLocks/>
            <a:stCxn id="16" idx="3"/>
            <a:endCxn id="24" idx="1"/>
          </p:cNvCxnSpPr>
          <p:nvPr/>
        </p:nvCxnSpPr>
        <p:spPr>
          <a:xfrm flipV="1">
            <a:off x="2875446" y="1535128"/>
            <a:ext cx="964109" cy="2907862"/>
          </a:xfrm>
          <a:prstGeom prst="curvedConnector3">
            <a:avLst>
              <a:gd name="adj1" fmla="val 50000"/>
            </a:avLst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urved Connector 59">
            <a:extLst>
              <a:ext uri="{FF2B5EF4-FFF2-40B4-BE49-F238E27FC236}">
                <a16:creationId xmlns="" xmlns:a16="http://schemas.microsoft.com/office/drawing/2014/main" id="{56361E46-CFB5-9248-8E67-947FF6B18BA0}"/>
              </a:ext>
            </a:extLst>
          </p:cNvPr>
          <p:cNvCxnSpPr>
            <a:cxnSpLocks/>
          </p:cNvCxnSpPr>
          <p:nvPr/>
        </p:nvCxnSpPr>
        <p:spPr>
          <a:xfrm>
            <a:off x="2650535" y="1559705"/>
            <a:ext cx="1189020" cy="502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="" xmlns:a16="http://schemas.microsoft.com/office/drawing/2014/main" id="{A5F259BC-8033-1647-A622-CBA797C2683C}"/>
              </a:ext>
            </a:extLst>
          </p:cNvPr>
          <p:cNvCxnSpPr>
            <a:cxnSpLocks/>
            <a:stCxn id="11" idx="0"/>
            <a:endCxn id="36" idx="1"/>
          </p:cNvCxnSpPr>
          <p:nvPr/>
        </p:nvCxnSpPr>
        <p:spPr>
          <a:xfrm flipV="1">
            <a:off x="6475307" y="3699869"/>
            <a:ext cx="1243998" cy="1915316"/>
          </a:xfrm>
          <a:prstGeom prst="curvedConnector3">
            <a:avLst>
              <a:gd name="adj1" fmla="val 50000"/>
            </a:avLst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urved Connector 73">
            <a:extLst>
              <a:ext uri="{FF2B5EF4-FFF2-40B4-BE49-F238E27FC236}">
                <a16:creationId xmlns="" xmlns:a16="http://schemas.microsoft.com/office/drawing/2014/main" id="{3D1CA2FA-15DF-AF44-945E-700F8DABE0F0}"/>
              </a:ext>
            </a:extLst>
          </p:cNvPr>
          <p:cNvCxnSpPr>
            <a:cxnSpLocks/>
            <a:stCxn id="21" idx="4"/>
            <a:endCxn id="36" idx="1"/>
          </p:cNvCxnSpPr>
          <p:nvPr/>
        </p:nvCxnSpPr>
        <p:spPr>
          <a:xfrm flipV="1">
            <a:off x="6689585" y="3699869"/>
            <a:ext cx="1029720" cy="10822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urved Connector 65">
            <a:extLst>
              <a:ext uri="{FF2B5EF4-FFF2-40B4-BE49-F238E27FC236}">
                <a16:creationId xmlns="" xmlns:a16="http://schemas.microsoft.com/office/drawing/2014/main" id="{A5F259BC-8033-1647-A622-CBA797C2683C}"/>
              </a:ext>
            </a:extLst>
          </p:cNvPr>
          <p:cNvCxnSpPr>
            <a:cxnSpLocks/>
            <a:stCxn id="28" idx="0"/>
            <a:endCxn id="36" idx="1"/>
          </p:cNvCxnSpPr>
          <p:nvPr/>
        </p:nvCxnSpPr>
        <p:spPr>
          <a:xfrm>
            <a:off x="6437054" y="1512626"/>
            <a:ext cx="1282251" cy="2187243"/>
          </a:xfrm>
          <a:prstGeom prst="curvedConnector3">
            <a:avLst>
              <a:gd name="adj1" fmla="val 50000"/>
            </a:avLst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0648244" y="4660242"/>
            <a:ext cx="14270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/>
              <a:t>Mismatch</a:t>
            </a:r>
          </a:p>
          <a:p>
            <a:pPr algn="ctr"/>
            <a:r>
              <a:rPr lang="en-US" sz="2400" dirty="0" smtClean="0"/>
              <a:t>Issues</a:t>
            </a:r>
            <a:endParaRPr lang="en-US" sz="2400" dirty="0"/>
          </a:p>
        </p:txBody>
      </p:sp>
      <p:cxnSp>
        <p:nvCxnSpPr>
          <p:cNvPr id="70" name="Curved Connector 59">
            <a:extLst>
              <a:ext uri="{FF2B5EF4-FFF2-40B4-BE49-F238E27FC236}">
                <a16:creationId xmlns="" xmlns:a16="http://schemas.microsoft.com/office/drawing/2014/main" id="{56361E46-CFB5-9248-8E67-947FF6B18BA0}"/>
              </a:ext>
            </a:extLst>
          </p:cNvPr>
          <p:cNvCxnSpPr>
            <a:cxnSpLocks/>
            <a:stCxn id="36" idx="3"/>
            <a:endCxn id="2" idx="1"/>
          </p:cNvCxnSpPr>
          <p:nvPr/>
        </p:nvCxnSpPr>
        <p:spPr>
          <a:xfrm>
            <a:off x="10061222" y="3699869"/>
            <a:ext cx="530578" cy="6125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13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44296FC-44E1-5E44-B8F1-ACF7669705BF}"/>
              </a:ext>
            </a:extLst>
          </p:cNvPr>
          <p:cNvSpPr/>
          <p:nvPr/>
        </p:nvSpPr>
        <p:spPr>
          <a:xfrm>
            <a:off x="3564030" y="2618545"/>
            <a:ext cx="3519715" cy="3060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 cmpd="sng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API &amp; Permission Modeler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="" xmlns:a16="http://schemas.microsoft.com/office/drawing/2014/main" id="{351CB379-D8CA-574B-9035-4F9773A33529}"/>
              </a:ext>
            </a:extLst>
          </p:cNvPr>
          <p:cNvSpPr/>
          <p:nvPr/>
        </p:nvSpPr>
        <p:spPr>
          <a:xfrm>
            <a:off x="3858351" y="4440561"/>
            <a:ext cx="1509486" cy="798285"/>
          </a:xfrm>
          <a:prstGeom prst="roundRect">
            <a:avLst>
              <a:gd name="adj" fmla="val 6847"/>
            </a:avLst>
          </a:prstGeom>
          <a:solidFill>
            <a:srgbClr val="FFFFC2"/>
          </a:solidFill>
          <a:ln>
            <a:solidFill>
              <a:srgbClr val="8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Mapper</a:t>
            </a:r>
            <a:endParaRPr lang="en-US" sz="2400" dirty="0"/>
          </a:p>
        </p:txBody>
      </p:sp>
      <p:cxnSp>
        <p:nvCxnSpPr>
          <p:cNvPr id="7" name="Curved Connector 59">
            <a:extLst>
              <a:ext uri="{FF2B5EF4-FFF2-40B4-BE49-F238E27FC236}">
                <a16:creationId xmlns="" xmlns:a16="http://schemas.microsoft.com/office/drawing/2014/main" id="{99360F58-4658-B048-A0CF-62812767E25F}"/>
              </a:ext>
            </a:extLst>
          </p:cNvPr>
          <p:cNvCxnSpPr>
            <a:cxnSpLocks/>
          </p:cNvCxnSpPr>
          <p:nvPr/>
        </p:nvCxnSpPr>
        <p:spPr>
          <a:xfrm>
            <a:off x="5383065" y="4839761"/>
            <a:ext cx="569051" cy="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7B0DA6A-76CB-DB4F-8044-E1EFBB470C68}"/>
              </a:ext>
            </a:extLst>
          </p:cNvPr>
          <p:cNvSpPr txBox="1"/>
          <p:nvPr/>
        </p:nvSpPr>
        <p:spPr>
          <a:xfrm>
            <a:off x="5293198" y="4990778"/>
            <a:ext cx="1872343" cy="70788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000" dirty="0"/>
              <a:t>Permissions Map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2204B3AF-644C-2644-A3A0-1903EEA77DD9}"/>
              </a:ext>
            </a:extLst>
          </p:cNvPr>
          <p:cNvGrpSpPr/>
          <p:nvPr/>
        </p:nvGrpSpPr>
        <p:grpSpPr>
          <a:xfrm>
            <a:off x="5996335" y="4440561"/>
            <a:ext cx="478972" cy="637170"/>
            <a:chOff x="4891314" y="2947859"/>
            <a:chExt cx="478972" cy="637170"/>
          </a:xfrm>
        </p:grpSpPr>
        <p:sp>
          <p:nvSpPr>
            <p:cNvPr id="11" name="Snip Single Corner Rectangle 10">
              <a:extLst>
                <a:ext uri="{FF2B5EF4-FFF2-40B4-BE49-F238E27FC236}">
                  <a16:creationId xmlns="" xmlns:a16="http://schemas.microsoft.com/office/drawing/2014/main" id="{751FE470-CF90-C340-B80C-758938E46A44}"/>
                </a:ext>
              </a:extLst>
            </p:cNvPr>
            <p:cNvSpPr/>
            <p:nvPr/>
          </p:nvSpPr>
          <p:spPr>
            <a:xfrm>
              <a:off x="4891314" y="2947859"/>
              <a:ext cx="478972" cy="637170"/>
            </a:xfrm>
            <a:prstGeom prst="snip1Rect">
              <a:avLst/>
            </a:prstGeom>
            <a:solidFill>
              <a:srgbClr val="FFFFC2"/>
            </a:solidFill>
            <a:ln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4BE5600-1732-BF43-8B35-46C1653C2836}"/>
                </a:ext>
              </a:extLst>
            </p:cNvPr>
            <p:cNvCxnSpPr/>
            <p:nvPr/>
          </p:nvCxnSpPr>
          <p:spPr>
            <a:xfrm>
              <a:off x="4949764" y="3086100"/>
              <a:ext cx="345989" cy="0"/>
            </a:xfrm>
            <a:prstGeom prst="line">
              <a:avLst/>
            </a:prstGeom>
            <a:solidFill>
              <a:srgbClr val="FFFFC2"/>
            </a:solidFill>
            <a:ln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E722A8A1-4DD9-6445-A3BD-3B1EBD0A9E7D}"/>
                </a:ext>
              </a:extLst>
            </p:cNvPr>
            <p:cNvCxnSpPr/>
            <p:nvPr/>
          </p:nvCxnSpPr>
          <p:spPr>
            <a:xfrm>
              <a:off x="4949764" y="3200400"/>
              <a:ext cx="345989" cy="0"/>
            </a:xfrm>
            <a:prstGeom prst="line">
              <a:avLst/>
            </a:prstGeom>
            <a:solidFill>
              <a:srgbClr val="FFFFC2"/>
            </a:solidFill>
            <a:ln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DE7F96F3-534C-2146-91C5-BE4B60173515}"/>
                </a:ext>
              </a:extLst>
            </p:cNvPr>
            <p:cNvCxnSpPr/>
            <p:nvPr/>
          </p:nvCxnSpPr>
          <p:spPr>
            <a:xfrm>
              <a:off x="4949764" y="3313523"/>
              <a:ext cx="345989" cy="0"/>
            </a:xfrm>
            <a:prstGeom prst="line">
              <a:avLst/>
            </a:prstGeom>
            <a:solidFill>
              <a:srgbClr val="FFFFC2"/>
            </a:solidFill>
            <a:ln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E1879E24-CFD8-814F-9429-4339AC223CB7}"/>
                </a:ext>
              </a:extLst>
            </p:cNvPr>
            <p:cNvCxnSpPr/>
            <p:nvPr/>
          </p:nvCxnSpPr>
          <p:spPr>
            <a:xfrm>
              <a:off x="4949764" y="3429000"/>
              <a:ext cx="345989" cy="0"/>
            </a:xfrm>
            <a:prstGeom prst="line">
              <a:avLst/>
            </a:prstGeom>
            <a:solidFill>
              <a:srgbClr val="FFFFC2"/>
            </a:solidFill>
            <a:ln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9" name="Rounded Rectangle 18">
            <a:extLst>
              <a:ext uri="{FF2B5EF4-FFF2-40B4-BE49-F238E27FC236}">
                <a16:creationId xmlns="" xmlns:a16="http://schemas.microsoft.com/office/drawing/2014/main" id="{67F55CC5-2673-4A46-8AA5-EF074A023FBE}"/>
              </a:ext>
            </a:extLst>
          </p:cNvPr>
          <p:cNvSpPr/>
          <p:nvPr/>
        </p:nvSpPr>
        <p:spPr>
          <a:xfrm>
            <a:off x="3839555" y="3311549"/>
            <a:ext cx="1509486" cy="798285"/>
          </a:xfrm>
          <a:prstGeom prst="roundRect">
            <a:avLst>
              <a:gd name="adj" fmla="val 6847"/>
            </a:avLst>
          </a:prstGeom>
          <a:solidFill>
            <a:srgbClr val="FFFFC2"/>
          </a:solidFill>
          <a:ln>
            <a:solidFill>
              <a:srgbClr val="8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Database Builder</a:t>
            </a:r>
          </a:p>
        </p:txBody>
      </p:sp>
      <p:cxnSp>
        <p:nvCxnSpPr>
          <p:cNvPr id="20" name="Curved Connector 59">
            <a:extLst>
              <a:ext uri="{FF2B5EF4-FFF2-40B4-BE49-F238E27FC236}">
                <a16:creationId xmlns="" xmlns:a16="http://schemas.microsoft.com/office/drawing/2014/main" id="{0B6BBEF3-E586-5746-A3EE-56ECF7FFCA8F}"/>
              </a:ext>
            </a:extLst>
          </p:cNvPr>
          <p:cNvCxnSpPr>
            <a:cxnSpLocks/>
            <a:stCxn id="19" idx="3"/>
            <a:endCxn id="21" idx="2"/>
          </p:cNvCxnSpPr>
          <p:nvPr/>
        </p:nvCxnSpPr>
        <p:spPr>
          <a:xfrm flipV="1">
            <a:off x="5349041" y="3710691"/>
            <a:ext cx="356511" cy="1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n 20">
            <a:extLst>
              <a:ext uri="{FF2B5EF4-FFF2-40B4-BE49-F238E27FC236}">
                <a16:creationId xmlns="" xmlns:a16="http://schemas.microsoft.com/office/drawing/2014/main" id="{D9F2DBDA-57C0-904A-B5A4-5D742186469D}"/>
              </a:ext>
            </a:extLst>
          </p:cNvPr>
          <p:cNvSpPr/>
          <p:nvPr/>
        </p:nvSpPr>
        <p:spPr>
          <a:xfrm>
            <a:off x="5705552" y="3281900"/>
            <a:ext cx="984033" cy="857582"/>
          </a:xfrm>
          <a:prstGeom prst="can">
            <a:avLst/>
          </a:prstGeom>
          <a:solidFill>
            <a:srgbClr val="FFFFA1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F96E4CEF-4C1B-B244-BE6A-0BB540570619}"/>
              </a:ext>
            </a:extLst>
          </p:cNvPr>
          <p:cNvSpPr/>
          <p:nvPr/>
        </p:nvSpPr>
        <p:spPr>
          <a:xfrm>
            <a:off x="3564031" y="564477"/>
            <a:ext cx="3519714" cy="1828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mpd="sng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API Usage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Extractor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="" xmlns:a16="http://schemas.microsoft.com/office/drawing/2014/main" id="{7C598126-C6D0-9B4F-A3C9-B5DFDD798F12}"/>
              </a:ext>
            </a:extLst>
          </p:cNvPr>
          <p:cNvSpPr/>
          <p:nvPr/>
        </p:nvSpPr>
        <p:spPr>
          <a:xfrm>
            <a:off x="3839555" y="1135985"/>
            <a:ext cx="1509486" cy="798285"/>
          </a:xfrm>
          <a:prstGeom prst="roundRect">
            <a:avLst/>
          </a:prstGeom>
          <a:solidFill>
            <a:srgbClr val="FFFFC2"/>
          </a:solidFill>
          <a:ln>
            <a:solidFill>
              <a:srgbClr val="8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Static </a:t>
            </a:r>
            <a:r>
              <a:rPr lang="en-US" sz="2400" dirty="0" smtClean="0"/>
              <a:t>Analyzer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8E115417-89E6-CF46-9DFE-0603E4CEA342}"/>
              </a:ext>
            </a:extLst>
          </p:cNvPr>
          <p:cNvSpPr txBox="1"/>
          <p:nvPr/>
        </p:nvSpPr>
        <p:spPr>
          <a:xfrm>
            <a:off x="5453139" y="1736407"/>
            <a:ext cx="1503874" cy="70788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000" dirty="0"/>
              <a:t>Usage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Report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D7F20AD9-7CA4-0041-955B-5E18FE4DAC77}"/>
              </a:ext>
            </a:extLst>
          </p:cNvPr>
          <p:cNvGrpSpPr/>
          <p:nvPr/>
        </p:nvGrpSpPr>
        <p:grpSpPr>
          <a:xfrm>
            <a:off x="5958082" y="1194041"/>
            <a:ext cx="478972" cy="637170"/>
            <a:chOff x="4891314" y="2947859"/>
            <a:chExt cx="478972" cy="637170"/>
          </a:xfrm>
        </p:grpSpPr>
        <p:sp>
          <p:nvSpPr>
            <p:cNvPr id="28" name="Snip Single Corner Rectangle 27">
              <a:extLst>
                <a:ext uri="{FF2B5EF4-FFF2-40B4-BE49-F238E27FC236}">
                  <a16:creationId xmlns="" xmlns:a16="http://schemas.microsoft.com/office/drawing/2014/main" id="{06FA0D0C-9EA4-F04D-A8A9-5995163A633F}"/>
                </a:ext>
              </a:extLst>
            </p:cNvPr>
            <p:cNvSpPr/>
            <p:nvPr/>
          </p:nvSpPr>
          <p:spPr>
            <a:xfrm>
              <a:off x="4891314" y="2947859"/>
              <a:ext cx="478972" cy="637170"/>
            </a:xfrm>
            <a:prstGeom prst="snip1Rect">
              <a:avLst/>
            </a:prstGeom>
            <a:solidFill>
              <a:srgbClr val="FFFFC2"/>
            </a:solidFill>
            <a:ln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308B8246-BD2E-AE48-879F-EBC48ABC90EA}"/>
                </a:ext>
              </a:extLst>
            </p:cNvPr>
            <p:cNvCxnSpPr/>
            <p:nvPr/>
          </p:nvCxnSpPr>
          <p:spPr>
            <a:xfrm>
              <a:off x="4949764" y="3086100"/>
              <a:ext cx="345989" cy="0"/>
            </a:xfrm>
            <a:prstGeom prst="line">
              <a:avLst/>
            </a:prstGeom>
            <a:solidFill>
              <a:srgbClr val="FFFFC2"/>
            </a:solidFill>
            <a:ln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78CCB9DB-2613-214E-9817-C9A41BE4C724}"/>
                </a:ext>
              </a:extLst>
            </p:cNvPr>
            <p:cNvCxnSpPr/>
            <p:nvPr/>
          </p:nvCxnSpPr>
          <p:spPr>
            <a:xfrm>
              <a:off x="4949764" y="3200400"/>
              <a:ext cx="345989" cy="0"/>
            </a:xfrm>
            <a:prstGeom prst="line">
              <a:avLst/>
            </a:prstGeom>
            <a:solidFill>
              <a:srgbClr val="FFFFC2"/>
            </a:solidFill>
            <a:ln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6B70F2B2-5A83-1F4B-B4D5-AD5064B29D6D}"/>
                </a:ext>
              </a:extLst>
            </p:cNvPr>
            <p:cNvCxnSpPr/>
            <p:nvPr/>
          </p:nvCxnSpPr>
          <p:spPr>
            <a:xfrm>
              <a:off x="4949764" y="3313523"/>
              <a:ext cx="345989" cy="0"/>
            </a:xfrm>
            <a:prstGeom prst="line">
              <a:avLst/>
            </a:prstGeom>
            <a:solidFill>
              <a:srgbClr val="FFFFC2"/>
            </a:solidFill>
            <a:ln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77E995BE-6ACF-9B43-8A72-2F40C0D6AE54}"/>
                </a:ext>
              </a:extLst>
            </p:cNvPr>
            <p:cNvCxnSpPr/>
            <p:nvPr/>
          </p:nvCxnSpPr>
          <p:spPr>
            <a:xfrm>
              <a:off x="4949764" y="3429000"/>
              <a:ext cx="345989" cy="0"/>
            </a:xfrm>
            <a:prstGeom prst="line">
              <a:avLst/>
            </a:prstGeom>
            <a:solidFill>
              <a:srgbClr val="FFFFC2"/>
            </a:solidFill>
            <a:ln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3" name="Curved Connector 59">
            <a:extLst>
              <a:ext uri="{FF2B5EF4-FFF2-40B4-BE49-F238E27FC236}">
                <a16:creationId xmlns="" xmlns:a16="http://schemas.microsoft.com/office/drawing/2014/main" id="{56D9BF13-AB6C-E845-8961-B80393CBAF45}"/>
              </a:ext>
            </a:extLst>
          </p:cNvPr>
          <p:cNvCxnSpPr>
            <a:cxnSpLocks/>
          </p:cNvCxnSpPr>
          <p:nvPr/>
        </p:nvCxnSpPr>
        <p:spPr>
          <a:xfrm>
            <a:off x="5363555" y="1520614"/>
            <a:ext cx="569051" cy="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24B2218B-44C2-2E49-A2B2-C8C5EFA69EAE}"/>
              </a:ext>
            </a:extLst>
          </p:cNvPr>
          <p:cNvSpPr/>
          <p:nvPr/>
        </p:nvSpPr>
        <p:spPr>
          <a:xfrm>
            <a:off x="7720746" y="1367190"/>
            <a:ext cx="2360752" cy="43120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="" xmlns:a16="http://schemas.microsoft.com/office/drawing/2014/main" id="{39322434-EC85-F440-A08A-BB8939C64696}"/>
              </a:ext>
            </a:extLst>
          </p:cNvPr>
          <p:cNvSpPr/>
          <p:nvPr/>
        </p:nvSpPr>
        <p:spPr>
          <a:xfrm>
            <a:off x="8032983" y="2513616"/>
            <a:ext cx="1767765" cy="1174328"/>
          </a:xfrm>
          <a:prstGeom prst="roundRect">
            <a:avLst>
              <a:gd name="adj" fmla="val 5898"/>
            </a:avLst>
          </a:prstGeom>
          <a:solidFill>
            <a:srgbClr val="FFFFC2"/>
          </a:solidFill>
          <a:ln>
            <a:solidFill>
              <a:srgbClr val="8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API Mismatch Detector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="" xmlns:a16="http://schemas.microsoft.com/office/drawing/2014/main" id="{DB32C2BA-0B7D-F040-AB58-94D2D873B677}"/>
              </a:ext>
            </a:extLst>
          </p:cNvPr>
          <p:cNvSpPr/>
          <p:nvPr/>
        </p:nvSpPr>
        <p:spPr>
          <a:xfrm>
            <a:off x="8020964" y="4128513"/>
            <a:ext cx="1767764" cy="1182789"/>
          </a:xfrm>
          <a:prstGeom prst="roundRect">
            <a:avLst>
              <a:gd name="adj" fmla="val 7620"/>
            </a:avLst>
          </a:prstGeom>
          <a:solidFill>
            <a:srgbClr val="FFFFC2"/>
          </a:solidFill>
          <a:ln>
            <a:solidFill>
              <a:srgbClr val="8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Permission Mismatch </a:t>
            </a:r>
            <a:r>
              <a:rPr lang="en-US" sz="2400" dirty="0"/>
              <a:t>Detector</a:t>
            </a:r>
          </a:p>
        </p:txBody>
      </p:sp>
      <p:pic>
        <p:nvPicPr>
          <p:cNvPr id="2" name="Picture 1" descr="Screen Shot 2019-01-26 at 7.16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936" y="2665376"/>
            <a:ext cx="1404784" cy="1716958"/>
          </a:xfrm>
          <a:prstGeom prst="rect">
            <a:avLst/>
          </a:prstGeom>
        </p:spPr>
      </p:pic>
      <p:pic>
        <p:nvPicPr>
          <p:cNvPr id="8" name="Picture 7" descr="Screen Shot 2019-01-26 at 7.26.0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997" y="671205"/>
            <a:ext cx="1449200" cy="1664855"/>
          </a:xfrm>
          <a:prstGeom prst="rect">
            <a:avLst/>
          </a:prstGeom>
        </p:spPr>
      </p:pic>
      <p:pic>
        <p:nvPicPr>
          <p:cNvPr id="16" name="Picture 15" descr="Screen Shot 2019-01-26 at 7.25.5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67" y="2777378"/>
            <a:ext cx="1980501" cy="243713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00089" y="5154939"/>
            <a:ext cx="2802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Android </a:t>
            </a:r>
            <a:r>
              <a:rPr lang="en-US" sz="2400" dirty="0" smtClean="0"/>
              <a:t>Frameworks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1078115" y="2225773"/>
            <a:ext cx="1602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/>
              <a:t>Application</a:t>
            </a:r>
            <a:endParaRPr lang="en-US" sz="2400" dirty="0"/>
          </a:p>
        </p:txBody>
      </p:sp>
      <p:cxnSp>
        <p:nvCxnSpPr>
          <p:cNvPr id="43" name="Curved Connector 42">
            <a:extLst>
              <a:ext uri="{FF2B5EF4-FFF2-40B4-BE49-F238E27FC236}">
                <a16:creationId xmlns="" xmlns:a16="http://schemas.microsoft.com/office/drawing/2014/main" id="{950E21EB-BC86-F644-8B06-3360B209EA13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2778168" y="3995944"/>
            <a:ext cx="1080183" cy="843760"/>
          </a:xfrm>
          <a:prstGeom prst="curvedConnector3">
            <a:avLst>
              <a:gd name="adj1" fmla="val 50000"/>
            </a:avLst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="" xmlns:a16="http://schemas.microsoft.com/office/drawing/2014/main" id="{ACB9E620-19E0-5D4F-9ECE-3A536286F796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2778168" y="3710692"/>
            <a:ext cx="1061387" cy="285252"/>
          </a:xfrm>
          <a:prstGeom prst="curvedConnector3">
            <a:avLst>
              <a:gd name="adj1" fmla="val 50000"/>
            </a:avLst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="" xmlns:a16="http://schemas.microsoft.com/office/drawing/2014/main" id="{387DC31D-2539-3449-92C1-4A4272DEB432}"/>
              </a:ext>
            </a:extLst>
          </p:cNvPr>
          <p:cNvCxnSpPr>
            <a:cxnSpLocks/>
            <a:stCxn id="16" idx="3"/>
            <a:endCxn id="24" idx="1"/>
          </p:cNvCxnSpPr>
          <p:nvPr/>
        </p:nvCxnSpPr>
        <p:spPr>
          <a:xfrm flipV="1">
            <a:off x="2778168" y="1535128"/>
            <a:ext cx="1061387" cy="2460816"/>
          </a:xfrm>
          <a:prstGeom prst="curvedConnector3">
            <a:avLst>
              <a:gd name="adj1" fmla="val 50000"/>
            </a:avLst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urved Connector 59">
            <a:extLst>
              <a:ext uri="{FF2B5EF4-FFF2-40B4-BE49-F238E27FC236}">
                <a16:creationId xmlns="" xmlns:a16="http://schemas.microsoft.com/office/drawing/2014/main" id="{56361E46-CFB5-9248-8E67-947FF6B18BA0}"/>
              </a:ext>
            </a:extLst>
          </p:cNvPr>
          <p:cNvCxnSpPr>
            <a:cxnSpLocks/>
          </p:cNvCxnSpPr>
          <p:nvPr/>
        </p:nvCxnSpPr>
        <p:spPr>
          <a:xfrm>
            <a:off x="2650535" y="1559705"/>
            <a:ext cx="1189020" cy="502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="" xmlns:a16="http://schemas.microsoft.com/office/drawing/2014/main" id="{A5F259BC-8033-1647-A622-CBA797C2683C}"/>
              </a:ext>
            </a:extLst>
          </p:cNvPr>
          <p:cNvCxnSpPr>
            <a:cxnSpLocks/>
            <a:stCxn id="11" idx="0"/>
            <a:endCxn id="36" idx="1"/>
          </p:cNvCxnSpPr>
          <p:nvPr/>
        </p:nvCxnSpPr>
        <p:spPr>
          <a:xfrm flipV="1">
            <a:off x="6475307" y="3523199"/>
            <a:ext cx="1245439" cy="1235947"/>
          </a:xfrm>
          <a:prstGeom prst="curvedConnector3">
            <a:avLst>
              <a:gd name="adj1" fmla="val 50000"/>
            </a:avLst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urved Connector 73">
            <a:extLst>
              <a:ext uri="{FF2B5EF4-FFF2-40B4-BE49-F238E27FC236}">
                <a16:creationId xmlns="" xmlns:a16="http://schemas.microsoft.com/office/drawing/2014/main" id="{3D1CA2FA-15DF-AF44-945E-700F8DABE0F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727838" y="3523199"/>
            <a:ext cx="992908" cy="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urved Connector 65">
            <a:extLst>
              <a:ext uri="{FF2B5EF4-FFF2-40B4-BE49-F238E27FC236}">
                <a16:creationId xmlns="" xmlns:a16="http://schemas.microsoft.com/office/drawing/2014/main" id="{A5F259BC-8033-1647-A622-CBA797C2683C}"/>
              </a:ext>
            </a:extLst>
          </p:cNvPr>
          <p:cNvCxnSpPr>
            <a:cxnSpLocks/>
            <a:stCxn id="28" idx="0"/>
            <a:endCxn id="36" idx="1"/>
          </p:cNvCxnSpPr>
          <p:nvPr/>
        </p:nvCxnSpPr>
        <p:spPr>
          <a:xfrm>
            <a:off x="6437054" y="1512626"/>
            <a:ext cx="1283692" cy="2010573"/>
          </a:xfrm>
          <a:prstGeom prst="curvedConnector3">
            <a:avLst>
              <a:gd name="adj1" fmla="val 50000"/>
            </a:avLst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0638516" y="4475416"/>
            <a:ext cx="14270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/>
              <a:t>Mismatch</a:t>
            </a:r>
          </a:p>
          <a:p>
            <a:pPr algn="ctr"/>
            <a:r>
              <a:rPr lang="en-US" sz="2400" dirty="0" smtClean="0"/>
              <a:t>Issues</a:t>
            </a:r>
            <a:endParaRPr lang="en-US" sz="2400" dirty="0"/>
          </a:p>
        </p:txBody>
      </p:sp>
      <p:cxnSp>
        <p:nvCxnSpPr>
          <p:cNvPr id="70" name="Curved Connector 59">
            <a:extLst>
              <a:ext uri="{FF2B5EF4-FFF2-40B4-BE49-F238E27FC236}">
                <a16:creationId xmlns="" xmlns:a16="http://schemas.microsoft.com/office/drawing/2014/main" id="{56361E46-CFB5-9248-8E67-947FF6B18BA0}"/>
              </a:ext>
            </a:extLst>
          </p:cNvPr>
          <p:cNvCxnSpPr>
            <a:cxnSpLocks/>
            <a:stCxn id="36" idx="3"/>
            <a:endCxn id="2" idx="1"/>
          </p:cNvCxnSpPr>
          <p:nvPr/>
        </p:nvCxnSpPr>
        <p:spPr>
          <a:xfrm>
            <a:off x="10081498" y="3523199"/>
            <a:ext cx="608438" cy="656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678787" y="1452764"/>
            <a:ext cx="25232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>
                <a:solidFill>
                  <a:schemeClr val="accent6">
                    <a:lumMod val="50000"/>
                  </a:schemeClr>
                </a:solidFill>
              </a:rPr>
              <a:t>Android</a:t>
            </a:r>
            <a:r>
              <a:rPr lang="en-US">
                <a:solidFill>
                  <a:prstClr val="white"/>
                </a:solidFill>
              </a:rPr>
              <a:t> </a:t>
            </a:r>
            <a:r>
              <a:rPr lang="en-US" sz="2400">
                <a:solidFill>
                  <a:schemeClr val="accent6">
                    <a:lumMod val="50000"/>
                  </a:schemeClr>
                </a:solidFill>
              </a:rPr>
              <a:t>Mismatch</a:t>
            </a:r>
            <a:r>
              <a:rPr lang="en-US">
                <a:solidFill>
                  <a:prstClr val="white"/>
                </a:solidFill>
              </a:rPr>
              <a:t> </a:t>
            </a:r>
            <a:endParaRPr lang="en-US" smtClean="0">
              <a:solidFill>
                <a:prstClr val="white"/>
              </a:solidFill>
            </a:endParaRPr>
          </a:p>
          <a:p>
            <a:pPr lvl="0" algn="ctr"/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Detector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15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44296FC-44E1-5E44-B8F1-ACF7669705BF}"/>
              </a:ext>
            </a:extLst>
          </p:cNvPr>
          <p:cNvSpPr/>
          <p:nvPr/>
        </p:nvSpPr>
        <p:spPr>
          <a:xfrm>
            <a:off x="3752044" y="2618545"/>
            <a:ext cx="1963235" cy="1346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Android Revision Modeler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0" name="Curved Connector 59">
            <a:extLst>
              <a:ext uri="{FF2B5EF4-FFF2-40B4-BE49-F238E27FC236}">
                <a16:creationId xmlns="" xmlns:a16="http://schemas.microsoft.com/office/drawing/2014/main" id="{0B6BBEF3-E586-5746-A3EE-56ECF7FFCA8F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5729592" y="3297734"/>
            <a:ext cx="352892" cy="241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n 20">
            <a:extLst>
              <a:ext uri="{FF2B5EF4-FFF2-40B4-BE49-F238E27FC236}">
                <a16:creationId xmlns="" xmlns:a16="http://schemas.microsoft.com/office/drawing/2014/main" id="{D9F2DBDA-57C0-904A-B5A4-5D742186469D}"/>
              </a:ext>
            </a:extLst>
          </p:cNvPr>
          <p:cNvSpPr/>
          <p:nvPr/>
        </p:nvSpPr>
        <p:spPr>
          <a:xfrm>
            <a:off x="6082484" y="2680152"/>
            <a:ext cx="1358225" cy="1235646"/>
          </a:xfrm>
          <a:prstGeom prst="can">
            <a:avLst/>
          </a:prstGeom>
          <a:solidFill>
            <a:srgbClr val="FFFFC2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F96E4CEF-4C1B-B244-BE6A-0BB540570619}"/>
              </a:ext>
            </a:extLst>
          </p:cNvPr>
          <p:cNvSpPr/>
          <p:nvPr/>
        </p:nvSpPr>
        <p:spPr>
          <a:xfrm>
            <a:off x="3759100" y="839935"/>
            <a:ext cx="1963235" cy="13641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mpd="sng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API Usage </a:t>
            </a:r>
            <a:endParaRPr lang="en-US" sz="24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Modeler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D7F20AD9-7CA4-0041-955B-5E18FE4DAC77}"/>
              </a:ext>
            </a:extLst>
          </p:cNvPr>
          <p:cNvGrpSpPr/>
          <p:nvPr/>
        </p:nvGrpSpPr>
        <p:grpSpPr>
          <a:xfrm>
            <a:off x="6353194" y="1079990"/>
            <a:ext cx="769757" cy="974587"/>
            <a:chOff x="4891314" y="2947859"/>
            <a:chExt cx="478972" cy="637170"/>
          </a:xfrm>
          <a:solidFill>
            <a:srgbClr val="FFFFC2"/>
          </a:solidFill>
        </p:grpSpPr>
        <p:sp>
          <p:nvSpPr>
            <p:cNvPr id="28" name="Snip Single Corner Rectangle 27">
              <a:extLst>
                <a:ext uri="{FF2B5EF4-FFF2-40B4-BE49-F238E27FC236}">
                  <a16:creationId xmlns="" xmlns:a16="http://schemas.microsoft.com/office/drawing/2014/main" id="{06FA0D0C-9EA4-F04D-A8A9-5995163A633F}"/>
                </a:ext>
              </a:extLst>
            </p:cNvPr>
            <p:cNvSpPr/>
            <p:nvPr/>
          </p:nvSpPr>
          <p:spPr>
            <a:xfrm>
              <a:off x="4891314" y="2947859"/>
              <a:ext cx="478972" cy="637170"/>
            </a:xfrm>
            <a:prstGeom prst="snip1Rect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308B8246-BD2E-AE48-879F-EBC48ABC90EA}"/>
                </a:ext>
              </a:extLst>
            </p:cNvPr>
            <p:cNvCxnSpPr/>
            <p:nvPr/>
          </p:nvCxnSpPr>
          <p:spPr>
            <a:xfrm>
              <a:off x="4949764" y="3086100"/>
              <a:ext cx="345989" cy="0"/>
            </a:xfrm>
            <a:prstGeom prst="line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78CCB9DB-2613-214E-9817-C9A41BE4C724}"/>
                </a:ext>
              </a:extLst>
            </p:cNvPr>
            <p:cNvCxnSpPr/>
            <p:nvPr/>
          </p:nvCxnSpPr>
          <p:spPr>
            <a:xfrm>
              <a:off x="4949764" y="3200400"/>
              <a:ext cx="345989" cy="0"/>
            </a:xfrm>
            <a:prstGeom prst="line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6B70F2B2-5A83-1F4B-B4D5-AD5064B29D6D}"/>
                </a:ext>
              </a:extLst>
            </p:cNvPr>
            <p:cNvCxnSpPr/>
            <p:nvPr/>
          </p:nvCxnSpPr>
          <p:spPr>
            <a:xfrm>
              <a:off x="4949764" y="3313523"/>
              <a:ext cx="345989" cy="0"/>
            </a:xfrm>
            <a:prstGeom prst="line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77E995BE-6ACF-9B43-8A72-2F40C0D6AE54}"/>
                </a:ext>
              </a:extLst>
            </p:cNvPr>
            <p:cNvCxnSpPr/>
            <p:nvPr/>
          </p:nvCxnSpPr>
          <p:spPr>
            <a:xfrm>
              <a:off x="4949764" y="3429000"/>
              <a:ext cx="345989" cy="0"/>
            </a:xfrm>
            <a:prstGeom prst="line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3" name="Curved Connector 59">
            <a:extLst>
              <a:ext uri="{FF2B5EF4-FFF2-40B4-BE49-F238E27FC236}">
                <a16:creationId xmlns="" xmlns:a16="http://schemas.microsoft.com/office/drawing/2014/main" id="{56D9BF13-AB6C-E845-8961-B80393CBAF45}"/>
              </a:ext>
            </a:extLst>
          </p:cNvPr>
          <p:cNvCxnSpPr>
            <a:cxnSpLocks/>
          </p:cNvCxnSpPr>
          <p:nvPr/>
        </p:nvCxnSpPr>
        <p:spPr>
          <a:xfrm>
            <a:off x="5758668" y="1520614"/>
            <a:ext cx="569051" cy="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24B2218B-44C2-2E49-A2B2-C8C5EFA69EAE}"/>
              </a:ext>
            </a:extLst>
          </p:cNvPr>
          <p:cNvSpPr/>
          <p:nvPr/>
        </p:nvSpPr>
        <p:spPr>
          <a:xfrm>
            <a:off x="8443236" y="1367190"/>
            <a:ext cx="2360752" cy="43120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="" xmlns:a16="http://schemas.microsoft.com/office/drawing/2014/main" id="{39322434-EC85-F440-A08A-BB8939C64696}"/>
              </a:ext>
            </a:extLst>
          </p:cNvPr>
          <p:cNvSpPr/>
          <p:nvPr/>
        </p:nvSpPr>
        <p:spPr>
          <a:xfrm>
            <a:off x="8755473" y="2513616"/>
            <a:ext cx="1767765" cy="1174328"/>
          </a:xfrm>
          <a:prstGeom prst="roundRect">
            <a:avLst>
              <a:gd name="adj" fmla="val 5898"/>
            </a:avLst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API Mismatch Detector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="" xmlns:a16="http://schemas.microsoft.com/office/drawing/2014/main" id="{DB32C2BA-0B7D-F040-AB58-94D2D873B677}"/>
              </a:ext>
            </a:extLst>
          </p:cNvPr>
          <p:cNvSpPr/>
          <p:nvPr/>
        </p:nvSpPr>
        <p:spPr>
          <a:xfrm>
            <a:off x="8743454" y="4128513"/>
            <a:ext cx="1767764" cy="1182789"/>
          </a:xfrm>
          <a:prstGeom prst="roundRect">
            <a:avLst>
              <a:gd name="adj" fmla="val 7620"/>
            </a:avLst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Permission Mismatch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Detector</a:t>
            </a:r>
          </a:p>
        </p:txBody>
      </p:sp>
      <p:pic>
        <p:nvPicPr>
          <p:cNvPr id="2" name="Picture 1" descr="Screen Shot 2019-01-26 at 7.16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426" y="2665376"/>
            <a:ext cx="1404784" cy="1716958"/>
          </a:xfrm>
          <a:prstGeom prst="rect">
            <a:avLst/>
          </a:prstGeom>
        </p:spPr>
      </p:pic>
      <p:pic>
        <p:nvPicPr>
          <p:cNvPr id="8" name="Picture 7" descr="Screen Shot 2019-01-26 at 7.26.0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844" y="885873"/>
            <a:ext cx="1052869" cy="1209546"/>
          </a:xfrm>
          <a:prstGeom prst="rect">
            <a:avLst/>
          </a:prstGeom>
        </p:spPr>
      </p:pic>
      <p:pic>
        <p:nvPicPr>
          <p:cNvPr id="16" name="Picture 15" descr="Screen Shot 2019-01-26 at 7.25.5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65" y="2474033"/>
            <a:ext cx="1288035" cy="1585008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203965" y="4051260"/>
            <a:ext cx="14643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Android </a:t>
            </a:r>
            <a:endParaRPr lang="en-US" sz="2000" dirty="0" smtClean="0"/>
          </a:p>
          <a:p>
            <a:pPr algn="ctr"/>
            <a:r>
              <a:rPr lang="en-US" sz="2000" dirty="0" smtClean="0"/>
              <a:t>Frameworks</a:t>
            </a:r>
            <a:endParaRPr lang="en-US" sz="2000" dirty="0"/>
          </a:p>
        </p:txBody>
      </p:sp>
      <p:sp>
        <p:nvSpPr>
          <p:cNvPr id="42" name="Rectangle 41"/>
          <p:cNvSpPr/>
          <p:nvPr/>
        </p:nvSpPr>
        <p:spPr>
          <a:xfrm>
            <a:off x="1185725" y="2011282"/>
            <a:ext cx="13649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Application</a:t>
            </a:r>
            <a:endParaRPr lang="en-US" sz="2000" dirty="0"/>
          </a:p>
        </p:txBody>
      </p:sp>
      <p:cxnSp>
        <p:nvCxnSpPr>
          <p:cNvPr id="52" name="Curved Connector 59">
            <a:extLst>
              <a:ext uri="{FF2B5EF4-FFF2-40B4-BE49-F238E27FC236}">
                <a16:creationId xmlns="" xmlns:a16="http://schemas.microsoft.com/office/drawing/2014/main" id="{56361E46-CFB5-9248-8E67-947FF6B18BA0}"/>
              </a:ext>
            </a:extLst>
          </p:cNvPr>
          <p:cNvCxnSpPr>
            <a:cxnSpLocks/>
          </p:cNvCxnSpPr>
          <p:nvPr/>
        </p:nvCxnSpPr>
        <p:spPr>
          <a:xfrm>
            <a:off x="2650535" y="1559705"/>
            <a:ext cx="1189020" cy="502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="" xmlns:a16="http://schemas.microsoft.com/office/drawing/2014/main" id="{A5F259BC-8033-1647-A622-CBA797C2683C}"/>
              </a:ext>
            </a:extLst>
          </p:cNvPr>
          <p:cNvCxnSpPr>
            <a:cxnSpLocks/>
            <a:stCxn id="11" idx="0"/>
            <a:endCxn id="36" idx="1"/>
          </p:cNvCxnSpPr>
          <p:nvPr/>
        </p:nvCxnSpPr>
        <p:spPr>
          <a:xfrm flipV="1">
            <a:off x="6475307" y="3523199"/>
            <a:ext cx="1967929" cy="1235947"/>
          </a:xfrm>
          <a:prstGeom prst="curvedConnector3">
            <a:avLst>
              <a:gd name="adj1" fmla="val 50000"/>
            </a:avLst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urved Connector 73">
            <a:extLst>
              <a:ext uri="{FF2B5EF4-FFF2-40B4-BE49-F238E27FC236}">
                <a16:creationId xmlns="" xmlns:a16="http://schemas.microsoft.com/office/drawing/2014/main" id="{3D1CA2FA-15DF-AF44-945E-700F8DABE0F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7450328" y="3523199"/>
            <a:ext cx="992908" cy="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urved Connector 65">
            <a:extLst>
              <a:ext uri="{FF2B5EF4-FFF2-40B4-BE49-F238E27FC236}">
                <a16:creationId xmlns="" xmlns:a16="http://schemas.microsoft.com/office/drawing/2014/main" id="{A5F259BC-8033-1647-A622-CBA797C2683C}"/>
              </a:ext>
            </a:extLst>
          </p:cNvPr>
          <p:cNvCxnSpPr>
            <a:cxnSpLocks/>
            <a:stCxn id="28" idx="0"/>
            <a:endCxn id="36" idx="1"/>
          </p:cNvCxnSpPr>
          <p:nvPr/>
        </p:nvCxnSpPr>
        <p:spPr>
          <a:xfrm>
            <a:off x="7122951" y="1567284"/>
            <a:ext cx="1320285" cy="1955915"/>
          </a:xfrm>
          <a:prstGeom prst="curvedConnector3">
            <a:avLst>
              <a:gd name="adj1" fmla="val 50000"/>
            </a:avLst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1361006" y="4475416"/>
            <a:ext cx="14270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/>
              <a:t>Mismatch</a:t>
            </a:r>
          </a:p>
          <a:p>
            <a:pPr algn="ctr"/>
            <a:r>
              <a:rPr lang="en-US" sz="2400" dirty="0" smtClean="0"/>
              <a:t>Issues</a:t>
            </a:r>
            <a:endParaRPr lang="en-US" sz="2400" dirty="0"/>
          </a:p>
        </p:txBody>
      </p:sp>
      <p:cxnSp>
        <p:nvCxnSpPr>
          <p:cNvPr id="70" name="Curved Connector 59">
            <a:extLst>
              <a:ext uri="{FF2B5EF4-FFF2-40B4-BE49-F238E27FC236}">
                <a16:creationId xmlns="" xmlns:a16="http://schemas.microsoft.com/office/drawing/2014/main" id="{56361E46-CFB5-9248-8E67-947FF6B18BA0}"/>
              </a:ext>
            </a:extLst>
          </p:cNvPr>
          <p:cNvCxnSpPr>
            <a:cxnSpLocks/>
            <a:stCxn id="36" idx="3"/>
            <a:endCxn id="2" idx="1"/>
          </p:cNvCxnSpPr>
          <p:nvPr/>
        </p:nvCxnSpPr>
        <p:spPr>
          <a:xfrm>
            <a:off x="10803988" y="3523199"/>
            <a:ext cx="608438" cy="656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8401277" y="1452764"/>
            <a:ext cx="25232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>
                <a:solidFill>
                  <a:schemeClr val="accent6">
                    <a:lumMod val="50000"/>
                  </a:schemeClr>
                </a:solidFill>
              </a:rPr>
              <a:t>Android</a:t>
            </a:r>
            <a:r>
              <a:rPr lang="en-US">
                <a:solidFill>
                  <a:prstClr val="white"/>
                </a:solidFill>
              </a:rPr>
              <a:t> </a:t>
            </a:r>
            <a:r>
              <a:rPr lang="en-US" sz="2400">
                <a:solidFill>
                  <a:schemeClr val="accent6">
                    <a:lumMod val="50000"/>
                  </a:schemeClr>
                </a:solidFill>
              </a:rPr>
              <a:t>Mismatch</a:t>
            </a:r>
            <a:r>
              <a:rPr lang="en-US">
                <a:solidFill>
                  <a:prstClr val="white"/>
                </a:solidFill>
              </a:rPr>
              <a:t> </a:t>
            </a:r>
            <a:endParaRPr lang="en-US" smtClean="0">
              <a:solidFill>
                <a:prstClr val="white"/>
              </a:solidFill>
            </a:endParaRPr>
          </a:p>
          <a:p>
            <a:pPr lvl="0" algn="ctr"/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Detector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55923" y="2938728"/>
            <a:ext cx="15955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Framework</a:t>
            </a:r>
          </a:p>
          <a:p>
            <a:pPr algn="ctr"/>
            <a:r>
              <a:rPr lang="en-US" sz="2000" dirty="0" smtClean="0"/>
              <a:t>Revision </a:t>
            </a:r>
          </a:p>
          <a:p>
            <a:pPr algn="ctr"/>
            <a:r>
              <a:rPr lang="en-US" sz="2000" dirty="0" smtClean="0"/>
              <a:t>DB</a:t>
            </a:r>
            <a:endParaRPr lang="en-US" sz="2000" dirty="0"/>
          </a:p>
        </p:txBody>
      </p:sp>
      <p:sp>
        <p:nvSpPr>
          <p:cNvPr id="40" name="Rectangle 39"/>
          <p:cNvSpPr/>
          <p:nvPr/>
        </p:nvSpPr>
        <p:spPr>
          <a:xfrm>
            <a:off x="6447128" y="1202004"/>
            <a:ext cx="581515" cy="666258"/>
          </a:xfrm>
          <a:prstGeom prst="rect">
            <a:avLst/>
          </a:prstGeom>
          <a:solidFill>
            <a:srgbClr val="FEFEC1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8E115417-89E6-CF46-9DFE-0603E4CEA342}"/>
              </a:ext>
            </a:extLst>
          </p:cNvPr>
          <p:cNvSpPr txBox="1"/>
          <p:nvPr/>
        </p:nvSpPr>
        <p:spPr>
          <a:xfrm>
            <a:off x="6264586" y="1197541"/>
            <a:ext cx="946597" cy="70788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000" dirty="0"/>
              <a:t>Usage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42775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urved Connector 59">
            <a:extLst>
              <a:ext uri="{FF2B5EF4-FFF2-40B4-BE49-F238E27FC236}">
                <a16:creationId xmlns="" xmlns:a16="http://schemas.microsoft.com/office/drawing/2014/main" id="{0B6BBEF3-E586-5746-A3EE-56ECF7FFCA8F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4498669" y="2957767"/>
            <a:ext cx="352892" cy="241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n 20">
            <a:extLst>
              <a:ext uri="{FF2B5EF4-FFF2-40B4-BE49-F238E27FC236}">
                <a16:creationId xmlns="" xmlns:a16="http://schemas.microsoft.com/office/drawing/2014/main" id="{D9F2DBDA-57C0-904A-B5A4-5D742186469D}"/>
              </a:ext>
            </a:extLst>
          </p:cNvPr>
          <p:cNvSpPr/>
          <p:nvPr/>
        </p:nvSpPr>
        <p:spPr>
          <a:xfrm>
            <a:off x="4851561" y="2340185"/>
            <a:ext cx="1358225" cy="1235646"/>
          </a:xfrm>
          <a:prstGeom prst="can">
            <a:avLst/>
          </a:prstGeom>
          <a:solidFill>
            <a:srgbClr val="FFFFC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D7F20AD9-7CA4-0041-955B-5E18FE4DAC77}"/>
              </a:ext>
            </a:extLst>
          </p:cNvPr>
          <p:cNvGrpSpPr/>
          <p:nvPr/>
        </p:nvGrpSpPr>
        <p:grpSpPr>
          <a:xfrm>
            <a:off x="5122271" y="763469"/>
            <a:ext cx="769757" cy="974587"/>
            <a:chOff x="4891314" y="2947859"/>
            <a:chExt cx="478972" cy="637170"/>
          </a:xfrm>
          <a:solidFill>
            <a:srgbClr val="FFFFC2"/>
          </a:solidFill>
        </p:grpSpPr>
        <p:sp>
          <p:nvSpPr>
            <p:cNvPr id="28" name="Snip Single Corner Rectangle 27">
              <a:extLst>
                <a:ext uri="{FF2B5EF4-FFF2-40B4-BE49-F238E27FC236}">
                  <a16:creationId xmlns="" xmlns:a16="http://schemas.microsoft.com/office/drawing/2014/main" id="{06FA0D0C-9EA4-F04D-A8A9-5995163A633F}"/>
                </a:ext>
              </a:extLst>
            </p:cNvPr>
            <p:cNvSpPr/>
            <p:nvPr/>
          </p:nvSpPr>
          <p:spPr>
            <a:xfrm>
              <a:off x="4891314" y="2947859"/>
              <a:ext cx="478972" cy="637170"/>
            </a:xfrm>
            <a:prstGeom prst="snip1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308B8246-BD2E-AE48-879F-EBC48ABC90EA}"/>
                </a:ext>
              </a:extLst>
            </p:cNvPr>
            <p:cNvCxnSpPr/>
            <p:nvPr/>
          </p:nvCxnSpPr>
          <p:spPr>
            <a:xfrm>
              <a:off x="4949764" y="3086100"/>
              <a:ext cx="345989" cy="0"/>
            </a:xfrm>
            <a:prstGeom prst="lin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78CCB9DB-2613-214E-9817-C9A41BE4C724}"/>
                </a:ext>
              </a:extLst>
            </p:cNvPr>
            <p:cNvCxnSpPr/>
            <p:nvPr/>
          </p:nvCxnSpPr>
          <p:spPr>
            <a:xfrm>
              <a:off x="4949764" y="3200400"/>
              <a:ext cx="345989" cy="0"/>
            </a:xfrm>
            <a:prstGeom prst="lin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6B70F2B2-5A83-1F4B-B4D5-AD5064B29D6D}"/>
                </a:ext>
              </a:extLst>
            </p:cNvPr>
            <p:cNvCxnSpPr/>
            <p:nvPr/>
          </p:nvCxnSpPr>
          <p:spPr>
            <a:xfrm>
              <a:off x="4949764" y="3313523"/>
              <a:ext cx="345989" cy="0"/>
            </a:xfrm>
            <a:prstGeom prst="lin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77E995BE-6ACF-9B43-8A72-2F40C0D6AE54}"/>
                </a:ext>
              </a:extLst>
            </p:cNvPr>
            <p:cNvCxnSpPr/>
            <p:nvPr/>
          </p:nvCxnSpPr>
          <p:spPr>
            <a:xfrm>
              <a:off x="4949764" y="3429000"/>
              <a:ext cx="345989" cy="0"/>
            </a:xfrm>
            <a:prstGeom prst="lin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3" name="Curved Connector 59">
            <a:extLst>
              <a:ext uri="{FF2B5EF4-FFF2-40B4-BE49-F238E27FC236}">
                <a16:creationId xmlns="" xmlns:a16="http://schemas.microsoft.com/office/drawing/2014/main" id="{56D9BF13-AB6C-E845-8961-B80393CBAF45}"/>
              </a:ext>
            </a:extLst>
          </p:cNvPr>
          <p:cNvCxnSpPr>
            <a:cxnSpLocks/>
          </p:cNvCxnSpPr>
          <p:nvPr/>
        </p:nvCxnSpPr>
        <p:spPr>
          <a:xfrm>
            <a:off x="4527745" y="1204093"/>
            <a:ext cx="569051" cy="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 descr="Screen Shot 2019-01-26 at 7.16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323" y="1847160"/>
            <a:ext cx="864191" cy="1056233"/>
          </a:xfrm>
          <a:prstGeom prst="rect">
            <a:avLst/>
          </a:prstGeom>
        </p:spPr>
      </p:pic>
      <p:pic>
        <p:nvPicPr>
          <p:cNvPr id="8" name="Picture 7" descr="Screen Shot 2019-01-26 at 7.26.0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28" y="915867"/>
            <a:ext cx="883897" cy="1015429"/>
          </a:xfrm>
          <a:prstGeom prst="rect">
            <a:avLst/>
          </a:prstGeom>
        </p:spPr>
      </p:pic>
      <p:pic>
        <p:nvPicPr>
          <p:cNvPr id="16" name="Picture 15" descr="Screen Shot 2019-01-26 at 7.25.5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78" y="2263222"/>
            <a:ext cx="1089928" cy="1341225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18516" y="3472488"/>
            <a:ext cx="14643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Android </a:t>
            </a:r>
            <a:endParaRPr lang="en-US" sz="2000" dirty="0" smtClean="0"/>
          </a:p>
          <a:p>
            <a:pPr algn="ctr"/>
            <a:r>
              <a:rPr lang="en-US" sz="2000" dirty="0" smtClean="0"/>
              <a:t>Frameworks</a:t>
            </a:r>
            <a:endParaRPr lang="en-US" sz="2000" dirty="0"/>
          </a:p>
        </p:txBody>
      </p:sp>
      <p:sp>
        <p:nvSpPr>
          <p:cNvPr id="42" name="Rectangle 41"/>
          <p:cNvSpPr/>
          <p:nvPr/>
        </p:nvSpPr>
        <p:spPr>
          <a:xfrm>
            <a:off x="482337" y="1847160"/>
            <a:ext cx="13649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Application</a:t>
            </a:r>
            <a:endParaRPr lang="en-US" sz="2000" dirty="0"/>
          </a:p>
        </p:txBody>
      </p:sp>
      <p:cxnSp>
        <p:nvCxnSpPr>
          <p:cNvPr id="52" name="Curved Connector 59">
            <a:extLst>
              <a:ext uri="{FF2B5EF4-FFF2-40B4-BE49-F238E27FC236}">
                <a16:creationId xmlns="" xmlns:a16="http://schemas.microsoft.com/office/drawing/2014/main" id="{56361E46-CFB5-9248-8E67-947FF6B18BA0}"/>
              </a:ext>
            </a:extLst>
          </p:cNvPr>
          <p:cNvCxnSpPr>
            <a:cxnSpLocks/>
            <a:stCxn id="8" idx="3"/>
            <a:endCxn id="39" idx="1"/>
          </p:cNvCxnSpPr>
          <p:nvPr/>
        </p:nvCxnSpPr>
        <p:spPr>
          <a:xfrm flipV="1">
            <a:off x="1623325" y="1422810"/>
            <a:ext cx="895476" cy="772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urved Connector 73">
            <a:extLst>
              <a:ext uri="{FF2B5EF4-FFF2-40B4-BE49-F238E27FC236}">
                <a16:creationId xmlns="" xmlns:a16="http://schemas.microsoft.com/office/drawing/2014/main" id="{3D1CA2FA-15DF-AF44-945E-700F8DABE0F0}"/>
              </a:ext>
            </a:extLst>
          </p:cNvPr>
          <p:cNvCxnSpPr>
            <a:cxnSpLocks/>
          </p:cNvCxnSpPr>
          <p:nvPr/>
        </p:nvCxnSpPr>
        <p:spPr>
          <a:xfrm flipV="1">
            <a:off x="6221509" y="2957768"/>
            <a:ext cx="446508" cy="24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9412041" y="2824442"/>
            <a:ext cx="1218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Mismatch</a:t>
            </a:r>
          </a:p>
          <a:p>
            <a:pPr algn="ctr"/>
            <a:r>
              <a:rPr lang="en-US" sz="2000" dirty="0" smtClean="0"/>
              <a:t>Issues</a:t>
            </a:r>
            <a:endParaRPr lang="en-US" sz="2000" dirty="0"/>
          </a:p>
        </p:txBody>
      </p:sp>
      <p:cxnSp>
        <p:nvCxnSpPr>
          <p:cNvPr id="70" name="Curved Connector 59">
            <a:extLst>
              <a:ext uri="{FF2B5EF4-FFF2-40B4-BE49-F238E27FC236}">
                <a16:creationId xmlns="" xmlns:a16="http://schemas.microsoft.com/office/drawing/2014/main" id="{56361E46-CFB5-9248-8E67-947FF6B18BA0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8913702" y="2326542"/>
            <a:ext cx="716398" cy="1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725000" y="2625116"/>
            <a:ext cx="15955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Framework</a:t>
            </a:r>
          </a:p>
          <a:p>
            <a:pPr algn="ctr"/>
            <a:r>
              <a:rPr lang="en-US" sz="2000" dirty="0" smtClean="0"/>
              <a:t>Revision </a:t>
            </a:r>
          </a:p>
          <a:p>
            <a:pPr algn="ctr"/>
            <a:r>
              <a:rPr lang="en-US" sz="2000" dirty="0" smtClean="0"/>
              <a:t>DB</a:t>
            </a:r>
            <a:endParaRPr lang="en-US" sz="2000" dirty="0"/>
          </a:p>
        </p:txBody>
      </p:sp>
      <p:sp>
        <p:nvSpPr>
          <p:cNvPr id="40" name="Rectangle 39"/>
          <p:cNvSpPr/>
          <p:nvPr/>
        </p:nvSpPr>
        <p:spPr>
          <a:xfrm>
            <a:off x="5216205" y="885483"/>
            <a:ext cx="581515" cy="666258"/>
          </a:xfrm>
          <a:prstGeom prst="rect">
            <a:avLst/>
          </a:prstGeom>
          <a:solidFill>
            <a:srgbClr val="FEFEC1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8E115417-89E6-CF46-9DFE-0603E4CEA342}"/>
              </a:ext>
            </a:extLst>
          </p:cNvPr>
          <p:cNvSpPr txBox="1"/>
          <p:nvPr/>
        </p:nvSpPr>
        <p:spPr>
          <a:xfrm>
            <a:off x="5033663" y="881020"/>
            <a:ext cx="946597" cy="70788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000" dirty="0"/>
              <a:t>Usage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Report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="" xmlns:a16="http://schemas.microsoft.com/office/drawing/2014/main" id="{DB32C2BA-0B7D-F040-AB58-94D2D873B677}"/>
              </a:ext>
            </a:extLst>
          </p:cNvPr>
          <p:cNvSpPr/>
          <p:nvPr/>
        </p:nvSpPr>
        <p:spPr>
          <a:xfrm>
            <a:off x="2493522" y="2413816"/>
            <a:ext cx="1998756" cy="1308151"/>
          </a:xfrm>
          <a:prstGeom prst="roundRect">
            <a:avLst>
              <a:gd name="adj" fmla="val 7620"/>
            </a:avLst>
          </a:prstGeom>
          <a:solidFill>
            <a:schemeClr val="bg1">
              <a:lumMod val="95000"/>
            </a:schemeClr>
          </a:solidFill>
          <a:ln w="28575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Android Revision Modeler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="" xmlns:a16="http://schemas.microsoft.com/office/drawing/2014/main" id="{DB32C2BA-0B7D-F040-AB58-94D2D873B677}"/>
              </a:ext>
            </a:extLst>
          </p:cNvPr>
          <p:cNvSpPr/>
          <p:nvPr/>
        </p:nvSpPr>
        <p:spPr>
          <a:xfrm>
            <a:off x="2518801" y="768734"/>
            <a:ext cx="1998756" cy="1308151"/>
          </a:xfrm>
          <a:prstGeom prst="roundRect">
            <a:avLst>
              <a:gd name="adj" fmla="val 7620"/>
            </a:avLst>
          </a:prstGeom>
          <a:solidFill>
            <a:schemeClr val="bg1">
              <a:lumMod val="95000"/>
            </a:schemeClr>
          </a:solidFill>
          <a:ln w="28575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API Usage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Modeler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="" xmlns:a16="http://schemas.microsoft.com/office/drawing/2014/main" id="{DB32C2BA-0B7D-F040-AB58-94D2D873B677}"/>
              </a:ext>
            </a:extLst>
          </p:cNvPr>
          <p:cNvSpPr/>
          <p:nvPr/>
        </p:nvSpPr>
        <p:spPr>
          <a:xfrm>
            <a:off x="6702431" y="763469"/>
            <a:ext cx="2435024" cy="3251283"/>
          </a:xfrm>
          <a:prstGeom prst="roundRect">
            <a:avLst>
              <a:gd name="adj" fmla="val 7620"/>
            </a:avLst>
          </a:prstGeom>
          <a:solidFill>
            <a:schemeClr val="bg1">
              <a:lumMod val="95000"/>
            </a:schemeClr>
          </a:solidFill>
          <a:ln w="28575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3" name="Curved Connector 59">
            <a:extLst>
              <a:ext uri="{FF2B5EF4-FFF2-40B4-BE49-F238E27FC236}">
                <a16:creationId xmlns="" xmlns:a16="http://schemas.microsoft.com/office/drawing/2014/main" id="{56361E46-CFB5-9248-8E67-947FF6B18BA0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615414" y="3067891"/>
            <a:ext cx="878108" cy="1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696261" y="925229"/>
            <a:ext cx="25232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dirty="0"/>
              <a:t>Android</a:t>
            </a:r>
            <a:r>
              <a:rPr lang="en-US" dirty="0"/>
              <a:t> </a:t>
            </a:r>
            <a:r>
              <a:rPr lang="en-US" sz="2400" dirty="0"/>
              <a:t>Mismatch</a:t>
            </a:r>
            <a:r>
              <a:rPr lang="en-US" dirty="0"/>
              <a:t> </a:t>
            </a:r>
            <a:endParaRPr lang="en-US" dirty="0" smtClean="0"/>
          </a:p>
          <a:p>
            <a:pPr lvl="0" algn="ctr"/>
            <a:r>
              <a:rPr lang="en-US" sz="2400" dirty="0" smtClean="0"/>
              <a:t>Detector</a:t>
            </a:r>
            <a:endParaRPr lang="en-US" sz="2400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="" xmlns:a16="http://schemas.microsoft.com/office/drawing/2014/main" id="{39322434-EC85-F440-A08A-BB8939C64696}"/>
              </a:ext>
            </a:extLst>
          </p:cNvPr>
          <p:cNvSpPr/>
          <p:nvPr/>
        </p:nvSpPr>
        <p:spPr>
          <a:xfrm>
            <a:off x="6979215" y="1924535"/>
            <a:ext cx="1934487" cy="804015"/>
          </a:xfrm>
          <a:prstGeom prst="roundRect">
            <a:avLst>
              <a:gd name="adj" fmla="val 5898"/>
            </a:avLst>
          </a:prstGeom>
          <a:solidFill>
            <a:schemeClr val="bg1">
              <a:lumMod val="95000"/>
            </a:schemeClr>
          </a:solidFill>
          <a:ln w="2857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API Mismatch Detector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="" xmlns:a16="http://schemas.microsoft.com/office/drawing/2014/main" id="{39322434-EC85-F440-A08A-BB8939C64696}"/>
              </a:ext>
            </a:extLst>
          </p:cNvPr>
          <p:cNvSpPr/>
          <p:nvPr/>
        </p:nvSpPr>
        <p:spPr>
          <a:xfrm>
            <a:off x="6979215" y="3009895"/>
            <a:ext cx="1935913" cy="804015"/>
          </a:xfrm>
          <a:prstGeom prst="roundRect">
            <a:avLst>
              <a:gd name="adj" fmla="val 5898"/>
            </a:avLst>
          </a:prstGeom>
          <a:solidFill>
            <a:schemeClr val="bg1">
              <a:lumMod val="95000"/>
            </a:schemeClr>
          </a:solidFill>
          <a:ln w="2857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Perm Mismatch </a:t>
            </a:r>
            <a:r>
              <a:rPr lang="en-US" sz="2000" dirty="0">
                <a:solidFill>
                  <a:schemeClr val="tx1"/>
                </a:solidFill>
              </a:rPr>
              <a:t>Detector</a:t>
            </a:r>
          </a:p>
        </p:txBody>
      </p:sp>
      <p:cxnSp>
        <p:nvCxnSpPr>
          <p:cNvPr id="50" name="Curved Connector 59">
            <a:extLst>
              <a:ext uri="{FF2B5EF4-FFF2-40B4-BE49-F238E27FC236}">
                <a16:creationId xmlns="" xmlns:a16="http://schemas.microsoft.com/office/drawing/2014/main" id="{56D9BF13-AB6C-E845-8961-B80393CBAF45}"/>
              </a:ext>
            </a:extLst>
          </p:cNvPr>
          <p:cNvCxnSpPr>
            <a:cxnSpLocks/>
          </p:cNvCxnSpPr>
          <p:nvPr/>
        </p:nvCxnSpPr>
        <p:spPr>
          <a:xfrm>
            <a:off x="5936744" y="1219836"/>
            <a:ext cx="716375" cy="253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="" xmlns:a16="http://schemas.microsoft.com/office/drawing/2014/main" id="{56361E46-CFB5-9248-8E67-947FF6B18BA0}"/>
              </a:ext>
            </a:extLst>
          </p:cNvPr>
          <p:cNvCxnSpPr>
            <a:cxnSpLocks/>
          </p:cNvCxnSpPr>
          <p:nvPr/>
        </p:nvCxnSpPr>
        <p:spPr>
          <a:xfrm flipV="1">
            <a:off x="1615414" y="2076885"/>
            <a:ext cx="866385" cy="651665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701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urved Connector 59">
            <a:extLst>
              <a:ext uri="{FF2B5EF4-FFF2-40B4-BE49-F238E27FC236}">
                <a16:creationId xmlns="" xmlns:a16="http://schemas.microsoft.com/office/drawing/2014/main" id="{0B6BBEF3-E586-5746-A3EE-56ECF7FFCA8F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4498669" y="2957767"/>
            <a:ext cx="352892" cy="241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n 20">
            <a:extLst>
              <a:ext uri="{FF2B5EF4-FFF2-40B4-BE49-F238E27FC236}">
                <a16:creationId xmlns="" xmlns:a16="http://schemas.microsoft.com/office/drawing/2014/main" id="{D9F2DBDA-57C0-904A-B5A4-5D742186469D}"/>
              </a:ext>
            </a:extLst>
          </p:cNvPr>
          <p:cNvSpPr/>
          <p:nvPr/>
        </p:nvSpPr>
        <p:spPr>
          <a:xfrm>
            <a:off x="4851561" y="2340185"/>
            <a:ext cx="1358225" cy="1235646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D7F20AD9-7CA4-0041-955B-5E18FE4DAC77}"/>
              </a:ext>
            </a:extLst>
          </p:cNvPr>
          <p:cNvGrpSpPr/>
          <p:nvPr/>
        </p:nvGrpSpPr>
        <p:grpSpPr>
          <a:xfrm>
            <a:off x="5092264" y="939313"/>
            <a:ext cx="881826" cy="1033203"/>
            <a:chOff x="4891314" y="2947859"/>
            <a:chExt cx="478972" cy="63717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8" name="Snip Single Corner Rectangle 27">
              <a:extLst>
                <a:ext uri="{FF2B5EF4-FFF2-40B4-BE49-F238E27FC236}">
                  <a16:creationId xmlns="" xmlns:a16="http://schemas.microsoft.com/office/drawing/2014/main" id="{06FA0D0C-9EA4-F04D-A8A9-5995163A633F}"/>
                </a:ext>
              </a:extLst>
            </p:cNvPr>
            <p:cNvSpPr/>
            <p:nvPr/>
          </p:nvSpPr>
          <p:spPr>
            <a:xfrm>
              <a:off x="4891314" y="2947859"/>
              <a:ext cx="478972" cy="637170"/>
            </a:xfrm>
            <a:prstGeom prst="snip1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308B8246-BD2E-AE48-879F-EBC48ABC90EA}"/>
                </a:ext>
              </a:extLst>
            </p:cNvPr>
            <p:cNvCxnSpPr/>
            <p:nvPr/>
          </p:nvCxnSpPr>
          <p:spPr>
            <a:xfrm>
              <a:off x="4949764" y="3086100"/>
              <a:ext cx="345989" cy="0"/>
            </a:xfrm>
            <a:prstGeom prst="lin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78CCB9DB-2613-214E-9817-C9A41BE4C724}"/>
                </a:ext>
              </a:extLst>
            </p:cNvPr>
            <p:cNvCxnSpPr/>
            <p:nvPr/>
          </p:nvCxnSpPr>
          <p:spPr>
            <a:xfrm>
              <a:off x="4949764" y="3200400"/>
              <a:ext cx="345989" cy="0"/>
            </a:xfrm>
            <a:prstGeom prst="lin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6B70F2B2-5A83-1F4B-B4D5-AD5064B29D6D}"/>
                </a:ext>
              </a:extLst>
            </p:cNvPr>
            <p:cNvCxnSpPr/>
            <p:nvPr/>
          </p:nvCxnSpPr>
          <p:spPr>
            <a:xfrm>
              <a:off x="4949764" y="3313523"/>
              <a:ext cx="345989" cy="0"/>
            </a:xfrm>
            <a:prstGeom prst="lin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77E995BE-6ACF-9B43-8A72-2F40C0D6AE54}"/>
                </a:ext>
              </a:extLst>
            </p:cNvPr>
            <p:cNvCxnSpPr/>
            <p:nvPr/>
          </p:nvCxnSpPr>
          <p:spPr>
            <a:xfrm>
              <a:off x="4949764" y="3429000"/>
              <a:ext cx="345989" cy="0"/>
            </a:xfrm>
            <a:prstGeom prst="lin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3" name="Curved Connector 59">
            <a:extLst>
              <a:ext uri="{FF2B5EF4-FFF2-40B4-BE49-F238E27FC236}">
                <a16:creationId xmlns="" xmlns:a16="http://schemas.microsoft.com/office/drawing/2014/main" id="{56D9BF13-AB6C-E845-8961-B80393CBAF45}"/>
              </a:ext>
            </a:extLst>
          </p:cNvPr>
          <p:cNvCxnSpPr>
            <a:cxnSpLocks/>
          </p:cNvCxnSpPr>
          <p:nvPr/>
        </p:nvCxnSpPr>
        <p:spPr>
          <a:xfrm>
            <a:off x="4527745" y="1415107"/>
            <a:ext cx="569051" cy="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 descr="Screen Shot 2019-01-26 at 7.16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323" y="1847160"/>
            <a:ext cx="864191" cy="1056233"/>
          </a:xfrm>
          <a:prstGeom prst="rect">
            <a:avLst/>
          </a:prstGeom>
        </p:spPr>
      </p:pic>
      <p:pic>
        <p:nvPicPr>
          <p:cNvPr id="8" name="Picture 7" descr="Screen Shot 2019-01-26 at 7.26.0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28" y="915867"/>
            <a:ext cx="883897" cy="1015429"/>
          </a:xfrm>
          <a:prstGeom prst="rect">
            <a:avLst/>
          </a:prstGeom>
        </p:spPr>
      </p:pic>
      <p:pic>
        <p:nvPicPr>
          <p:cNvPr id="16" name="Picture 15" descr="Screen Shot 2019-01-26 at 7.25.5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78" y="2263222"/>
            <a:ext cx="1089928" cy="1341225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18516" y="3472488"/>
            <a:ext cx="14643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Android </a:t>
            </a:r>
            <a:endParaRPr lang="en-US" sz="2000" dirty="0" smtClean="0"/>
          </a:p>
          <a:p>
            <a:pPr algn="ctr"/>
            <a:r>
              <a:rPr lang="en-US" sz="2000" dirty="0" smtClean="0"/>
              <a:t>Frameworks</a:t>
            </a:r>
            <a:endParaRPr lang="en-US" sz="2000" dirty="0"/>
          </a:p>
        </p:txBody>
      </p:sp>
      <p:sp>
        <p:nvSpPr>
          <p:cNvPr id="42" name="Rectangle 41"/>
          <p:cNvSpPr/>
          <p:nvPr/>
        </p:nvSpPr>
        <p:spPr>
          <a:xfrm>
            <a:off x="482337" y="1847160"/>
            <a:ext cx="13649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Application</a:t>
            </a:r>
            <a:endParaRPr lang="en-US" sz="2000" dirty="0"/>
          </a:p>
        </p:txBody>
      </p:sp>
      <p:cxnSp>
        <p:nvCxnSpPr>
          <p:cNvPr id="52" name="Curved Connector 59">
            <a:extLst>
              <a:ext uri="{FF2B5EF4-FFF2-40B4-BE49-F238E27FC236}">
                <a16:creationId xmlns="" xmlns:a16="http://schemas.microsoft.com/office/drawing/2014/main" id="{56361E46-CFB5-9248-8E67-947FF6B18BA0}"/>
              </a:ext>
            </a:extLst>
          </p:cNvPr>
          <p:cNvCxnSpPr>
            <a:cxnSpLocks/>
            <a:stCxn id="8" idx="3"/>
            <a:endCxn id="39" idx="1"/>
          </p:cNvCxnSpPr>
          <p:nvPr/>
        </p:nvCxnSpPr>
        <p:spPr>
          <a:xfrm flipV="1">
            <a:off x="1623325" y="1422810"/>
            <a:ext cx="895476" cy="772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urved Connector 73">
            <a:extLst>
              <a:ext uri="{FF2B5EF4-FFF2-40B4-BE49-F238E27FC236}">
                <a16:creationId xmlns="" xmlns:a16="http://schemas.microsoft.com/office/drawing/2014/main" id="{3D1CA2FA-15DF-AF44-945E-700F8DABE0F0}"/>
              </a:ext>
            </a:extLst>
          </p:cNvPr>
          <p:cNvCxnSpPr>
            <a:cxnSpLocks/>
          </p:cNvCxnSpPr>
          <p:nvPr/>
        </p:nvCxnSpPr>
        <p:spPr>
          <a:xfrm flipV="1">
            <a:off x="6221509" y="2957768"/>
            <a:ext cx="446508" cy="24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9412041" y="2824442"/>
            <a:ext cx="1218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Mismatch</a:t>
            </a:r>
          </a:p>
          <a:p>
            <a:pPr algn="ctr"/>
            <a:r>
              <a:rPr lang="en-US" sz="2000" dirty="0" smtClean="0"/>
              <a:t>Issues</a:t>
            </a:r>
            <a:endParaRPr lang="en-US" sz="2000" dirty="0"/>
          </a:p>
        </p:txBody>
      </p:sp>
      <p:cxnSp>
        <p:nvCxnSpPr>
          <p:cNvPr id="70" name="Curved Connector 59">
            <a:extLst>
              <a:ext uri="{FF2B5EF4-FFF2-40B4-BE49-F238E27FC236}">
                <a16:creationId xmlns="" xmlns:a16="http://schemas.microsoft.com/office/drawing/2014/main" id="{56361E46-CFB5-9248-8E67-947FF6B18BA0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8913702" y="2326542"/>
            <a:ext cx="716398" cy="1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725000" y="2625116"/>
            <a:ext cx="15955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Framework</a:t>
            </a:r>
          </a:p>
          <a:p>
            <a:pPr algn="ctr"/>
            <a:r>
              <a:rPr lang="en-US" sz="2000" dirty="0" smtClean="0"/>
              <a:t>Revision </a:t>
            </a:r>
          </a:p>
          <a:p>
            <a:pPr algn="ctr"/>
            <a:r>
              <a:rPr lang="en-US" sz="2000" dirty="0" smtClean="0"/>
              <a:t>DB</a:t>
            </a:r>
            <a:endParaRPr lang="en-US" sz="2000" dirty="0"/>
          </a:p>
        </p:txBody>
      </p:sp>
      <p:sp>
        <p:nvSpPr>
          <p:cNvPr id="40" name="Rectangle 39"/>
          <p:cNvSpPr/>
          <p:nvPr/>
        </p:nvSpPr>
        <p:spPr>
          <a:xfrm>
            <a:off x="5166379" y="1096497"/>
            <a:ext cx="722925" cy="666258"/>
          </a:xfrm>
          <a:prstGeom prst="rect">
            <a:avLst/>
          </a:prstGeom>
          <a:solidFill>
            <a:schemeClr val="accent5">
              <a:lumMod val="20000"/>
              <a:lumOff val="8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8E115417-89E6-CF46-9DFE-0603E4CEA342}"/>
              </a:ext>
            </a:extLst>
          </p:cNvPr>
          <p:cNvSpPr txBox="1"/>
          <p:nvPr/>
        </p:nvSpPr>
        <p:spPr>
          <a:xfrm>
            <a:off x="5068832" y="1068588"/>
            <a:ext cx="946597" cy="70788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000" dirty="0"/>
              <a:t>Usage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Report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="" xmlns:a16="http://schemas.microsoft.com/office/drawing/2014/main" id="{DB32C2BA-0B7D-F040-AB58-94D2D873B677}"/>
              </a:ext>
            </a:extLst>
          </p:cNvPr>
          <p:cNvSpPr/>
          <p:nvPr/>
        </p:nvSpPr>
        <p:spPr>
          <a:xfrm>
            <a:off x="2493522" y="2413816"/>
            <a:ext cx="1998756" cy="1308151"/>
          </a:xfrm>
          <a:prstGeom prst="roundRect">
            <a:avLst>
              <a:gd name="adj" fmla="val 7620"/>
            </a:avLst>
          </a:prstGeom>
          <a:solidFill>
            <a:schemeClr val="accent5">
              <a:lumMod val="20000"/>
              <a:lumOff val="80000"/>
            </a:schemeClr>
          </a:solidFill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Android Revision Modeler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="" xmlns:a16="http://schemas.microsoft.com/office/drawing/2014/main" id="{DB32C2BA-0B7D-F040-AB58-94D2D873B677}"/>
              </a:ext>
            </a:extLst>
          </p:cNvPr>
          <p:cNvSpPr/>
          <p:nvPr/>
        </p:nvSpPr>
        <p:spPr>
          <a:xfrm>
            <a:off x="2518801" y="768734"/>
            <a:ext cx="1998756" cy="1308151"/>
          </a:xfrm>
          <a:prstGeom prst="roundRect">
            <a:avLst>
              <a:gd name="adj" fmla="val 7620"/>
            </a:avLst>
          </a:prstGeom>
          <a:solidFill>
            <a:schemeClr val="accent5">
              <a:lumMod val="20000"/>
              <a:lumOff val="80000"/>
            </a:schemeClr>
          </a:solidFill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API Usage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Modeler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="" xmlns:a16="http://schemas.microsoft.com/office/drawing/2014/main" id="{DB32C2BA-0B7D-F040-AB58-94D2D873B677}"/>
              </a:ext>
            </a:extLst>
          </p:cNvPr>
          <p:cNvSpPr/>
          <p:nvPr/>
        </p:nvSpPr>
        <p:spPr>
          <a:xfrm>
            <a:off x="6668017" y="768734"/>
            <a:ext cx="2469438" cy="3246018"/>
          </a:xfrm>
          <a:prstGeom prst="roundRect">
            <a:avLst>
              <a:gd name="adj" fmla="val 7620"/>
            </a:avLst>
          </a:prstGeom>
          <a:solidFill>
            <a:schemeClr val="accent5">
              <a:lumMod val="20000"/>
              <a:lumOff val="80000"/>
            </a:schemeClr>
          </a:solidFill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3" name="Curved Connector 59">
            <a:extLst>
              <a:ext uri="{FF2B5EF4-FFF2-40B4-BE49-F238E27FC236}">
                <a16:creationId xmlns="" xmlns:a16="http://schemas.microsoft.com/office/drawing/2014/main" id="{56361E46-CFB5-9248-8E67-947FF6B18BA0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615414" y="3067891"/>
            <a:ext cx="878108" cy="1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696261" y="925229"/>
            <a:ext cx="25232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dirty="0"/>
              <a:t>Android</a:t>
            </a:r>
            <a:r>
              <a:rPr lang="en-US" dirty="0"/>
              <a:t> </a:t>
            </a:r>
            <a:r>
              <a:rPr lang="en-US" sz="2400" dirty="0"/>
              <a:t>Mismatch</a:t>
            </a:r>
            <a:r>
              <a:rPr lang="en-US" dirty="0"/>
              <a:t> </a:t>
            </a:r>
            <a:endParaRPr lang="en-US" dirty="0" smtClean="0"/>
          </a:p>
          <a:p>
            <a:pPr lvl="0" algn="ctr"/>
            <a:r>
              <a:rPr lang="en-US" sz="2400" dirty="0" smtClean="0"/>
              <a:t>Detector</a:t>
            </a:r>
            <a:endParaRPr lang="en-US" sz="2400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="" xmlns:a16="http://schemas.microsoft.com/office/drawing/2014/main" id="{39322434-EC85-F440-A08A-BB8939C64696}"/>
              </a:ext>
            </a:extLst>
          </p:cNvPr>
          <p:cNvSpPr/>
          <p:nvPr/>
        </p:nvSpPr>
        <p:spPr>
          <a:xfrm>
            <a:off x="6979215" y="1924535"/>
            <a:ext cx="1934487" cy="804015"/>
          </a:xfrm>
          <a:prstGeom prst="roundRect">
            <a:avLst>
              <a:gd name="adj" fmla="val 5898"/>
            </a:avLst>
          </a:prstGeom>
          <a:solidFill>
            <a:schemeClr val="accent5">
              <a:lumMod val="20000"/>
              <a:lumOff val="80000"/>
            </a:schemeClr>
          </a:solidFill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API Mismatch Detector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="" xmlns:a16="http://schemas.microsoft.com/office/drawing/2014/main" id="{39322434-EC85-F440-A08A-BB8939C64696}"/>
              </a:ext>
            </a:extLst>
          </p:cNvPr>
          <p:cNvSpPr/>
          <p:nvPr/>
        </p:nvSpPr>
        <p:spPr>
          <a:xfrm>
            <a:off x="6979215" y="3009895"/>
            <a:ext cx="1935913" cy="804015"/>
          </a:xfrm>
          <a:prstGeom prst="roundRect">
            <a:avLst>
              <a:gd name="adj" fmla="val 5898"/>
            </a:avLst>
          </a:prstGeom>
          <a:solidFill>
            <a:schemeClr val="accent5">
              <a:lumMod val="20000"/>
              <a:lumOff val="80000"/>
            </a:schemeClr>
          </a:solidFill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Perm Mismatch </a:t>
            </a:r>
            <a:r>
              <a:rPr lang="en-US" sz="2000" dirty="0">
                <a:solidFill>
                  <a:schemeClr val="tx1"/>
                </a:solidFill>
              </a:rPr>
              <a:t>Detector</a:t>
            </a:r>
          </a:p>
        </p:txBody>
      </p:sp>
      <p:cxnSp>
        <p:nvCxnSpPr>
          <p:cNvPr id="50" name="Curved Connector 59">
            <a:extLst>
              <a:ext uri="{FF2B5EF4-FFF2-40B4-BE49-F238E27FC236}">
                <a16:creationId xmlns="" xmlns:a16="http://schemas.microsoft.com/office/drawing/2014/main" id="{56D9BF13-AB6C-E845-8961-B80393CBAF45}"/>
              </a:ext>
            </a:extLst>
          </p:cNvPr>
          <p:cNvCxnSpPr>
            <a:cxnSpLocks/>
          </p:cNvCxnSpPr>
          <p:nvPr/>
        </p:nvCxnSpPr>
        <p:spPr>
          <a:xfrm>
            <a:off x="6036482" y="1434533"/>
            <a:ext cx="606717" cy="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="" xmlns:a16="http://schemas.microsoft.com/office/drawing/2014/main" id="{56361E46-CFB5-9248-8E67-947FF6B18BA0}"/>
              </a:ext>
            </a:extLst>
          </p:cNvPr>
          <p:cNvCxnSpPr>
            <a:cxnSpLocks/>
          </p:cNvCxnSpPr>
          <p:nvPr/>
        </p:nvCxnSpPr>
        <p:spPr>
          <a:xfrm flipV="1">
            <a:off x="1615414" y="2076885"/>
            <a:ext cx="866385" cy="651665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74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urved Connector 59">
            <a:extLst>
              <a:ext uri="{FF2B5EF4-FFF2-40B4-BE49-F238E27FC236}">
                <a16:creationId xmlns="" xmlns:a16="http://schemas.microsoft.com/office/drawing/2014/main" id="{0B6BBEF3-E586-5746-A3EE-56ECF7FFCA8F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4498669" y="2957767"/>
            <a:ext cx="352892" cy="241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n 20">
            <a:extLst>
              <a:ext uri="{FF2B5EF4-FFF2-40B4-BE49-F238E27FC236}">
                <a16:creationId xmlns="" xmlns:a16="http://schemas.microsoft.com/office/drawing/2014/main" id="{D9F2DBDA-57C0-904A-B5A4-5D742186469D}"/>
              </a:ext>
            </a:extLst>
          </p:cNvPr>
          <p:cNvSpPr/>
          <p:nvPr/>
        </p:nvSpPr>
        <p:spPr>
          <a:xfrm>
            <a:off x="4851561" y="2340185"/>
            <a:ext cx="1358225" cy="1235646"/>
          </a:xfrm>
          <a:prstGeom prst="can">
            <a:avLst/>
          </a:prstGeom>
          <a:solidFill>
            <a:srgbClr val="F0F5F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D7F20AD9-7CA4-0041-955B-5E18FE4DAC77}"/>
              </a:ext>
            </a:extLst>
          </p:cNvPr>
          <p:cNvGrpSpPr/>
          <p:nvPr/>
        </p:nvGrpSpPr>
        <p:grpSpPr>
          <a:xfrm>
            <a:off x="5092264" y="939313"/>
            <a:ext cx="881826" cy="1033203"/>
            <a:chOff x="4891314" y="2947859"/>
            <a:chExt cx="478972" cy="637170"/>
          </a:xfrm>
          <a:solidFill>
            <a:srgbClr val="F0F5F9"/>
          </a:solidFill>
        </p:grpSpPr>
        <p:sp>
          <p:nvSpPr>
            <p:cNvPr id="28" name="Snip Single Corner Rectangle 27">
              <a:extLst>
                <a:ext uri="{FF2B5EF4-FFF2-40B4-BE49-F238E27FC236}">
                  <a16:creationId xmlns="" xmlns:a16="http://schemas.microsoft.com/office/drawing/2014/main" id="{06FA0D0C-9EA4-F04D-A8A9-5995163A633F}"/>
                </a:ext>
              </a:extLst>
            </p:cNvPr>
            <p:cNvSpPr/>
            <p:nvPr/>
          </p:nvSpPr>
          <p:spPr>
            <a:xfrm>
              <a:off x="4891314" y="2947859"/>
              <a:ext cx="478972" cy="637170"/>
            </a:xfrm>
            <a:prstGeom prst="snip1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308B8246-BD2E-AE48-879F-EBC48ABC90EA}"/>
                </a:ext>
              </a:extLst>
            </p:cNvPr>
            <p:cNvCxnSpPr/>
            <p:nvPr/>
          </p:nvCxnSpPr>
          <p:spPr>
            <a:xfrm>
              <a:off x="4949764" y="3086100"/>
              <a:ext cx="345989" cy="0"/>
            </a:xfrm>
            <a:prstGeom prst="lin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78CCB9DB-2613-214E-9817-C9A41BE4C724}"/>
                </a:ext>
              </a:extLst>
            </p:cNvPr>
            <p:cNvCxnSpPr/>
            <p:nvPr/>
          </p:nvCxnSpPr>
          <p:spPr>
            <a:xfrm>
              <a:off x="4949764" y="3200400"/>
              <a:ext cx="345989" cy="0"/>
            </a:xfrm>
            <a:prstGeom prst="lin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6B70F2B2-5A83-1F4B-B4D5-AD5064B29D6D}"/>
                </a:ext>
              </a:extLst>
            </p:cNvPr>
            <p:cNvCxnSpPr/>
            <p:nvPr/>
          </p:nvCxnSpPr>
          <p:spPr>
            <a:xfrm>
              <a:off x="4949764" y="3313523"/>
              <a:ext cx="345989" cy="0"/>
            </a:xfrm>
            <a:prstGeom prst="lin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77E995BE-6ACF-9B43-8A72-2F40C0D6AE54}"/>
                </a:ext>
              </a:extLst>
            </p:cNvPr>
            <p:cNvCxnSpPr/>
            <p:nvPr/>
          </p:nvCxnSpPr>
          <p:spPr>
            <a:xfrm>
              <a:off x="4949764" y="3429000"/>
              <a:ext cx="345989" cy="0"/>
            </a:xfrm>
            <a:prstGeom prst="lin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3" name="Curved Connector 59">
            <a:extLst>
              <a:ext uri="{FF2B5EF4-FFF2-40B4-BE49-F238E27FC236}">
                <a16:creationId xmlns="" xmlns:a16="http://schemas.microsoft.com/office/drawing/2014/main" id="{56D9BF13-AB6C-E845-8961-B80393CBAF45}"/>
              </a:ext>
            </a:extLst>
          </p:cNvPr>
          <p:cNvCxnSpPr>
            <a:cxnSpLocks/>
          </p:cNvCxnSpPr>
          <p:nvPr/>
        </p:nvCxnSpPr>
        <p:spPr>
          <a:xfrm>
            <a:off x="4527745" y="1415107"/>
            <a:ext cx="569051" cy="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 descr="Screen Shot 2019-01-26 at 7.16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323" y="1847160"/>
            <a:ext cx="864191" cy="1056233"/>
          </a:xfrm>
          <a:prstGeom prst="rect">
            <a:avLst/>
          </a:prstGeom>
        </p:spPr>
      </p:pic>
      <p:pic>
        <p:nvPicPr>
          <p:cNvPr id="8" name="Picture 7" descr="Screen Shot 2019-01-26 at 7.26.0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28" y="915867"/>
            <a:ext cx="883897" cy="1015429"/>
          </a:xfrm>
          <a:prstGeom prst="rect">
            <a:avLst/>
          </a:prstGeom>
        </p:spPr>
      </p:pic>
      <p:pic>
        <p:nvPicPr>
          <p:cNvPr id="16" name="Picture 15" descr="Screen Shot 2019-01-26 at 7.25.5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78" y="2263222"/>
            <a:ext cx="1089928" cy="1341225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18516" y="3472488"/>
            <a:ext cx="14643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Android </a:t>
            </a:r>
            <a:endParaRPr lang="en-US" sz="2000" dirty="0" smtClean="0"/>
          </a:p>
          <a:p>
            <a:pPr algn="ctr"/>
            <a:r>
              <a:rPr lang="en-US" sz="2000" dirty="0" smtClean="0"/>
              <a:t>Frameworks</a:t>
            </a:r>
            <a:endParaRPr lang="en-US" sz="2000" dirty="0"/>
          </a:p>
        </p:txBody>
      </p:sp>
      <p:sp>
        <p:nvSpPr>
          <p:cNvPr id="42" name="Rectangle 41"/>
          <p:cNvSpPr/>
          <p:nvPr/>
        </p:nvSpPr>
        <p:spPr>
          <a:xfrm>
            <a:off x="482337" y="1847160"/>
            <a:ext cx="13649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Application</a:t>
            </a:r>
            <a:endParaRPr lang="en-US" sz="2000" dirty="0"/>
          </a:p>
        </p:txBody>
      </p:sp>
      <p:cxnSp>
        <p:nvCxnSpPr>
          <p:cNvPr id="52" name="Curved Connector 59">
            <a:extLst>
              <a:ext uri="{FF2B5EF4-FFF2-40B4-BE49-F238E27FC236}">
                <a16:creationId xmlns="" xmlns:a16="http://schemas.microsoft.com/office/drawing/2014/main" id="{56361E46-CFB5-9248-8E67-947FF6B18BA0}"/>
              </a:ext>
            </a:extLst>
          </p:cNvPr>
          <p:cNvCxnSpPr>
            <a:cxnSpLocks/>
            <a:stCxn id="8" idx="3"/>
            <a:endCxn id="39" idx="1"/>
          </p:cNvCxnSpPr>
          <p:nvPr/>
        </p:nvCxnSpPr>
        <p:spPr>
          <a:xfrm flipV="1">
            <a:off x="1623325" y="1422810"/>
            <a:ext cx="895476" cy="772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urved Connector 73">
            <a:extLst>
              <a:ext uri="{FF2B5EF4-FFF2-40B4-BE49-F238E27FC236}">
                <a16:creationId xmlns="" xmlns:a16="http://schemas.microsoft.com/office/drawing/2014/main" id="{3D1CA2FA-15DF-AF44-945E-700F8DABE0F0}"/>
              </a:ext>
            </a:extLst>
          </p:cNvPr>
          <p:cNvCxnSpPr>
            <a:cxnSpLocks/>
          </p:cNvCxnSpPr>
          <p:nvPr/>
        </p:nvCxnSpPr>
        <p:spPr>
          <a:xfrm flipV="1">
            <a:off x="6221509" y="2957767"/>
            <a:ext cx="421690" cy="241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9412041" y="2824442"/>
            <a:ext cx="1218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Mismatch</a:t>
            </a:r>
          </a:p>
          <a:p>
            <a:pPr algn="ctr"/>
            <a:r>
              <a:rPr lang="en-US" sz="2000" dirty="0" smtClean="0"/>
              <a:t>Issues</a:t>
            </a:r>
            <a:endParaRPr lang="en-US" sz="2000" dirty="0"/>
          </a:p>
        </p:txBody>
      </p:sp>
      <p:cxnSp>
        <p:nvCxnSpPr>
          <p:cNvPr id="70" name="Curved Connector 59">
            <a:extLst>
              <a:ext uri="{FF2B5EF4-FFF2-40B4-BE49-F238E27FC236}">
                <a16:creationId xmlns="" xmlns:a16="http://schemas.microsoft.com/office/drawing/2014/main" id="{56361E46-CFB5-9248-8E67-947FF6B18BA0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8913702" y="2326542"/>
            <a:ext cx="716398" cy="1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725000" y="2625116"/>
            <a:ext cx="15955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Framework</a:t>
            </a:r>
          </a:p>
          <a:p>
            <a:pPr algn="ctr"/>
            <a:r>
              <a:rPr lang="en-US" sz="2000" dirty="0" smtClean="0"/>
              <a:t>Revision </a:t>
            </a:r>
          </a:p>
          <a:p>
            <a:pPr algn="ctr"/>
            <a:r>
              <a:rPr lang="en-US" sz="2000" dirty="0" smtClean="0"/>
              <a:t>DB</a:t>
            </a:r>
            <a:endParaRPr lang="en-US" sz="2000" dirty="0"/>
          </a:p>
        </p:txBody>
      </p:sp>
      <p:sp>
        <p:nvSpPr>
          <p:cNvPr id="40" name="Rectangle 39"/>
          <p:cNvSpPr/>
          <p:nvPr/>
        </p:nvSpPr>
        <p:spPr>
          <a:xfrm>
            <a:off x="5166379" y="1096497"/>
            <a:ext cx="722925" cy="666258"/>
          </a:xfrm>
          <a:prstGeom prst="rect">
            <a:avLst/>
          </a:prstGeom>
          <a:solidFill>
            <a:srgbClr val="F0F5F9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8E115417-89E6-CF46-9DFE-0603E4CEA342}"/>
              </a:ext>
            </a:extLst>
          </p:cNvPr>
          <p:cNvSpPr txBox="1"/>
          <p:nvPr/>
        </p:nvSpPr>
        <p:spPr>
          <a:xfrm>
            <a:off x="5068832" y="1068588"/>
            <a:ext cx="946597" cy="70788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000" dirty="0"/>
              <a:t>Usage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Report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="" xmlns:a16="http://schemas.microsoft.com/office/drawing/2014/main" id="{DB32C2BA-0B7D-F040-AB58-94D2D873B677}"/>
              </a:ext>
            </a:extLst>
          </p:cNvPr>
          <p:cNvSpPr/>
          <p:nvPr/>
        </p:nvSpPr>
        <p:spPr>
          <a:xfrm>
            <a:off x="2493522" y="2413816"/>
            <a:ext cx="1998756" cy="1308151"/>
          </a:xfrm>
          <a:prstGeom prst="roundRect">
            <a:avLst>
              <a:gd name="adj" fmla="val 7620"/>
            </a:avLst>
          </a:prstGeom>
          <a:solidFill>
            <a:srgbClr val="F0F5F9"/>
          </a:solidFill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Android Revision Modeler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="" xmlns:a16="http://schemas.microsoft.com/office/drawing/2014/main" id="{DB32C2BA-0B7D-F040-AB58-94D2D873B677}"/>
              </a:ext>
            </a:extLst>
          </p:cNvPr>
          <p:cNvSpPr/>
          <p:nvPr/>
        </p:nvSpPr>
        <p:spPr>
          <a:xfrm>
            <a:off x="2518801" y="768734"/>
            <a:ext cx="1998756" cy="1308151"/>
          </a:xfrm>
          <a:prstGeom prst="roundRect">
            <a:avLst>
              <a:gd name="adj" fmla="val 7620"/>
            </a:avLst>
          </a:prstGeom>
          <a:solidFill>
            <a:srgbClr val="F0F5F9"/>
          </a:solidFill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API Usage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Modeler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="" xmlns:a16="http://schemas.microsoft.com/office/drawing/2014/main" id="{DB32C2BA-0B7D-F040-AB58-94D2D873B677}"/>
              </a:ext>
            </a:extLst>
          </p:cNvPr>
          <p:cNvSpPr/>
          <p:nvPr/>
        </p:nvSpPr>
        <p:spPr>
          <a:xfrm>
            <a:off x="6668016" y="768734"/>
            <a:ext cx="2496607" cy="3246018"/>
          </a:xfrm>
          <a:prstGeom prst="roundRect">
            <a:avLst>
              <a:gd name="adj" fmla="val 7620"/>
            </a:avLst>
          </a:prstGeom>
          <a:solidFill>
            <a:srgbClr val="F0F5F9"/>
          </a:solidFill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3" name="Curved Connector 59">
            <a:extLst>
              <a:ext uri="{FF2B5EF4-FFF2-40B4-BE49-F238E27FC236}">
                <a16:creationId xmlns="" xmlns:a16="http://schemas.microsoft.com/office/drawing/2014/main" id="{56361E46-CFB5-9248-8E67-947FF6B18BA0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615414" y="3067891"/>
            <a:ext cx="878108" cy="1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684538" y="925229"/>
            <a:ext cx="25232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dirty="0"/>
              <a:t>Android</a:t>
            </a:r>
            <a:r>
              <a:rPr lang="en-US" dirty="0"/>
              <a:t> </a:t>
            </a:r>
            <a:r>
              <a:rPr lang="en-US" sz="2400" dirty="0"/>
              <a:t>Mismatch</a:t>
            </a:r>
            <a:r>
              <a:rPr lang="en-US" dirty="0"/>
              <a:t> </a:t>
            </a:r>
            <a:endParaRPr lang="en-US" dirty="0" smtClean="0"/>
          </a:p>
          <a:p>
            <a:pPr lvl="0" algn="ctr"/>
            <a:r>
              <a:rPr lang="en-US" sz="2400" dirty="0" smtClean="0"/>
              <a:t>Detector</a:t>
            </a:r>
            <a:endParaRPr lang="en-US" sz="2400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="" xmlns:a16="http://schemas.microsoft.com/office/drawing/2014/main" id="{39322434-EC85-F440-A08A-BB8939C64696}"/>
              </a:ext>
            </a:extLst>
          </p:cNvPr>
          <p:cNvSpPr/>
          <p:nvPr/>
        </p:nvSpPr>
        <p:spPr>
          <a:xfrm>
            <a:off x="6979215" y="1924535"/>
            <a:ext cx="1934487" cy="804015"/>
          </a:xfrm>
          <a:prstGeom prst="roundRect">
            <a:avLst>
              <a:gd name="adj" fmla="val 5898"/>
            </a:avLst>
          </a:prstGeom>
          <a:solidFill>
            <a:srgbClr val="F0F5F9"/>
          </a:solidFill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API Mismatch Detector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="" xmlns:a16="http://schemas.microsoft.com/office/drawing/2014/main" id="{39322434-EC85-F440-A08A-BB8939C64696}"/>
              </a:ext>
            </a:extLst>
          </p:cNvPr>
          <p:cNvSpPr/>
          <p:nvPr/>
        </p:nvSpPr>
        <p:spPr>
          <a:xfrm>
            <a:off x="6979215" y="3009895"/>
            <a:ext cx="1935913" cy="804015"/>
          </a:xfrm>
          <a:prstGeom prst="roundRect">
            <a:avLst>
              <a:gd name="adj" fmla="val 5898"/>
            </a:avLst>
          </a:prstGeom>
          <a:solidFill>
            <a:srgbClr val="F0F5F9"/>
          </a:solidFill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Perm Mismatch </a:t>
            </a:r>
            <a:r>
              <a:rPr lang="en-US" sz="2000" dirty="0">
                <a:solidFill>
                  <a:schemeClr val="tx1"/>
                </a:solidFill>
              </a:rPr>
              <a:t>Detector</a:t>
            </a:r>
          </a:p>
        </p:txBody>
      </p:sp>
      <p:cxnSp>
        <p:nvCxnSpPr>
          <p:cNvPr id="50" name="Curved Connector 59">
            <a:extLst>
              <a:ext uri="{FF2B5EF4-FFF2-40B4-BE49-F238E27FC236}">
                <a16:creationId xmlns="" xmlns:a16="http://schemas.microsoft.com/office/drawing/2014/main" id="{56D9BF13-AB6C-E845-8961-B80393CBAF45}"/>
              </a:ext>
            </a:extLst>
          </p:cNvPr>
          <p:cNvCxnSpPr>
            <a:cxnSpLocks/>
          </p:cNvCxnSpPr>
          <p:nvPr/>
        </p:nvCxnSpPr>
        <p:spPr>
          <a:xfrm>
            <a:off x="6036482" y="1434533"/>
            <a:ext cx="606717" cy="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="" xmlns:a16="http://schemas.microsoft.com/office/drawing/2014/main" id="{56361E46-CFB5-9248-8E67-947FF6B18BA0}"/>
              </a:ext>
            </a:extLst>
          </p:cNvPr>
          <p:cNvCxnSpPr>
            <a:cxnSpLocks/>
          </p:cNvCxnSpPr>
          <p:nvPr/>
        </p:nvCxnSpPr>
        <p:spPr>
          <a:xfrm flipV="1">
            <a:off x="1615414" y="2076885"/>
            <a:ext cx="866385" cy="651665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003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249</Words>
  <Application>Microsoft Macintosh PowerPoint</Application>
  <PresentationFormat>Widescreen</PresentationFormat>
  <Paragraphs>138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 Stevens</dc:creator>
  <cp:lastModifiedBy>Microsoft Office User</cp:lastModifiedBy>
  <cp:revision>31</cp:revision>
  <dcterms:created xsi:type="dcterms:W3CDTF">2018-10-16T19:38:45Z</dcterms:created>
  <dcterms:modified xsi:type="dcterms:W3CDTF">2019-05-11T01:21:51Z</dcterms:modified>
</cp:coreProperties>
</file>