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F999-3439-7140-A2C8-8CD612C2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ED35-1F54-9245-8B61-8ECA511DF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2B95-CBD5-6D40-82FE-21115CC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A697-EBED-A944-8DB2-EA61CA78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C62D-0927-9F4E-AA91-53180F31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F967-C929-2042-B029-DA31E705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C1A0-5AA3-5A47-B579-806E85AA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7249-77D1-CA41-A29A-24E25456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013F-08B6-9147-9704-A836897C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C642-6884-7D42-8EF1-D73604B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C283E-8573-3541-9E60-08A74133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7148A-1FBC-A646-911A-1E3AC14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D685-9D17-AA4D-AFBB-1571E683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4E61-4886-9E42-BACF-96BDA616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C618-F500-C74F-9FA7-67F191A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3643-FE11-FD43-BE3E-8CEDC11C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75E0-5A07-0044-B638-93A8B1A5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178D-9296-AF46-AFA9-DBBD264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C26F-3222-C348-B3D5-3C120B5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3C47-9933-1448-BD08-0BC54752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D1B4-9B44-3E4D-AB03-D47EAC52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D393-0B37-914D-8D33-2F5E8FB1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7383-C94F-BD4A-9EB9-1C237EBF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EC51-DE2B-9548-A6D7-78D7EE22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9387-6ED9-7B43-8AB2-A6C1D014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CA05-B546-2F4D-8352-23075172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2809-F4B8-4546-9F30-FF413C35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D3C8C-EADA-7644-AF09-86CF47D2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ADE4D-1DAC-B94B-83E5-2C16772C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AA8D-CFB6-3542-95BE-850A15EC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6BC2-3657-0A46-8CA4-227601C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EC54-B2EC-0C41-B71B-C2A03183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CC15-CBA1-1141-A291-1B2F162A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3F051-441B-AC4C-8A3A-BED2DFF6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EBEFB-9257-6346-AA1C-E6B363235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119E-D291-CC4B-B8D3-80D81BE67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8FA9-D14F-A742-849B-1CFA622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725B6-C0DA-5F43-AAC9-303E33B0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73BAF-6291-E04F-A752-7AB52C76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ADF-772E-8D43-92FB-7638872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22C8-6C53-2F49-8D39-54AAD302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AD77-9D5E-404A-AB59-B9F727A5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AF598-C829-4E42-A4AA-645FDAD3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0FFB5-1599-E04D-A793-AF486FBD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7E151-4BC7-5C40-9033-03240192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A29-9D36-5D46-8AF9-5141480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133A-7CF4-DA42-BD93-D2C1F6D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73BF-CF08-8947-9ECD-3FA0043A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07A2-7B20-4548-8E47-FD1C1B33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1030B-F425-D848-834D-3D5A907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793A-0562-8843-9CC9-174FD1C9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4446-65DC-B844-8176-56EE26D6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695B-8127-7642-A4C8-C0355A5C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FC1C2-8EEA-A740-AFF5-D2FB93E9B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5979-9034-7744-B452-F998F08E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9C4CF-C7FD-2949-8746-76EEF70C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5A2F-915D-AE4D-9DE7-FE1C537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F1095-2F26-C146-BEA0-894B7A1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6D24E-E8D2-B14A-B253-EFB53873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DBC4-D6A2-3F4E-A042-F6093791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A6B-87FD-9F48-8289-55BB36453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555A-0C7E-2442-A21F-CED1DDCEAF9F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F48F-F470-3E4C-9C49-E215DF229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6694-4EA7-3044-A96D-5481F9B17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5233-A2FB-854B-87AA-1CBE5D7F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37EE2A-B234-0048-9DDB-E14D89A88268}"/>
              </a:ext>
            </a:extLst>
          </p:cNvPr>
          <p:cNvSpPr/>
          <p:nvPr/>
        </p:nvSpPr>
        <p:spPr>
          <a:xfrm>
            <a:off x="262764" y="399393"/>
            <a:ext cx="5833236" cy="5507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88410B-6581-E848-AEDC-82BF15116635}"/>
              </a:ext>
            </a:extLst>
          </p:cNvPr>
          <p:cNvSpPr/>
          <p:nvPr/>
        </p:nvSpPr>
        <p:spPr>
          <a:xfrm>
            <a:off x="2943256" y="810432"/>
            <a:ext cx="2879124" cy="287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Application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BF63B9-1190-7F43-AC90-94D3EF445ADD}"/>
              </a:ext>
            </a:extLst>
          </p:cNvPr>
          <p:cNvSpPr/>
          <p:nvPr/>
        </p:nvSpPr>
        <p:spPr>
          <a:xfrm>
            <a:off x="3195143" y="4282029"/>
            <a:ext cx="2343807" cy="1425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Abstract Models of ADF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2E23-81DB-CF41-8B5E-9C7DCFAFC06B}"/>
              </a:ext>
            </a:extLst>
          </p:cNvPr>
          <p:cNvSpPr txBox="1"/>
          <p:nvPr/>
        </p:nvSpPr>
        <p:spPr>
          <a:xfrm>
            <a:off x="4200716" y="37588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+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FBEAA36-4765-3E47-8828-2A480A5CBF17}"/>
              </a:ext>
            </a:extLst>
          </p:cNvPr>
          <p:cNvSpPr/>
          <p:nvPr/>
        </p:nvSpPr>
        <p:spPr>
          <a:xfrm rot="10800000">
            <a:off x="2574678" y="1051034"/>
            <a:ext cx="283779" cy="4540469"/>
          </a:xfrm>
          <a:prstGeom prst="rightBrace">
            <a:avLst>
              <a:gd name="adj1" fmla="val 8333"/>
              <a:gd name="adj2" fmla="val 5046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4FF70-0D5E-9E45-ABDB-68148BCD0118}"/>
              </a:ext>
            </a:extLst>
          </p:cNvPr>
          <p:cNvSpPr txBox="1"/>
          <p:nvPr/>
        </p:nvSpPr>
        <p:spPr>
          <a:xfrm>
            <a:off x="332983" y="2470633"/>
            <a:ext cx="2324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Additional analysis to detect compatibility issues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DC8DB-7081-9442-AE65-E7F1B7AC1B27}"/>
              </a:ext>
            </a:extLst>
          </p:cNvPr>
          <p:cNvSpPr txBox="1"/>
          <p:nvPr/>
        </p:nvSpPr>
        <p:spPr>
          <a:xfrm>
            <a:off x="817594" y="6149766"/>
            <a:ext cx="4859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a) Existing State-of-the-art Approaches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95293-A94F-7F44-8A2A-9D4398980A3F}"/>
              </a:ext>
            </a:extLst>
          </p:cNvPr>
          <p:cNvSpPr/>
          <p:nvPr/>
        </p:nvSpPr>
        <p:spPr>
          <a:xfrm>
            <a:off x="6571552" y="399392"/>
            <a:ext cx="5023943" cy="5507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A3D2-DC13-BB45-A220-99F89FE3343A}"/>
              </a:ext>
            </a:extLst>
          </p:cNvPr>
          <p:cNvSpPr txBox="1"/>
          <p:nvPr/>
        </p:nvSpPr>
        <p:spPr>
          <a:xfrm>
            <a:off x="8512693" y="6149766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b) </a:t>
            </a:r>
            <a:r>
              <a:rPr lang="en-US" sz="2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SaintDroid</a:t>
            </a:r>
            <a:endParaRPr lang="en-US" sz="2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EBE1B8-CE8B-9440-B331-7C1FBF1843D3}"/>
              </a:ext>
            </a:extLst>
          </p:cNvPr>
          <p:cNvSpPr/>
          <p:nvPr/>
        </p:nvSpPr>
        <p:spPr>
          <a:xfrm>
            <a:off x="7333156" y="1358855"/>
            <a:ext cx="3489434" cy="39248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FE47A6A-8984-F44B-ACB1-9EA25CA7E2A9}"/>
              </a:ext>
            </a:extLst>
          </p:cNvPr>
          <p:cNvSpPr/>
          <p:nvPr/>
        </p:nvSpPr>
        <p:spPr>
          <a:xfrm>
            <a:off x="7333156" y="1283051"/>
            <a:ext cx="3489434" cy="2595266"/>
          </a:xfrm>
          <a:custGeom>
            <a:avLst/>
            <a:gdLst>
              <a:gd name="connsiteX0" fmla="*/ 1744717 w 3489434"/>
              <a:gd name="connsiteY0" fmla="*/ 0 h 2595266"/>
              <a:gd name="connsiteX1" fmla="*/ 3489434 w 3489434"/>
              <a:gd name="connsiteY1" fmla="*/ 1962413 h 2595266"/>
              <a:gd name="connsiteX2" fmla="*/ 3410995 w 3489434"/>
              <a:gd name="connsiteY2" fmla="*/ 2545975 h 2595266"/>
              <a:gd name="connsiteX3" fmla="*/ 3394955 w 3489434"/>
              <a:gd name="connsiteY3" fmla="*/ 2595266 h 2595266"/>
              <a:gd name="connsiteX4" fmla="*/ 94479 w 3489434"/>
              <a:gd name="connsiteY4" fmla="*/ 2595266 h 2595266"/>
              <a:gd name="connsiteX5" fmla="*/ 78439 w 3489434"/>
              <a:gd name="connsiteY5" fmla="*/ 2545975 h 2595266"/>
              <a:gd name="connsiteX6" fmla="*/ 0 w 3489434"/>
              <a:gd name="connsiteY6" fmla="*/ 1962413 h 2595266"/>
              <a:gd name="connsiteX7" fmla="*/ 1744717 w 3489434"/>
              <a:gd name="connsiteY7" fmla="*/ 0 h 259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9434" h="2595266">
                <a:moveTo>
                  <a:pt x="1744717" y="0"/>
                </a:moveTo>
                <a:cubicBezTo>
                  <a:pt x="2708298" y="0"/>
                  <a:pt x="3489434" y="878602"/>
                  <a:pt x="3489434" y="1962413"/>
                </a:cubicBezTo>
                <a:cubicBezTo>
                  <a:pt x="3489434" y="2165628"/>
                  <a:pt x="3461972" y="2361628"/>
                  <a:pt x="3410995" y="2545975"/>
                </a:cubicBezTo>
                <a:lnTo>
                  <a:pt x="3394955" y="2595266"/>
                </a:lnTo>
                <a:lnTo>
                  <a:pt x="94479" y="2595266"/>
                </a:lnTo>
                <a:lnTo>
                  <a:pt x="78439" y="2545975"/>
                </a:lnTo>
                <a:cubicBezTo>
                  <a:pt x="27462" y="2361628"/>
                  <a:pt x="0" y="2165628"/>
                  <a:pt x="0" y="1962413"/>
                </a:cubicBezTo>
                <a:cubicBezTo>
                  <a:pt x="0" y="878602"/>
                  <a:pt x="781136" y="0"/>
                  <a:pt x="17447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25BAC-F6E3-4148-8159-CDE39F834701}"/>
              </a:ext>
            </a:extLst>
          </p:cNvPr>
          <p:cNvSpPr txBox="1"/>
          <p:nvPr/>
        </p:nvSpPr>
        <p:spPr>
          <a:xfrm>
            <a:off x="7783288" y="2628770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Application 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CFFD9-508A-5242-8F17-A4296A34355F}"/>
              </a:ext>
            </a:extLst>
          </p:cNvPr>
          <p:cNvSpPr txBox="1"/>
          <p:nvPr/>
        </p:nvSpPr>
        <p:spPr>
          <a:xfrm>
            <a:off x="8029544" y="4020419"/>
            <a:ext cx="2102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Reachable ADF </a:t>
            </a:r>
          </a:p>
          <a:p>
            <a:pPr algn="ctr"/>
            <a:r>
              <a:rPr lang="en-US" sz="2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5143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Witawas Srisa-An</dc:creator>
  <cp:lastModifiedBy>Witawas Srisa-An</cp:lastModifiedBy>
  <cp:revision>3</cp:revision>
  <dcterms:created xsi:type="dcterms:W3CDTF">2020-05-04T00:17:05Z</dcterms:created>
  <dcterms:modified xsi:type="dcterms:W3CDTF">2020-05-04T00:44:34Z</dcterms:modified>
</cp:coreProperties>
</file>