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Remembering number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694048"/>
          </a:xfrm>
        </p:spPr>
        <p:txBody>
          <a:bodyPr/>
          <a:lstStyle/>
          <a:p>
            <a:r>
              <a:rPr lang="en-ID" dirty="0" smtClean="0">
                <a:solidFill>
                  <a:srgbClr val="FFFF00"/>
                </a:solidFill>
              </a:rPr>
              <a:t>Project by: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smtClean="0">
                <a:solidFill>
                  <a:srgbClr val="FFFF00"/>
                </a:solidFill>
              </a:rPr>
              <a:t>M Gibran </a:t>
            </a:r>
            <a:r>
              <a:rPr lang="en-ID" dirty="0" err="1" smtClean="0">
                <a:solidFill>
                  <a:srgbClr val="FFFF00"/>
                </a:solidFill>
              </a:rPr>
              <a:t>Dzakwan</a:t>
            </a:r>
            <a:r>
              <a:rPr lang="en-ID" dirty="0">
                <a:solidFill>
                  <a:srgbClr val="FFFF00"/>
                </a:solidFill>
              </a:rPr>
              <a:t> (1806199884)</a:t>
            </a:r>
            <a:endParaRPr lang="en-ID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dirty="0" err="1" smtClean="0">
                <a:solidFill>
                  <a:srgbClr val="FFFF00"/>
                </a:solidFill>
              </a:rPr>
              <a:t>Syarif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Hidayat</a:t>
            </a:r>
            <a:r>
              <a:rPr lang="en-ID" dirty="0" smtClean="0">
                <a:solidFill>
                  <a:srgbClr val="FFFF00"/>
                </a:solidFill>
              </a:rPr>
              <a:t> (1806148845)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1698"/>
            <a:ext cx="8534400" cy="1507067"/>
          </a:xfrm>
        </p:spPr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kerja</a:t>
            </a:r>
            <a:r>
              <a:rPr lang="en-ID" dirty="0" smtClean="0"/>
              <a:t> program</a:t>
            </a:r>
            <a:br>
              <a:rPr lang="en-ID" dirty="0" smtClean="0"/>
            </a:b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80876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D" sz="2800" dirty="0" smtClean="0">
                <a:solidFill>
                  <a:srgbClr val="FFFF00"/>
                </a:solidFill>
              </a:rPr>
              <a:t>1.Program </a:t>
            </a:r>
            <a:r>
              <a:rPr lang="en-ID" sz="2800" dirty="0" err="1" smtClean="0">
                <a:solidFill>
                  <a:srgbClr val="FFFF00"/>
                </a:solidFill>
              </a:rPr>
              <a:t>menampilkan</a:t>
            </a:r>
            <a:r>
              <a:rPr lang="en-ID" sz="2800" dirty="0" smtClean="0">
                <a:solidFill>
                  <a:srgbClr val="FFFF00"/>
                </a:solidFill>
              </a:rPr>
              <a:t> menu, </a:t>
            </a:r>
            <a:r>
              <a:rPr lang="en-ID" sz="2800" dirty="0" err="1" smtClean="0">
                <a:solidFill>
                  <a:srgbClr val="FFFF00"/>
                </a:solidFill>
              </a:rPr>
              <a:t>dan</a:t>
            </a:r>
            <a:r>
              <a:rPr lang="en-ID" sz="2800" dirty="0" smtClean="0">
                <a:solidFill>
                  <a:srgbClr val="FFFF00"/>
                </a:solidFill>
              </a:rPr>
              <a:t> </a:t>
            </a:r>
            <a:r>
              <a:rPr lang="en-ID" sz="2800" dirty="0" err="1" smtClean="0">
                <a:solidFill>
                  <a:srgbClr val="FFFF00"/>
                </a:solidFill>
              </a:rPr>
              <a:t>meminta</a:t>
            </a:r>
            <a:r>
              <a:rPr lang="en-ID" sz="2800" dirty="0" smtClean="0">
                <a:solidFill>
                  <a:srgbClr val="FFFF00"/>
                </a:solidFill>
              </a:rPr>
              <a:t> input</a:t>
            </a: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0" y="2713509"/>
            <a:ext cx="2462593" cy="1204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3582"/>
          <a:stretch/>
        </p:blipFill>
        <p:spPr>
          <a:xfrm>
            <a:off x="3347322" y="3918154"/>
            <a:ext cx="2925010" cy="1959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23" y="4120986"/>
            <a:ext cx="5362575" cy="189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6717627" y="6016461"/>
            <a:ext cx="15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olidFill>
                  <a:srgbClr val="FFFF00"/>
                </a:solidFill>
              </a:rPr>
              <a:t>Output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121"/>
            <a:ext cx="8534400" cy="1507067"/>
          </a:xfrm>
        </p:spPr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kerja</a:t>
            </a:r>
            <a:r>
              <a:rPr lang="en-ID" dirty="0" smtClean="0"/>
              <a:t> program</a:t>
            </a:r>
            <a:br>
              <a:rPr lang="en-ID" dirty="0" smtClean="0"/>
            </a:b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76" y="103665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D" sz="2800" dirty="0" smtClean="0">
                <a:solidFill>
                  <a:srgbClr val="FFFF00"/>
                </a:solidFill>
              </a:rPr>
              <a:t>2.Program </a:t>
            </a:r>
            <a:r>
              <a:rPr lang="en-ID" sz="2800" dirty="0" err="1" smtClean="0">
                <a:solidFill>
                  <a:srgbClr val="FFFF00"/>
                </a:solidFill>
              </a:rPr>
              <a:t>mulai</a:t>
            </a:r>
            <a:r>
              <a:rPr lang="en-ID" sz="2800" dirty="0" smtClean="0">
                <a:solidFill>
                  <a:srgbClr val="FFFF00"/>
                </a:solidFill>
              </a:rPr>
              <a:t> </a:t>
            </a:r>
            <a:r>
              <a:rPr lang="en-ID" sz="2800" dirty="0" err="1" smtClean="0">
                <a:solidFill>
                  <a:srgbClr val="FFFF00"/>
                </a:solidFill>
              </a:rPr>
              <a:t>dan</a:t>
            </a:r>
            <a:r>
              <a:rPr lang="en-ID" sz="2800" dirty="0" smtClean="0">
                <a:solidFill>
                  <a:srgbClr val="FFFF00"/>
                </a:solidFill>
              </a:rPr>
              <a:t> </a:t>
            </a:r>
            <a:r>
              <a:rPr lang="en-ID" sz="2800" dirty="0" err="1" smtClean="0">
                <a:solidFill>
                  <a:srgbClr val="FFFF00"/>
                </a:solidFill>
              </a:rPr>
              <a:t>eror</a:t>
            </a:r>
            <a:r>
              <a:rPr lang="en-ID" sz="2800" dirty="0" smtClean="0">
                <a:solidFill>
                  <a:srgbClr val="FFFF00"/>
                </a:solidFill>
              </a:rPr>
              <a:t> handling.</a:t>
            </a:r>
          </a:p>
          <a:p>
            <a:pPr marL="0" indent="0">
              <a:buNone/>
            </a:pPr>
            <a:r>
              <a:rPr lang="en-ID" dirty="0" smtClean="0">
                <a:solidFill>
                  <a:srgbClr val="FFFF00"/>
                </a:solidFill>
              </a:rPr>
              <a:t>Program </a:t>
            </a:r>
            <a:r>
              <a:rPr lang="en-ID" dirty="0" err="1" smtClean="0">
                <a:solidFill>
                  <a:srgbClr val="FFFF00"/>
                </a:solidFill>
              </a:rPr>
              <a:t>meminta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inputan</a:t>
            </a:r>
            <a:r>
              <a:rPr lang="en-ID" dirty="0" smtClean="0">
                <a:solidFill>
                  <a:srgbClr val="FFFF00"/>
                </a:solidFill>
              </a:rPr>
              <a:t> user, </a:t>
            </a:r>
            <a:r>
              <a:rPr lang="en-ID" dirty="0" err="1" smtClean="0">
                <a:solidFill>
                  <a:srgbClr val="FFFF00"/>
                </a:solidFill>
              </a:rPr>
              <a:t>untuk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menentukan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tingkat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kesulitan</a:t>
            </a:r>
            <a:r>
              <a:rPr lang="en-ID" dirty="0" smtClean="0">
                <a:solidFill>
                  <a:srgbClr val="FFFF00"/>
                </a:solidFill>
              </a:rPr>
              <a:t>. </a:t>
            </a:r>
            <a:r>
              <a:rPr lang="en-ID" dirty="0">
                <a:solidFill>
                  <a:srgbClr val="FFFF00"/>
                </a:solidFill>
              </a:rPr>
              <a:t>S</a:t>
            </a:r>
            <a:r>
              <a:rPr lang="en-ID" dirty="0" smtClean="0">
                <a:solidFill>
                  <a:srgbClr val="FFFF00"/>
                </a:solidFill>
              </a:rPr>
              <a:t>erta </a:t>
            </a:r>
            <a:r>
              <a:rPr lang="en-ID" dirty="0" err="1" smtClean="0">
                <a:solidFill>
                  <a:srgbClr val="FFFF00"/>
                </a:solidFill>
              </a:rPr>
              <a:t>mengecek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inputan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menggunakan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eror</a:t>
            </a:r>
            <a:r>
              <a:rPr lang="en-ID" dirty="0" smtClean="0">
                <a:solidFill>
                  <a:srgbClr val="FFFF00"/>
                </a:solidFill>
              </a:rPr>
              <a:t> handling</a:t>
            </a: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6" y="2625344"/>
            <a:ext cx="7577179" cy="287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87" y="4880250"/>
            <a:ext cx="5276850" cy="1695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828" y="624755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FF00"/>
                </a:solidFill>
              </a:rPr>
              <a:t>Output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76" y="0"/>
            <a:ext cx="8534400" cy="1507067"/>
          </a:xfrm>
        </p:spPr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kerja</a:t>
            </a:r>
            <a:r>
              <a:rPr lang="en-ID" dirty="0" smtClean="0"/>
              <a:t> program</a:t>
            </a:r>
            <a:br>
              <a:rPr lang="en-ID" dirty="0" smtClean="0"/>
            </a:b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50" y="192217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D" sz="2800" dirty="0" smtClean="0">
                <a:solidFill>
                  <a:srgbClr val="FFFF00"/>
                </a:solidFill>
              </a:rPr>
              <a:t>3.Program </a:t>
            </a:r>
            <a:r>
              <a:rPr lang="en-ID" sz="2800" dirty="0" err="1" smtClean="0">
                <a:solidFill>
                  <a:srgbClr val="FFFF00"/>
                </a:solidFill>
              </a:rPr>
              <a:t>merandom</a:t>
            </a:r>
            <a:r>
              <a:rPr lang="en-ID" sz="2800" dirty="0" smtClean="0">
                <a:solidFill>
                  <a:srgbClr val="FFFF00"/>
                </a:solidFill>
              </a:rPr>
              <a:t> </a:t>
            </a:r>
            <a:r>
              <a:rPr lang="en-ID" sz="2800" dirty="0" err="1" smtClean="0">
                <a:solidFill>
                  <a:srgbClr val="FFFF00"/>
                </a:solidFill>
              </a:rPr>
              <a:t>angka</a:t>
            </a:r>
            <a:endParaRPr lang="en-ID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D" dirty="0" smtClean="0">
                <a:solidFill>
                  <a:srgbClr val="FFFF00"/>
                </a:solidFill>
              </a:rPr>
              <a:t>Program random </a:t>
            </a:r>
            <a:r>
              <a:rPr lang="en-ID" dirty="0" err="1">
                <a:solidFill>
                  <a:srgbClr val="FFFF00"/>
                </a:solidFill>
              </a:rPr>
              <a:t>m</a:t>
            </a:r>
            <a:r>
              <a:rPr lang="en-ID" dirty="0" err="1" smtClean="0">
                <a:solidFill>
                  <a:srgbClr val="FFFF00"/>
                </a:solidFill>
              </a:rPr>
              <a:t>enentukan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indeks</a:t>
            </a:r>
            <a:r>
              <a:rPr lang="en-ID" dirty="0" smtClean="0">
                <a:solidFill>
                  <a:srgbClr val="FFFF00"/>
                </a:solidFill>
              </a:rPr>
              <a:t> array, </a:t>
            </a:r>
            <a:r>
              <a:rPr lang="en-ID" dirty="0" err="1" smtClean="0">
                <a:solidFill>
                  <a:srgbClr val="FFFF00"/>
                </a:solidFill>
              </a:rPr>
              <a:t>kemudian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mengisi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indeks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dengan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angka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acak</a:t>
            </a: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D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8250" y="594948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>
                <a:solidFill>
                  <a:srgbClr val="FFFF00"/>
                </a:solidFill>
              </a:rPr>
              <a:t>output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4" y="2885493"/>
            <a:ext cx="4169494" cy="3845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5" y="2844657"/>
            <a:ext cx="541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3061"/>
            <a:ext cx="8534400" cy="1507067"/>
          </a:xfrm>
        </p:spPr>
        <p:txBody>
          <a:bodyPr/>
          <a:lstStyle/>
          <a:p>
            <a:r>
              <a:rPr lang="en-ID" dirty="0" err="1" smtClean="0"/>
              <a:t>Fungsi</a:t>
            </a:r>
            <a:r>
              <a:rPr lang="en-ID" dirty="0" smtClean="0"/>
              <a:t> program</a:t>
            </a:r>
            <a:br>
              <a:rPr lang="en-ID" dirty="0" smtClean="0"/>
            </a:b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umum</a:t>
            </a:r>
            <a:r>
              <a:rPr lang="en-ID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78" y="87898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D" sz="2800" dirty="0" smtClean="0">
                <a:solidFill>
                  <a:srgbClr val="FFFF00"/>
                </a:solidFill>
              </a:rPr>
              <a:t>	4. Program </a:t>
            </a:r>
            <a:r>
              <a:rPr lang="en-ID" sz="2800" dirty="0" err="1" smtClean="0">
                <a:solidFill>
                  <a:srgbClr val="FFFF00"/>
                </a:solidFill>
              </a:rPr>
              <a:t>mengurutkan</a:t>
            </a:r>
            <a:r>
              <a:rPr lang="en-ID" sz="2800" dirty="0" smtClean="0">
                <a:solidFill>
                  <a:srgbClr val="FFFF00"/>
                </a:solidFill>
              </a:rPr>
              <a:t> </a:t>
            </a:r>
            <a:r>
              <a:rPr lang="en-ID" sz="2800" dirty="0" err="1" smtClean="0">
                <a:solidFill>
                  <a:srgbClr val="FFFF00"/>
                </a:solidFill>
              </a:rPr>
              <a:t>angka</a:t>
            </a:r>
            <a:endParaRPr lang="en-ID" sz="28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ID" sz="2000" dirty="0" smtClean="0">
                <a:solidFill>
                  <a:srgbClr val="FFFF00"/>
                </a:solidFill>
              </a:rPr>
              <a:t>	Program </a:t>
            </a:r>
            <a:r>
              <a:rPr lang="en-ID" sz="2000" dirty="0" err="1" smtClean="0">
                <a:solidFill>
                  <a:srgbClr val="FFFF00"/>
                </a:solidFill>
              </a:rPr>
              <a:t>mengurutkan</a:t>
            </a:r>
            <a:r>
              <a:rPr lang="en-ID" sz="2000" dirty="0" smtClean="0">
                <a:solidFill>
                  <a:srgbClr val="FFFF00"/>
                </a:solidFill>
              </a:rPr>
              <a:t> array </a:t>
            </a:r>
            <a:r>
              <a:rPr lang="en-ID" sz="2000" dirty="0" err="1" smtClean="0">
                <a:solidFill>
                  <a:srgbClr val="FFFF00"/>
                </a:solidFill>
              </a:rPr>
              <a:t>dari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terkecil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ke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terbesar</a:t>
            </a:r>
            <a:r>
              <a:rPr lang="en-ID" sz="2000" dirty="0" smtClean="0">
                <a:solidFill>
                  <a:srgbClr val="FFFF00"/>
                </a:solidFill>
              </a:rPr>
              <a:t>. 	</a:t>
            </a:r>
            <a:r>
              <a:rPr lang="en-ID" sz="2000" dirty="0" err="1" smtClean="0">
                <a:solidFill>
                  <a:srgbClr val="FFFF00"/>
                </a:solidFill>
              </a:rPr>
              <a:t>Kemudian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meminta</a:t>
            </a:r>
            <a:r>
              <a:rPr lang="en-ID" sz="2000" dirty="0" smtClean="0">
                <a:solidFill>
                  <a:srgbClr val="FFFF00"/>
                </a:solidFill>
              </a:rPr>
              <a:t> user </a:t>
            </a:r>
            <a:r>
              <a:rPr lang="en-ID" sz="2000" dirty="0" err="1" smtClean="0">
                <a:solidFill>
                  <a:srgbClr val="FFFF00"/>
                </a:solidFill>
              </a:rPr>
              <a:t>untuk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menginput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angka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sesuai</a:t>
            </a:r>
            <a:r>
              <a:rPr lang="en-ID" sz="2000" dirty="0" smtClean="0">
                <a:solidFill>
                  <a:srgbClr val="FFFF00"/>
                </a:solidFill>
              </a:rPr>
              <a:t> 	</a:t>
            </a:r>
            <a:r>
              <a:rPr lang="en-ID" sz="2000" dirty="0" err="1" smtClean="0">
                <a:solidFill>
                  <a:srgbClr val="FFFF00"/>
                </a:solidFill>
              </a:rPr>
              <a:t>urutan</a:t>
            </a:r>
            <a:r>
              <a:rPr lang="en-ID" sz="2000" dirty="0" smtClean="0">
                <a:solidFill>
                  <a:srgbClr val="FFFF00"/>
                </a:solidFill>
              </a:rPr>
              <a:t>. </a:t>
            </a:r>
            <a:r>
              <a:rPr lang="en-ID" sz="2000" dirty="0" err="1" smtClean="0">
                <a:solidFill>
                  <a:srgbClr val="FFFF00"/>
                </a:solidFill>
              </a:rPr>
              <a:t>Kemudian</a:t>
            </a:r>
            <a:r>
              <a:rPr lang="en-ID" sz="2000" dirty="0" smtClean="0">
                <a:solidFill>
                  <a:srgbClr val="FFFF00"/>
                </a:solidFill>
              </a:rPr>
              <a:t> </a:t>
            </a:r>
            <a:r>
              <a:rPr lang="en-ID" sz="2000" dirty="0" err="1" smtClean="0">
                <a:solidFill>
                  <a:srgbClr val="FFFF00"/>
                </a:solidFill>
              </a:rPr>
              <a:t>mengeceknya</a:t>
            </a:r>
            <a:endParaRPr lang="en-ID" sz="20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15" y="3267804"/>
            <a:ext cx="6510751" cy="34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87" y="340335"/>
            <a:ext cx="8534400" cy="1507067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program</a:t>
            </a:r>
            <a:br>
              <a:rPr lang="en-ID" dirty="0"/>
            </a:b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54" y="1960808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4651" y="2023211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 smtClean="0">
                <a:solidFill>
                  <a:srgbClr val="FFFF00"/>
                </a:solidFill>
              </a:rPr>
              <a:t>output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0" y="2546431"/>
            <a:ext cx="4682704" cy="328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803" y="1775588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 err="1" smtClean="0">
                <a:solidFill>
                  <a:srgbClr val="FFFF00"/>
                </a:solidFill>
              </a:rPr>
              <a:t>Cek</a:t>
            </a:r>
            <a:r>
              <a:rPr lang="en-ID" sz="2000" b="1" dirty="0" smtClean="0">
                <a:solidFill>
                  <a:srgbClr val="FFFF00"/>
                </a:solidFill>
              </a:rPr>
              <a:t> input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68" y="2284821"/>
            <a:ext cx="5686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0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program</a:t>
            </a:r>
            <a:br>
              <a:rPr lang="en-ID" dirty="0"/>
            </a:b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en-ID" sz="2400" dirty="0" smtClean="0">
                <a:solidFill>
                  <a:srgbClr val="FFFF00"/>
                </a:solidFill>
              </a:rPr>
              <a:t>Program </a:t>
            </a:r>
            <a:r>
              <a:rPr lang="en-ID" sz="2400" dirty="0" err="1" smtClean="0">
                <a:solidFill>
                  <a:srgbClr val="FFFF00"/>
                </a:solidFill>
              </a:rPr>
              <a:t>kesulitan</a:t>
            </a:r>
            <a:r>
              <a:rPr lang="en-ID" sz="2400" dirty="0" smtClean="0">
                <a:solidFill>
                  <a:srgbClr val="FFFF00"/>
                </a:solidFill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</a:rPr>
              <a:t>meningkat</a:t>
            </a:r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ID" sz="2400" dirty="0" smtClean="0">
              <a:solidFill>
                <a:srgbClr val="FFFF00"/>
              </a:solidFill>
            </a:endParaRPr>
          </a:p>
          <a:p>
            <a:endParaRPr lang="en-ID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746697"/>
            <a:ext cx="5186564" cy="39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02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85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Remembering number game</vt:lpstr>
      <vt:lpstr>Cara kerja program secara Umum</vt:lpstr>
      <vt:lpstr>Cara kerja program secara Umum</vt:lpstr>
      <vt:lpstr>Cara kerja program secara Umum</vt:lpstr>
      <vt:lpstr>Fungsi program secara umum:</vt:lpstr>
      <vt:lpstr>Fungsi program secara umum:</vt:lpstr>
      <vt:lpstr>Fungsi program secara umum: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Remembering number game</dc:title>
  <dc:creator>Windows User</dc:creator>
  <cp:lastModifiedBy>Windows User</cp:lastModifiedBy>
  <cp:revision>9</cp:revision>
  <dcterms:created xsi:type="dcterms:W3CDTF">2019-10-09T04:21:21Z</dcterms:created>
  <dcterms:modified xsi:type="dcterms:W3CDTF">2019-10-09T05:42:38Z</dcterms:modified>
</cp:coreProperties>
</file>