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255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32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642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33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690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84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470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1443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6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927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3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402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98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631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5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578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57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C41CBC-5AA2-4235-808D-800B134B1C3F}" type="datetimeFigureOut">
              <a:rPr lang="id-ID" smtClean="0"/>
              <a:t>07/06/2016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208D-BB02-476F-8A04-F7F803848C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8869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0280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>
                <a:latin typeface="abeatbyKai" panose="00000400000000000000" pitchFamily="2" charset="0"/>
              </a:rPr>
              <a:t>TUTORIAL ROUTING MENGGUNAKAN </a:t>
            </a:r>
            <a:br>
              <a:rPr lang="id-ID" sz="4000" dirty="0" smtClean="0">
                <a:latin typeface="abeatbyKai" panose="00000400000000000000" pitchFamily="2" charset="0"/>
              </a:rPr>
            </a:br>
            <a:r>
              <a:rPr lang="id-ID" sz="4000" dirty="0" smtClean="0">
                <a:latin typeface="abeatbyKai" panose="00000400000000000000" pitchFamily="2" charset="0"/>
              </a:rPr>
              <a:t>3 BUAH ROUTER</a:t>
            </a:r>
            <a:endParaRPr lang="id-ID" sz="4000" dirty="0">
              <a:latin typeface="abeatbyKai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66180"/>
            <a:ext cx="8825658" cy="861420"/>
          </a:xfrm>
        </p:spPr>
        <p:txBody>
          <a:bodyPr/>
          <a:lstStyle/>
          <a:p>
            <a:r>
              <a:rPr lang="id-ID" dirty="0" smtClean="0"/>
              <a:t>BAGINDA ACHMAD FADILLAH</a:t>
            </a:r>
          </a:p>
          <a:p>
            <a:r>
              <a:rPr lang="id-ID" dirty="0" smtClean="0"/>
              <a:t>XI-D TKJ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57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6000" dirty="0" smtClean="0"/>
              <a:t>TERIMAKASIH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294349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Ambil Router (Router-PT-Empty), Switch (Switch-PT-Empty), Dan End Device (PC-PT). Kemudian susun hingga menjadi seperti di bawah dan rename Device.</a:t>
            </a:r>
            <a:endParaRPr lang="id-ID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3126422"/>
            <a:ext cx="4618037" cy="1133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3" y="1972945"/>
            <a:ext cx="476250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997075"/>
            <a:ext cx="46863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3126422"/>
            <a:ext cx="6880225" cy="26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Setting IP PC dengan cara klik 2x pada PC yang ingin di-setting.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1" y="2143125"/>
            <a:ext cx="4064385" cy="32254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2" y="2128230"/>
            <a:ext cx="4090988" cy="32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7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Klik 2x pada Switch yang ingin di-setting. Jika sudah, matikan Switch, lalu drag Modules yang dipilih ke dalam Port Switch. Nyalakan Switch</a:t>
            </a:r>
            <a:endParaRPr lang="id-ID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60" y="2052638"/>
            <a:ext cx="8383455" cy="4195762"/>
          </a:xfrm>
        </p:spPr>
      </p:pic>
    </p:spTree>
    <p:extLst>
      <p:ext uri="{BB962C8B-B14F-4D97-AF65-F5344CB8AC3E}">
        <p14:creationId xmlns:p14="http://schemas.microsoft.com/office/powerpoint/2010/main" val="351724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Pilih kabel Copper Straight-Through. Klik PC, kemudian pilih Ethernet, tarik ke Switch adn pilih FastEthernet. Lakukan hal yang sama untuk semua PC.</a:t>
            </a:r>
            <a:endParaRPr lang="id-ID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97" y="1915637"/>
            <a:ext cx="4857750" cy="1114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9" y="5172551"/>
            <a:ext cx="229552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4" y="3429000"/>
            <a:ext cx="255270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29" y="3260725"/>
            <a:ext cx="7578971" cy="31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5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Klik Router, kemudia isi Port Router. Kemudia gunakan kabel Straight untuk menyambungkan Switch ke Router</a:t>
            </a:r>
            <a:endParaRPr lang="id-ID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8" y="1862600"/>
            <a:ext cx="5537983" cy="2800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72" y="3341749"/>
            <a:ext cx="5675128" cy="3233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1" y="4761687"/>
            <a:ext cx="2619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2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 smtClean="0"/>
              <a:t>Pilih kabel Copper Cross-Over untuk menyambungkan Router dengan Router</a:t>
            </a:r>
            <a:endParaRPr lang="id-ID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99" y="4142739"/>
            <a:ext cx="6048375" cy="1095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37" y="2393156"/>
            <a:ext cx="1714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8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Klik Router, kemudian pilih Interface sesuai dengan kabel yang terhubung dengan Switch. Kemudian, masukin Network, Mask, dan Next Hop yang belum menjadi bagian dari Router tersebut.</a:t>
            </a:r>
            <a:endParaRPr lang="id-ID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81848"/>
            <a:ext cx="4306889" cy="2428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171700"/>
            <a:ext cx="6238875" cy="44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INVENTARIS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45342"/>
            <a:ext cx="8947150" cy="3810353"/>
          </a:xfrm>
        </p:spPr>
      </p:pic>
    </p:spTree>
    <p:extLst>
      <p:ext uri="{BB962C8B-B14F-4D97-AF65-F5344CB8AC3E}">
        <p14:creationId xmlns:p14="http://schemas.microsoft.com/office/powerpoint/2010/main" val="305378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160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abeatbyKai</vt:lpstr>
      <vt:lpstr>Arial</vt:lpstr>
      <vt:lpstr>Century Gothic</vt:lpstr>
      <vt:lpstr>Wingdings 3</vt:lpstr>
      <vt:lpstr>Ion</vt:lpstr>
      <vt:lpstr>TUTORIAL ROUTING MENGGUNAKAN  3 BUAH ROUTER</vt:lpstr>
      <vt:lpstr>Ambil Router (Router-PT-Empty), Switch (Switch-PT-Empty), Dan End Device (PC-PT). Kemudian susun hingga menjadi seperti di bawah dan rename Device.</vt:lpstr>
      <vt:lpstr>Setting IP PC dengan cara klik 2x pada PC yang ingin di-setting.</vt:lpstr>
      <vt:lpstr>Klik 2x pada Switch yang ingin di-setting. Jika sudah, matikan Switch, lalu drag Modules yang dipilih ke dalam Port Switch. Nyalakan Switch</vt:lpstr>
      <vt:lpstr>Pilih kabel Copper Straight-Through. Klik PC, kemudian pilih Ethernet, tarik ke Switch adn pilih FastEthernet. Lakukan hal yang sama untuk semua PC.</vt:lpstr>
      <vt:lpstr>Klik Router, kemudia isi Port Router. Kemudia gunakan kabel Straight untuk menyambungkan Switch ke Router</vt:lpstr>
      <vt:lpstr>Pilih kabel Copper Cross-Over untuk menyambungkan Router dengan Router</vt:lpstr>
      <vt:lpstr>Klik Router, kemudian pilih Interface sesuai dengan kabel yang terhubung dengan Switch. Kemudian, masukin Network, Mask, dan Next Hop yang belum menjadi bagian dari Router tersebut.</vt:lpstr>
      <vt:lpstr>INVENTARIS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ROUTING MENGGUNAKAN  3 BUAH ROUTER</dc:title>
  <dc:creator>Scarface</dc:creator>
  <cp:lastModifiedBy>Scarface</cp:lastModifiedBy>
  <cp:revision>10</cp:revision>
  <dcterms:created xsi:type="dcterms:W3CDTF">2016-06-07T04:47:06Z</dcterms:created>
  <dcterms:modified xsi:type="dcterms:W3CDTF">2016-06-07T04:59:47Z</dcterms:modified>
</cp:coreProperties>
</file>