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693400" cy="7556500"/>
  <p:notesSz cx="6858000" cy="9144000"/>
  <p:embeddedFontLst>
    <p:embeddedFont>
      <p:font typeface="Symphony" charset="1" panose="02020500000000000000"/>
      <p:regular r:id="rId7"/>
    </p:embeddedFont>
    <p:embeddedFont>
      <p:font typeface="Bitter" charset="1" panose="02000000000000000000"/>
      <p:regular r:id="rId8"/>
    </p:embeddedFont>
    <p:embeddedFont>
      <p:font typeface="Alike Bold" charset="1" panose="02000000000000000000"/>
      <p:regular r:id="rId9"/>
    </p:embeddedFont>
    <p:embeddedFont>
      <p:font typeface="Bitter Bold" charset="1" panose="02000000000000000000"/>
      <p:regular r:id="rId10"/>
    </p:embeddedFont>
    <p:embeddedFont>
      <p:font typeface="Engravers' Old English BT Bold" charset="1" panose="03040802040708030602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2000" cy="7560000"/>
          </a:xfrm>
          <a:custGeom>
            <a:avLst/>
            <a:gdLst/>
            <a:ahLst/>
            <a:cxnLst/>
            <a:rect r="r" b="b" t="t" l="l"/>
            <a:pathLst>
              <a:path h="7560000" w="10692000">
                <a:moveTo>
                  <a:pt x="0" y="0"/>
                </a:moveTo>
                <a:lnTo>
                  <a:pt x="10692000" y="0"/>
                </a:lnTo>
                <a:lnTo>
                  <a:pt x="10692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876" t="-1511" r="-3349" b="-15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844363" y="-1390261"/>
            <a:ext cx="7074602" cy="10340522"/>
          </a:xfrm>
          <a:custGeom>
            <a:avLst/>
            <a:gdLst/>
            <a:ahLst/>
            <a:cxnLst/>
            <a:rect r="r" b="b" t="t" l="l"/>
            <a:pathLst>
              <a:path h="10340522" w="7074602">
                <a:moveTo>
                  <a:pt x="0" y="0"/>
                </a:moveTo>
                <a:lnTo>
                  <a:pt x="7074601" y="0"/>
                </a:lnTo>
                <a:lnTo>
                  <a:pt x="7074601" y="10340522"/>
                </a:lnTo>
                <a:lnTo>
                  <a:pt x="0" y="10340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2283519" y="6276015"/>
            <a:ext cx="2243617" cy="7522"/>
          </a:xfrm>
          <a:prstGeom prst="line">
            <a:avLst/>
          </a:prstGeom>
          <a:ln cap="flat" w="19050">
            <a:solidFill>
              <a:srgbClr val="1A1A1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2354846" y="1988082"/>
            <a:ext cx="6053634" cy="791610"/>
            <a:chOff x="0" y="0"/>
            <a:chExt cx="2169486" cy="2836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69486" cy="283695"/>
            </a:xfrm>
            <a:custGeom>
              <a:avLst/>
              <a:gdLst/>
              <a:ahLst/>
              <a:cxnLst/>
              <a:rect r="r" b="b" t="t" l="l"/>
              <a:pathLst>
                <a:path h="283695" w="2169486">
                  <a:moveTo>
                    <a:pt x="2169486" y="0"/>
                  </a:moveTo>
                  <a:lnTo>
                    <a:pt x="0" y="0"/>
                  </a:lnTo>
                  <a:lnTo>
                    <a:pt x="101600" y="141848"/>
                  </a:lnTo>
                  <a:lnTo>
                    <a:pt x="0" y="283695"/>
                  </a:lnTo>
                  <a:lnTo>
                    <a:pt x="2169486" y="283695"/>
                  </a:lnTo>
                  <a:lnTo>
                    <a:pt x="2067886" y="141848"/>
                  </a:lnTo>
                  <a:lnTo>
                    <a:pt x="2169486" y="0"/>
                  </a:lnTo>
                  <a:close/>
                </a:path>
              </a:pathLst>
            </a:custGeom>
            <a:solidFill>
              <a:srgbClr val="610D0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88900" y="-9525"/>
              <a:ext cx="1991686" cy="293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34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7874841">
            <a:off x="7898656" y="-2507011"/>
            <a:ext cx="3709678" cy="8001266"/>
          </a:xfrm>
          <a:custGeom>
            <a:avLst/>
            <a:gdLst/>
            <a:ahLst/>
            <a:cxnLst/>
            <a:rect r="r" b="b" t="t" l="l"/>
            <a:pathLst>
              <a:path h="8001266" w="3709678">
                <a:moveTo>
                  <a:pt x="0" y="0"/>
                </a:moveTo>
                <a:lnTo>
                  <a:pt x="3709678" y="0"/>
                </a:lnTo>
                <a:lnTo>
                  <a:pt x="3709678" y="8001266"/>
                </a:lnTo>
                <a:lnTo>
                  <a:pt x="0" y="8001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59622" y="3248058"/>
            <a:ext cx="8172756" cy="1965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39"/>
              </a:lnSpc>
            </a:pPr>
            <a:r>
              <a:rPr lang="en-US" sz="10261" spc="1026">
                <a:solidFill>
                  <a:srgbClr val="610D0E"/>
                </a:solidFill>
                <a:latin typeface="Symphony"/>
                <a:ea typeface="Symphony"/>
                <a:cs typeface="Symphony"/>
                <a:sym typeface="Symphony"/>
              </a:rPr>
              <a:t>&lt;Participant&gt;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9622" y="4954505"/>
            <a:ext cx="8172756" cy="571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A1A1A"/>
                </a:solidFill>
                <a:latin typeface="Bitter"/>
                <a:ea typeface="Bitter"/>
                <a:cs typeface="Bitter"/>
                <a:sym typeface="Bitter"/>
              </a:rPr>
              <a:t>This certificate is awarded to Participant for her achievement in the field of education and proves that he/ sheis competent in her field.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54846" y="6519591"/>
            <a:ext cx="2100962" cy="161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4"/>
              </a:lnSpc>
            </a:pPr>
            <a:r>
              <a:rPr lang="en-US" sz="1026" spc="61">
                <a:solidFill>
                  <a:srgbClr val="610D0E"/>
                </a:solidFill>
                <a:latin typeface="Alike Bold"/>
                <a:ea typeface="Alike Bold"/>
                <a:cs typeface="Alike Bold"/>
                <a:sym typeface="Alike Bold"/>
              </a:rPr>
              <a:t>AWARDED BY: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22954" y="6311619"/>
            <a:ext cx="2564747" cy="14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9"/>
              </a:lnSpc>
            </a:pPr>
            <a:r>
              <a:rPr lang="en-US" b="true" sz="891" spc="44">
                <a:solidFill>
                  <a:srgbClr val="1A1A1A"/>
                </a:solidFill>
                <a:latin typeface="Bitter Bold"/>
                <a:ea typeface="Bitter Bold"/>
                <a:cs typeface="Bitter Bold"/>
                <a:sym typeface="Bitter Bold"/>
              </a:rPr>
              <a:t>AUTO LEARNERS COMPANION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2581770">
            <a:off x="-856126" y="2548620"/>
            <a:ext cx="3224252" cy="6954269"/>
          </a:xfrm>
          <a:custGeom>
            <a:avLst/>
            <a:gdLst/>
            <a:ahLst/>
            <a:cxnLst/>
            <a:rect r="r" b="b" t="t" l="l"/>
            <a:pathLst>
              <a:path h="6954269" w="3224252">
                <a:moveTo>
                  <a:pt x="0" y="0"/>
                </a:moveTo>
                <a:lnTo>
                  <a:pt x="3224252" y="0"/>
                </a:lnTo>
                <a:lnTo>
                  <a:pt x="3224252" y="6954269"/>
                </a:lnTo>
                <a:lnTo>
                  <a:pt x="0" y="69542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293067" y="5584982"/>
            <a:ext cx="1829670" cy="1219018"/>
          </a:xfrm>
          <a:custGeom>
            <a:avLst/>
            <a:gdLst/>
            <a:ahLst/>
            <a:cxnLst/>
            <a:rect r="r" b="b" t="t" l="l"/>
            <a:pathLst>
              <a:path h="1219018" w="1829670">
                <a:moveTo>
                  <a:pt x="0" y="0"/>
                </a:moveTo>
                <a:lnTo>
                  <a:pt x="1829670" y="0"/>
                </a:lnTo>
                <a:lnTo>
                  <a:pt x="1829670" y="1219018"/>
                </a:lnTo>
                <a:lnTo>
                  <a:pt x="0" y="12190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38505" y="1871514"/>
            <a:ext cx="8814990" cy="864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6"/>
              </a:lnSpc>
            </a:pPr>
            <a:r>
              <a:rPr lang="en-US" sz="5243" spc="524">
                <a:solidFill>
                  <a:srgbClr val="FFFFFF"/>
                </a:solidFill>
                <a:latin typeface="Engravers' Old English BT Bold"/>
                <a:ea typeface="Engravers' Old English BT Bold"/>
                <a:cs typeface="Engravers' Old English BT Bold"/>
                <a:sym typeface="Engravers' Old English BT Bold"/>
              </a:rPr>
              <a:t>of Recognition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8505" y="670275"/>
            <a:ext cx="8814990" cy="1493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90"/>
              </a:lnSpc>
            </a:pPr>
            <a:r>
              <a:rPr lang="en-US" sz="9300" spc="930">
                <a:solidFill>
                  <a:srgbClr val="29292B"/>
                </a:solidFill>
                <a:latin typeface="Engravers' Old English BT Bold"/>
                <a:ea typeface="Engravers' Old English BT Bold"/>
                <a:cs typeface="Engravers' Old English BT Bold"/>
                <a:sym typeface="Engravers' Old English BT Bold"/>
              </a:rPr>
              <a:t>Certificate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59622" y="3196067"/>
            <a:ext cx="8172756" cy="213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93"/>
              </a:lnSpc>
            </a:pPr>
            <a:r>
              <a:rPr lang="en-US" sz="1379" spc="245">
                <a:solidFill>
                  <a:srgbClr val="1A1A1A"/>
                </a:solidFill>
                <a:latin typeface="Bitter"/>
                <a:ea typeface="Bitter"/>
                <a:cs typeface="Bitter"/>
                <a:sym typeface="Bitter"/>
              </a:rPr>
              <a:t>THE FOLLOWING AWARD IS GIVEN 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DAGoE-F3dz8</dc:identifier>
  <dcterms:modified xsi:type="dcterms:W3CDTF">2011-08-01T06:04:30Z</dcterms:modified>
  <cp:revision>1</cp:revision>
  <dc:title>Red and Gold Modern Bordered Recognition Certificate</dc:title>
</cp:coreProperties>
</file>