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6C2C-7D98-6033-0A8C-75ED860E0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38C08-AF38-F5F5-9BA5-EBA83A1D4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8683-0795-AB2E-D89F-CE8DF4BA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256E-8088-B843-D8DC-D83333D6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5850-3661-B46A-6441-75D77B3B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69E5-0825-FC60-3C3C-2DCCE1C5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B9028-37D3-0605-F918-B2089E474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CF07-D04C-0397-713E-98C431E9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2A7A-CABC-97D6-A497-87D43C5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A98A-D6BB-77B9-C52A-107BC98E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7C3E2-47D0-869E-873D-4CA9EAF47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4684-E732-7C5B-E8BF-1F48DA40B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F28D-6899-2DF7-6505-E4631807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2CF2-FE6F-87D4-5EBE-3B04D812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8219-5271-5EFE-E9A4-39AF8D40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35D5-07F1-9A05-8953-741AF3E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B42F-6564-6478-8ED9-66451FFE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AE9D-2767-84BA-C03C-4C201458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115C-39D6-F386-D692-7993E950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4998-77F7-E5C0-EDA0-0B695DB9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A7B3-B562-4334-4AF6-2994E627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C3D1B-F04D-64D5-217E-60B5524A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D7C2-D599-FD91-BA41-379E91D7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E1E9-6BB8-F1CA-A9C6-56D512C5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7E0E2-9B45-EBFB-BAB2-3D0D5157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09A3-6EDB-C02F-5EE7-55EB26B1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55C1-FB6B-ACEF-10A1-007F16D5E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53A72-224F-8CF2-1117-BD920479D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C53C0-983F-619F-9F23-44E2A8B7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5CE5B-58D1-D244-61E3-F36DBAE0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8F5CA-B19D-C7D9-6357-245B1D38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BF14-D188-ABFD-9FDE-2796211F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2BCB2-ED22-748D-36B3-0AB632F0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99537-539C-C104-EFAD-EA916EB0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20A7B-83B2-A95D-C52A-FF2E765D0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49B24-3D82-DD42-1D92-0A1BABAFA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7F1AA-5E78-3BD5-D5FD-CEA88886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B026A-37B5-FF66-26D3-9C8FC7DD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AC80A-AFEE-1D67-80DA-83510397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8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3A86-92DE-2EF5-BC14-86452E7D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BD33E-A460-2F60-6EC9-3F99FAE3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88D6A-D3EC-F97E-2C42-87579C19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3A992-2218-D8A7-AE2E-838373AA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9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527A6-A8A2-09C8-D3A8-84829FB9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DC5FF-B2E8-04C0-57B1-5E8E3883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58C0C-83AB-38AC-E425-281D5F3E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DBA-33B6-9EE3-D531-016F899B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ED86-EB1B-6E40-6C5E-2C2B9A8C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AC9EE-7B22-4EEC-F812-9BF29C42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440E-1EE2-375F-9B2F-1C9EBF45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7EA0-DEBA-B34D-C0B3-D4D1BAB9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E8F8-3E24-E67E-593F-3111F51B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441F-DB9E-69DF-0B8C-38026331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A3E5B-DF38-C804-6348-E1EC0BD83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FAAF3-A1F3-9873-2CE8-E1C89DFC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CD811-BBC8-6BAC-6B31-D5601531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481B6-6767-35F2-E886-1AAD410E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10F37-51FD-BCD7-9856-6EFAF14F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B0F8A-3F9A-F520-08A9-BF367C62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A219B-9C64-2F78-AF7D-1A7D4E80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ED1E-2338-3EC5-B733-76571834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D584F-0474-46AB-866B-CC0FF9DD4DB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5B4F4-4E9E-15E1-ED96-5A1C173FD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66AB-2452-E3A6-9517-D89D4D112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9C857-0CC2-42F2-8564-9C49BC5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D6FE3F-1BD2-DBB5-18E0-4CB90441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D4E0D2-846A-E474-1D5C-886E4414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" y="0"/>
            <a:ext cx="12187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C1A6B-1967-E704-EA9A-5385C700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B1528-6B28-3057-3DB3-4E8B7738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B2479-D427-AAFF-6A7A-CC61B34DC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66D37-FE7D-E724-59CA-ADE1F9AB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5"/>
            <a:ext cx="12192000" cy="68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24FD2-6E6E-E27D-ED11-57A2616C1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991D8-35DB-2C87-37E6-10B31E2B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"/>
            <a:ext cx="12192000" cy="6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2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E16C9-30B6-B064-8EBB-C825B5AB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B3E55-3D21-F971-683F-682DC97C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5"/>
            <a:ext cx="12192000" cy="68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3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4CE38-C06F-A38C-7E46-23382432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A9FC7-93D3-A4EC-5F97-1B6C7EF2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"/>
            <a:ext cx="12192000" cy="68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Son Bagion</dc:creator>
  <cp:lastModifiedBy>James Son Bagion</cp:lastModifiedBy>
  <cp:revision>1</cp:revision>
  <dcterms:created xsi:type="dcterms:W3CDTF">2025-05-25T04:15:55Z</dcterms:created>
  <dcterms:modified xsi:type="dcterms:W3CDTF">2025-05-25T04:20:43Z</dcterms:modified>
</cp:coreProperties>
</file>