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6384-D9AE-0B00-1451-221FAE729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4BC1D-7B04-0C8F-9190-ED62803ABA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11C51-784C-AFB3-65AF-973D0060F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01C90-0DC3-0934-1C8B-76C000F2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804C2-8703-BC08-ABE5-8B043EDDE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77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1C809-B877-BB13-147E-D1CD552E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7E0ED-B4EF-9C08-9FF8-661288F43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6BB0-2104-21DA-9E59-E043D79E6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7C21-9BAE-691F-3314-3AA4D6549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0588F-51D7-8A64-33DF-A2F7E1E42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4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F9BF-4E44-6D8A-AE1E-3C9D7A9540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EABEF-AACD-92B1-EC4D-847B1DEA3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C698A-2CFA-252B-4994-36BED065A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68D77-2839-C7DC-C494-52124EAC1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F8FF8-3135-DA8E-EFF7-656FFB26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812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FEC4-E479-68F2-DEF7-0F9550611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DC6E-ADE0-9ADF-AAA1-A72EC2CC5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16E4E7-F653-8C60-FD1F-5DDC27882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84CAE-7F65-0861-1990-FA8FCE21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124A-31A3-B16C-6438-6A3973D6B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16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C900E-D982-90AD-38F6-ED3695FCD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0729D-788B-D881-CA19-90D0A3787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8411D-26B6-BBD5-6B6A-8C1D71855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09BC-19BC-260F-A83D-01CAED736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37C5-34C5-A42F-4114-08CDCF20C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04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CBB57-E2EC-F49C-6F50-A661E7AA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B470B-13EB-3E20-B6E9-F4403990B3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94350-2249-8591-BC43-4DF9F1B91D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4B726-C3AC-A6BB-D344-2FE5527AF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0A9F9-4BAC-B3F9-B600-F75DDC086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052FD-9C07-8BD1-9F6D-461D0EFBA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50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757EF-D15C-2A8C-841F-A4C69C652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A13E-7A09-5482-81E7-86133FAA6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3A5D5F-2917-1D1C-EB00-87911EDBB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D9222A-01B8-4D43-E7A9-AD1A007D8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40CA17-54F2-49D5-F51A-7105D47A5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60F77-C046-A3ED-FE75-AEE0875AF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A529B-26F7-8D38-8D60-D1DA3946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436178-FF24-8A64-5E4A-171A7015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29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4124-A7CE-6640-27B2-B4273B3DE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3D979E-07B5-A1EF-6303-70DFDABE9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1D9D4-8139-91CF-21EF-1D9252F78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D4D69A-23AF-7D31-97F0-BAC2E6E9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498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702AD3-4CE4-0383-F6BB-925738FA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F4AE1-B02C-A911-E27E-64D27AC8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7EAC0-4E81-5F5A-6B4A-BDF92F182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900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7F573-B2F3-8CCE-F3A2-B76A05EAA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B7DD8-8724-BFD7-22A6-AA627B2D8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C25B2-2155-A575-727B-C88793B96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AB54D-DFD5-8006-F862-413FC86ED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4BF62-B368-53E8-5671-076020F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1C566E-867B-CA05-B7C4-655B2E7A6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5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38C62-C221-C5F8-390E-4F241DFAB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B3B0F9-4A00-FDE0-27A5-B3BE7CA117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F4788-F458-B7DF-F9C2-A45B165EE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EB8C9-B15A-03E4-F591-7EFFF760A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448B6-E3A4-6537-7CF7-DCB5E8E2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F93EA-889F-BE99-5BDE-08B19EE8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0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464573-607A-E3CB-3F64-6586AEE82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FA75-E399-0D38-7F0C-2939EEC7D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7126F-D348-7FF5-4B86-6EF97FF10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12C1B-6E5F-463A-B47E-524F7F42747F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87703-D082-DB89-A2E3-D956FA072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2ABA5-1D76-75D1-6DB9-0CF040F4D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EC3700-D27C-41B5-8A02-01D9A12738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7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4698A3-CB84-CC88-48FC-FC9302C41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"/>
            <a:ext cx="12192000" cy="682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120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D2CF4-A6C9-EE6A-4A34-2EA1D551C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BE1D2A-8E89-157D-3995-12DB119EA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19"/>
            <a:ext cx="12192000" cy="6833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4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0BB56-4E18-E09C-95D3-BABE13211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028682-D95E-1B11-AD74-534F29DC7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95"/>
            <a:ext cx="12192000" cy="6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50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A2448-FDFB-D840-DFB5-1200B496B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F82D5B-AFC9-FD8B-9CCF-67A8DEE0C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492"/>
            <a:ext cx="12192000" cy="681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7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29714-E3FD-9904-C17A-F412BFBF3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DFFE2-4A84-B351-7FB9-BC25D5D4D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424"/>
            <a:ext cx="12192000" cy="679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16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0FFF-AE6B-4A0E-68CA-848EE78DD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B5293C-EBF1-6FD5-302D-E3A9A3E9C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60"/>
            <a:ext cx="12192000" cy="68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55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017DC-6BEB-D173-2B96-30007A06E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24AD6A-D7B7-1029-2E26-F9F901592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7"/>
            <a:ext cx="12192000" cy="68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B94B-067C-0DF6-60D4-6A19CC2FD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B623C3-C6D9-92FC-6C8A-8B292B7B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26"/>
            <a:ext cx="12192000" cy="682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95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Son Bagion</dc:creator>
  <cp:lastModifiedBy>James Son Bagion</cp:lastModifiedBy>
  <cp:revision>1</cp:revision>
  <dcterms:created xsi:type="dcterms:W3CDTF">2025-05-25T04:20:52Z</dcterms:created>
  <dcterms:modified xsi:type="dcterms:W3CDTF">2025-05-25T04:27:37Z</dcterms:modified>
</cp:coreProperties>
</file>