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3f6db2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13f6db2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13f6db2d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13f6db2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3f6db2d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13f6db2d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3f6db2d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13f6db2d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13f6db2d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13f6db2d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3f6db2d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13f6db2d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13f6db2d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13f6db2d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3f6db2d9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13f6db2d9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3f6db2d9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13f6db2d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3f6db2d9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13f6db2d9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3f6db2d9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3f6db2d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13f6db2d9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13f6db2d9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13f6db2d9_1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13f6db2d9_1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3f6db2d9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13f6db2d9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3f6db2d9_1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3f6db2d9_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13f6db2d9_1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13f6db2d9_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3f6db2d9_1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3f6db2d9_1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3f6db2d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13f6db2d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3f6db2d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3f6db2d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3f6db2d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3f6db2d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13f6db2d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13f6db2d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enodo.org/record/3541092#.YVRV_ZpBxPZ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Search Result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15350" y="38244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Guided</a:t>
            </a:r>
            <a:r>
              <a:rPr lang="en-GB"/>
              <a:t> By</a:t>
            </a:r>
            <a:endParaRPr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Prof. Nitin Pise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665875" y="3566300"/>
            <a:ext cx="302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Rajat Belgundi (PC08)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Kartik Bhutda(PC09)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Amey Bhide(PC14)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Divyang Bagla(PC33)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operations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75" y="2489072"/>
            <a:ext cx="6076299" cy="16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42025" y="1318650"/>
            <a:ext cx="797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featured_pos and then sort by count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25" y="1853850"/>
            <a:ext cx="6089347" cy="30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391800" y="582650"/>
            <a:ext cx="406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Aggregation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30600" y="484825"/>
            <a:ext cx="846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searches and get elements whose searches are greater than 50 and less than 200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88" y="1960325"/>
            <a:ext cx="75530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588800" y="123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featured_type and get results whose count is greater than 1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00" y="2075750"/>
            <a:ext cx="7535200" cy="27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522375" y="652975"/>
            <a:ext cx="304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Aggregation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73050" y="47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TABLEAU Visualizations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50" y="1286750"/>
            <a:ext cx="5730425" cy="37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13" y="696338"/>
            <a:ext cx="59721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50" y="401800"/>
            <a:ext cx="6952450" cy="4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75" y="170775"/>
            <a:ext cx="59817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00" y="308550"/>
            <a:ext cx="59436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52400"/>
            <a:ext cx="6180766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Google search  results are very efficient and provides relevant web pages based on the keyword searches to its users in a matter of seconds.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Here, we try to find insights about how google ranks various web sites based on different characteristics such as number of searches,   content type, content length, etc on 3 very popular domains - wikipedia, fandom and quora and use tableau as a visualization tool to help with the purpose.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We used mongoDB as our database to store the data and pymongo to show how queries can be performed in it based on the requirement of the user.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413" y="304975"/>
            <a:ext cx="6495175" cy="43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75" y="228675"/>
            <a:ext cx="6941949" cy="45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 is a great tool to handle large datasets and performing complex queries on them. With pymongo you can run MongoDB queries in a python environment and retrieve data in a dictionary format for further processing in the environment itself.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Following things can be concluded after visualization:-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Wikipedia is the most searched domain followed by fandom and quora.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Most of the content is of type paragraph in all 3 sites.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Sites having around 10 searches have most of their featured position in 1st rank on google however interestingly, sites having more than 10000 searches do not have </a:t>
            </a:r>
            <a:r>
              <a:rPr lang="en-GB"/>
              <a:t>their featured position as 1 rather they are placed at 4/6th position.</a:t>
            </a:r>
            <a:r>
              <a:rPr lang="en-GB"/>
              <a:t>  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Sites having content </a:t>
            </a:r>
            <a:r>
              <a:rPr lang="en-GB"/>
              <a:t>length</a:t>
            </a:r>
            <a:r>
              <a:rPr lang="en-GB"/>
              <a:t> more than 200 are more likely to ranked higher than other sites.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Used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97" y="1897450"/>
            <a:ext cx="7258378" cy="31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53850"/>
            <a:ext cx="7688700" cy="27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link is available on:-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https://zenodo.org/record/3541092#.YVRV_ZpBxPZ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Dataset contains the following elements: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keyword,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number of monthly searches,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featured domain,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featured main domain,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featured position,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featured type,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featured url,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content,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-GB">
                <a:highlight>
                  <a:srgbClr val="FFFFFF"/>
                </a:highlight>
              </a:rPr>
              <a:t>content length.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Storing CSV file data in MongoDB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53100" y="3626750"/>
            <a:ext cx="78039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Instead of manually inserting the data in mongoDB, or converting the csv file into json and then storing into MongoDB, we can run the above </a:t>
            </a:r>
            <a:r>
              <a:rPr lang="en-GB"/>
              <a:t>command</a:t>
            </a:r>
            <a:r>
              <a:rPr lang="en-GB"/>
              <a:t> and directly save the data in csv file into MongoDB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25" y="1853850"/>
            <a:ext cx="7365450" cy="15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28425" y="124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PyMongo Connection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25" y="1737100"/>
            <a:ext cx="6437789" cy="30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Element By Keyword: find_one  (create)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18" y="2023775"/>
            <a:ext cx="8316158" cy="2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Elements with conditions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00" y="2165876"/>
            <a:ext cx="8537802" cy="25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 Elements by Ascending and Descending order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50" y="1929849"/>
            <a:ext cx="8225499" cy="30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