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6.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6858000" cy="9906000"/>
  <p:notesSz cx="6794500" cy="9906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a:t>
            </a:r>
            <a:r>
              <a:rPr b="0" lang="en-US" sz="2000" spc="-1" strike="noStrike">
                <a:latin typeface="Arial"/>
              </a:rPr>
              <a:t>format</a:t>
            </a:r>
            <a:endParaRPr b="0" lang="en-US" sz="2000" spc="-1" strike="noStrike">
              <a:latin typeface="Arial"/>
            </a:endParaRPr>
          </a:p>
        </p:txBody>
      </p:sp>
      <p:sp>
        <p:nvSpPr>
          <p:cNvPr id="42"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3"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4"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5" name="PlaceHolder 5"/>
          <p:cNvSpPr>
            <a:spLocks noGrp="1"/>
          </p:cNvSpPr>
          <p:nvPr>
            <p:ph type="sldNum"/>
          </p:nvPr>
        </p:nvSpPr>
        <p:spPr>
          <a:xfrm>
            <a:off x="4399200" y="0"/>
            <a:ext cx="3372840" cy="502560"/>
          </a:xfrm>
          <a:prstGeom prst="rect">
            <a:avLst/>
          </a:prstGeom>
        </p:spPr>
        <p:txBody>
          <a:bodyPr lIns="0" rIns="0" tIns="0" bIns="0" anchor="b"/>
          <a:p>
            <a:pPr algn="r"/>
            <a:fld id="{017F169C-FB42-46A4-89F0-9FA450BA4E3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679320" y="4704840"/>
            <a:ext cx="5436000" cy="4457160"/>
          </a:xfrm>
          <a:prstGeom prst="rect">
            <a:avLst/>
          </a:prstGeom>
        </p:spPr>
        <p:txBody>
          <a:bodyPr lIns="95400" rIns="95400" tIns="47880" bIns="47880">
            <a:normAutofit/>
          </a:bodyPr>
          <a:p>
            <a:endParaRPr b="0" lang="en-US" sz="2000" spc="-1" strike="noStrike">
              <a:latin typeface="Arial"/>
            </a:endParaRPr>
          </a:p>
        </p:txBody>
      </p:sp>
      <p:sp>
        <p:nvSpPr>
          <p:cNvPr id="84" name="TextShape 2"/>
          <p:cNvSpPr txBox="1"/>
          <p:nvPr/>
        </p:nvSpPr>
        <p:spPr>
          <a:xfrm>
            <a:off x="3848400" y="9409680"/>
            <a:ext cx="2944080" cy="494280"/>
          </a:xfrm>
          <a:prstGeom prst="rect">
            <a:avLst/>
          </a:prstGeom>
          <a:noFill/>
          <a:ln w="9360">
            <a:noFill/>
          </a:ln>
        </p:spPr>
        <p:txBody>
          <a:bodyPr lIns="95400" rIns="95400" tIns="47880" bIns="47880" anchor="b"/>
          <a:p>
            <a:pPr algn="r">
              <a:lnSpc>
                <a:spcPct val="100000"/>
              </a:lnSpc>
            </a:pPr>
            <a:fld id="{96EE7C0C-F485-4894-BF58-ECB04F9D16E8}" type="slidenum">
              <a:rPr b="0" lang="en-US" sz="1300" spc="-1" strike="noStrike">
                <a:solidFill>
                  <a:srgbClr val="000000"/>
                </a:solidFill>
                <a:latin typeface="Arial"/>
                <a:ea typeface="ＭＳ Ｐゴシック"/>
              </a:rPr>
              <a:t>&lt;number&gt;</a:t>
            </a:fld>
            <a:endParaRPr b="0" lang="en-US"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720" y="394920"/>
            <a:ext cx="6171840" cy="1653840"/>
          </a:xfrm>
          <a:prstGeom prst="rect">
            <a:avLst/>
          </a:prstGeom>
        </p:spPr>
        <p:txBody>
          <a:bodyPr lIns="0" rIns="0" tIns="0" bIns="0" anchor="ctr"/>
          <a:p>
            <a:endParaRPr b="0" lang="en-US" sz="3200" spc="-1" strike="noStrike">
              <a:solidFill>
                <a:srgbClr val="000000"/>
              </a:solidFill>
              <a:latin typeface="Arial"/>
            </a:endParaRPr>
          </a:p>
        </p:txBody>
      </p:sp>
      <p:sp>
        <p:nvSpPr>
          <p:cNvPr id="27" name="PlaceHolder 2"/>
          <p:cNvSpPr>
            <a:spLocks noGrp="1"/>
          </p:cNvSpPr>
          <p:nvPr>
            <p:ph type="body"/>
          </p:nvPr>
        </p:nvSpPr>
        <p:spPr>
          <a:xfrm>
            <a:off x="342720" y="2317680"/>
            <a:ext cx="617184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28" name="PlaceHolder 3"/>
          <p:cNvSpPr>
            <a:spLocks noGrp="1"/>
          </p:cNvSpPr>
          <p:nvPr>
            <p:ph type="body"/>
          </p:nvPr>
        </p:nvSpPr>
        <p:spPr>
          <a:xfrm>
            <a:off x="342720" y="5318280"/>
            <a:ext cx="6171840" cy="2739960"/>
          </a:xfrm>
          <a:prstGeom prst="rect">
            <a:avLst/>
          </a:prstGeom>
        </p:spPr>
        <p:txBody>
          <a:bodyPr lIns="0" rIns="0" tIns="0" bIns="0">
            <a:normAutofit/>
          </a:bodyPr>
          <a:p>
            <a:endParaRPr b="0" lang="en-US" sz="3200" spc="-1" strike="noStrike">
              <a:solidFill>
                <a:srgbClr val="333399"/>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2720" y="394920"/>
            <a:ext cx="6171840" cy="1653840"/>
          </a:xfrm>
          <a:prstGeom prst="rect">
            <a:avLst/>
          </a:prstGeom>
        </p:spPr>
        <p:txBody>
          <a:bodyPr lIns="0" rIns="0" tIns="0" bIns="0" anchor="ctr"/>
          <a:p>
            <a:endParaRPr b="0" lang="en-US" sz="3200" spc="-1" strike="noStrike">
              <a:solidFill>
                <a:srgbClr val="000000"/>
              </a:solidFill>
              <a:latin typeface="Arial"/>
            </a:endParaRPr>
          </a:p>
        </p:txBody>
      </p:sp>
      <p:sp>
        <p:nvSpPr>
          <p:cNvPr id="30" name="PlaceHolder 2"/>
          <p:cNvSpPr>
            <a:spLocks noGrp="1"/>
          </p:cNvSpPr>
          <p:nvPr>
            <p:ph type="body"/>
          </p:nvPr>
        </p:nvSpPr>
        <p:spPr>
          <a:xfrm>
            <a:off x="342720" y="2317680"/>
            <a:ext cx="301176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31" name="PlaceHolder 3"/>
          <p:cNvSpPr>
            <a:spLocks noGrp="1"/>
          </p:cNvSpPr>
          <p:nvPr>
            <p:ph type="body"/>
          </p:nvPr>
        </p:nvSpPr>
        <p:spPr>
          <a:xfrm>
            <a:off x="3505320" y="2317680"/>
            <a:ext cx="301176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32" name="PlaceHolder 4"/>
          <p:cNvSpPr>
            <a:spLocks noGrp="1"/>
          </p:cNvSpPr>
          <p:nvPr>
            <p:ph type="body"/>
          </p:nvPr>
        </p:nvSpPr>
        <p:spPr>
          <a:xfrm>
            <a:off x="3505320" y="5318280"/>
            <a:ext cx="301176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33" name="PlaceHolder 5"/>
          <p:cNvSpPr>
            <a:spLocks noGrp="1"/>
          </p:cNvSpPr>
          <p:nvPr>
            <p:ph type="body"/>
          </p:nvPr>
        </p:nvSpPr>
        <p:spPr>
          <a:xfrm>
            <a:off x="342720" y="5318280"/>
            <a:ext cx="3011760" cy="2739960"/>
          </a:xfrm>
          <a:prstGeom prst="rect">
            <a:avLst/>
          </a:prstGeom>
        </p:spPr>
        <p:txBody>
          <a:bodyPr lIns="0" rIns="0" tIns="0" bIns="0">
            <a:normAutofit/>
          </a:bodyPr>
          <a:p>
            <a:endParaRPr b="0" lang="en-US" sz="3200" spc="-1" strike="noStrike">
              <a:solidFill>
                <a:srgbClr val="333399"/>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42720" y="394920"/>
            <a:ext cx="6171840" cy="1653840"/>
          </a:xfrm>
          <a:prstGeom prst="rect">
            <a:avLst/>
          </a:prstGeom>
        </p:spPr>
        <p:txBody>
          <a:bodyPr lIns="0" rIns="0" tIns="0" bIns="0" anchor="ctr"/>
          <a:p>
            <a:endParaRPr b="0" lang="en-US" sz="3200" spc="-1" strike="noStrike">
              <a:solidFill>
                <a:srgbClr val="000000"/>
              </a:solidFill>
              <a:latin typeface="Arial"/>
            </a:endParaRPr>
          </a:p>
        </p:txBody>
      </p:sp>
      <p:sp>
        <p:nvSpPr>
          <p:cNvPr id="35" name="PlaceHolder 2"/>
          <p:cNvSpPr>
            <a:spLocks noGrp="1"/>
          </p:cNvSpPr>
          <p:nvPr>
            <p:ph type="body"/>
          </p:nvPr>
        </p:nvSpPr>
        <p:spPr>
          <a:xfrm>
            <a:off x="342720" y="2317680"/>
            <a:ext cx="198720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36" name="PlaceHolder 3"/>
          <p:cNvSpPr>
            <a:spLocks noGrp="1"/>
          </p:cNvSpPr>
          <p:nvPr>
            <p:ph type="body"/>
          </p:nvPr>
        </p:nvSpPr>
        <p:spPr>
          <a:xfrm>
            <a:off x="2429640" y="2317680"/>
            <a:ext cx="198720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37" name="PlaceHolder 4"/>
          <p:cNvSpPr>
            <a:spLocks noGrp="1"/>
          </p:cNvSpPr>
          <p:nvPr>
            <p:ph type="body"/>
          </p:nvPr>
        </p:nvSpPr>
        <p:spPr>
          <a:xfrm>
            <a:off x="4516560" y="2317680"/>
            <a:ext cx="198720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38" name="PlaceHolder 5"/>
          <p:cNvSpPr>
            <a:spLocks noGrp="1"/>
          </p:cNvSpPr>
          <p:nvPr>
            <p:ph type="body"/>
          </p:nvPr>
        </p:nvSpPr>
        <p:spPr>
          <a:xfrm>
            <a:off x="4516560" y="5318280"/>
            <a:ext cx="198720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39" name="PlaceHolder 6"/>
          <p:cNvSpPr>
            <a:spLocks noGrp="1"/>
          </p:cNvSpPr>
          <p:nvPr>
            <p:ph type="body"/>
          </p:nvPr>
        </p:nvSpPr>
        <p:spPr>
          <a:xfrm>
            <a:off x="2429640" y="5318280"/>
            <a:ext cx="198720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40" name="PlaceHolder 7"/>
          <p:cNvSpPr>
            <a:spLocks noGrp="1"/>
          </p:cNvSpPr>
          <p:nvPr>
            <p:ph type="body"/>
          </p:nvPr>
        </p:nvSpPr>
        <p:spPr>
          <a:xfrm>
            <a:off x="342720" y="5318280"/>
            <a:ext cx="1987200" cy="2739960"/>
          </a:xfrm>
          <a:prstGeom prst="rect">
            <a:avLst/>
          </a:prstGeom>
        </p:spPr>
        <p:txBody>
          <a:bodyPr lIns="0" rIns="0" tIns="0" bIns="0">
            <a:normAutofit/>
          </a:bodyPr>
          <a:p>
            <a:endParaRPr b="0" lang="en-US" sz="3200" spc="-1" strike="noStrike">
              <a:solidFill>
                <a:srgbClr val="333399"/>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42720" y="394920"/>
            <a:ext cx="6171840" cy="1653840"/>
          </a:xfrm>
          <a:prstGeom prst="rect">
            <a:avLst/>
          </a:prstGeom>
        </p:spPr>
        <p:txBody>
          <a:bodyPr lIns="0" rIns="0" tIns="0" bIns="0" anchor="ctr"/>
          <a:p>
            <a:endParaRPr b="0" lang="en-US" sz="3200" spc="-1" strike="noStrike">
              <a:solidFill>
                <a:srgbClr val="000000"/>
              </a:solidFill>
              <a:latin typeface="Arial"/>
            </a:endParaRPr>
          </a:p>
        </p:txBody>
      </p:sp>
      <p:sp>
        <p:nvSpPr>
          <p:cNvPr id="6" name="PlaceHolder 2"/>
          <p:cNvSpPr>
            <a:spLocks noGrp="1"/>
          </p:cNvSpPr>
          <p:nvPr>
            <p:ph type="subTitle"/>
          </p:nvPr>
        </p:nvSpPr>
        <p:spPr>
          <a:xfrm>
            <a:off x="342720" y="2317680"/>
            <a:ext cx="6171840" cy="5744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2720" y="394920"/>
            <a:ext cx="6171840" cy="1653840"/>
          </a:xfrm>
          <a:prstGeom prst="rect">
            <a:avLst/>
          </a:prstGeom>
        </p:spPr>
        <p:txBody>
          <a:bodyPr lIns="0" rIns="0" tIns="0" bIns="0" anchor="ctr"/>
          <a:p>
            <a:endParaRPr b="0" lang="en-US" sz="3200" spc="-1" strike="noStrike">
              <a:solidFill>
                <a:srgbClr val="000000"/>
              </a:solidFill>
              <a:latin typeface="Arial"/>
            </a:endParaRPr>
          </a:p>
        </p:txBody>
      </p:sp>
      <p:sp>
        <p:nvSpPr>
          <p:cNvPr id="8" name="PlaceHolder 2"/>
          <p:cNvSpPr>
            <a:spLocks noGrp="1"/>
          </p:cNvSpPr>
          <p:nvPr>
            <p:ph type="body"/>
          </p:nvPr>
        </p:nvSpPr>
        <p:spPr>
          <a:xfrm>
            <a:off x="342720" y="2317680"/>
            <a:ext cx="6171840" cy="5744880"/>
          </a:xfrm>
          <a:prstGeom prst="rect">
            <a:avLst/>
          </a:prstGeom>
        </p:spPr>
        <p:txBody>
          <a:bodyPr lIns="0" rIns="0" tIns="0" bIns="0">
            <a:normAutofit/>
          </a:bodyPr>
          <a:p>
            <a:endParaRPr b="0" lang="en-US" sz="3200" spc="-1" strike="noStrike">
              <a:solidFill>
                <a:srgbClr val="333399"/>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42720" y="394920"/>
            <a:ext cx="6171840" cy="1653840"/>
          </a:xfrm>
          <a:prstGeom prst="rect">
            <a:avLst/>
          </a:prstGeom>
        </p:spPr>
        <p:txBody>
          <a:bodyPr lIns="0" rIns="0" tIns="0" bIns="0" anchor="ctr"/>
          <a:p>
            <a:endParaRPr b="0" lang="en-US" sz="3200" spc="-1" strike="noStrike">
              <a:solidFill>
                <a:srgbClr val="000000"/>
              </a:solidFill>
              <a:latin typeface="Arial"/>
            </a:endParaRPr>
          </a:p>
        </p:txBody>
      </p:sp>
      <p:sp>
        <p:nvSpPr>
          <p:cNvPr id="10" name="PlaceHolder 2"/>
          <p:cNvSpPr>
            <a:spLocks noGrp="1"/>
          </p:cNvSpPr>
          <p:nvPr>
            <p:ph type="body"/>
          </p:nvPr>
        </p:nvSpPr>
        <p:spPr>
          <a:xfrm>
            <a:off x="342720" y="2317680"/>
            <a:ext cx="3011760" cy="5744880"/>
          </a:xfrm>
          <a:prstGeom prst="rect">
            <a:avLst/>
          </a:prstGeom>
        </p:spPr>
        <p:txBody>
          <a:bodyPr lIns="0" rIns="0" tIns="0" bIns="0">
            <a:normAutofit/>
          </a:bodyPr>
          <a:p>
            <a:endParaRPr b="0" lang="en-US" sz="3200" spc="-1" strike="noStrike">
              <a:solidFill>
                <a:srgbClr val="333399"/>
              </a:solidFill>
              <a:latin typeface="Arial"/>
            </a:endParaRPr>
          </a:p>
        </p:txBody>
      </p:sp>
      <p:sp>
        <p:nvSpPr>
          <p:cNvPr id="11" name="PlaceHolder 3"/>
          <p:cNvSpPr>
            <a:spLocks noGrp="1"/>
          </p:cNvSpPr>
          <p:nvPr>
            <p:ph type="body"/>
          </p:nvPr>
        </p:nvSpPr>
        <p:spPr>
          <a:xfrm>
            <a:off x="3505320" y="2317680"/>
            <a:ext cx="3011760" cy="5744880"/>
          </a:xfrm>
          <a:prstGeom prst="rect">
            <a:avLst/>
          </a:prstGeom>
        </p:spPr>
        <p:txBody>
          <a:bodyPr lIns="0" rIns="0" tIns="0" bIns="0">
            <a:normAutofit/>
          </a:bodyPr>
          <a:p>
            <a:endParaRPr b="0" lang="en-US" sz="3200" spc="-1" strike="noStrike">
              <a:solidFill>
                <a:srgbClr val="333399"/>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42720" y="394920"/>
            <a:ext cx="6171840" cy="1653840"/>
          </a:xfrm>
          <a:prstGeom prst="rect">
            <a:avLst/>
          </a:prstGeom>
        </p:spPr>
        <p:txBody>
          <a:bodyPr lIns="0" rIns="0" tIns="0" bIns="0" anchor="ctr"/>
          <a:p>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42720" y="394920"/>
            <a:ext cx="6171840" cy="766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42720" y="394920"/>
            <a:ext cx="6171840" cy="1653840"/>
          </a:xfrm>
          <a:prstGeom prst="rect">
            <a:avLst/>
          </a:prstGeom>
        </p:spPr>
        <p:txBody>
          <a:bodyPr lIns="0" rIns="0" tIns="0" bIns="0" anchor="ctr"/>
          <a:p>
            <a:endParaRPr b="0" lang="en-US" sz="3200" spc="-1" strike="noStrike">
              <a:solidFill>
                <a:srgbClr val="000000"/>
              </a:solidFill>
              <a:latin typeface="Arial"/>
            </a:endParaRPr>
          </a:p>
        </p:txBody>
      </p:sp>
      <p:sp>
        <p:nvSpPr>
          <p:cNvPr id="15" name="PlaceHolder 2"/>
          <p:cNvSpPr>
            <a:spLocks noGrp="1"/>
          </p:cNvSpPr>
          <p:nvPr>
            <p:ph type="body"/>
          </p:nvPr>
        </p:nvSpPr>
        <p:spPr>
          <a:xfrm>
            <a:off x="342720" y="2317680"/>
            <a:ext cx="301176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16" name="PlaceHolder 3"/>
          <p:cNvSpPr>
            <a:spLocks noGrp="1"/>
          </p:cNvSpPr>
          <p:nvPr>
            <p:ph type="body"/>
          </p:nvPr>
        </p:nvSpPr>
        <p:spPr>
          <a:xfrm>
            <a:off x="342720" y="5318280"/>
            <a:ext cx="301176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17" name="PlaceHolder 4"/>
          <p:cNvSpPr>
            <a:spLocks noGrp="1"/>
          </p:cNvSpPr>
          <p:nvPr>
            <p:ph type="body"/>
          </p:nvPr>
        </p:nvSpPr>
        <p:spPr>
          <a:xfrm>
            <a:off x="3505320" y="2317680"/>
            <a:ext cx="3011760" cy="5744880"/>
          </a:xfrm>
          <a:prstGeom prst="rect">
            <a:avLst/>
          </a:prstGeom>
        </p:spPr>
        <p:txBody>
          <a:bodyPr lIns="0" rIns="0" tIns="0" bIns="0">
            <a:normAutofit/>
          </a:bodyPr>
          <a:p>
            <a:endParaRPr b="0" lang="en-US" sz="3200" spc="-1" strike="noStrike">
              <a:solidFill>
                <a:srgbClr val="333399"/>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2720" y="394920"/>
            <a:ext cx="6171840" cy="1653840"/>
          </a:xfrm>
          <a:prstGeom prst="rect">
            <a:avLst/>
          </a:prstGeom>
        </p:spPr>
        <p:txBody>
          <a:bodyPr lIns="0" rIns="0" tIns="0" bIns="0" anchor="ctr"/>
          <a:p>
            <a:endParaRPr b="0" lang="en-US" sz="3200" spc="-1" strike="noStrike">
              <a:solidFill>
                <a:srgbClr val="000000"/>
              </a:solidFill>
              <a:latin typeface="Arial"/>
            </a:endParaRPr>
          </a:p>
        </p:txBody>
      </p:sp>
      <p:sp>
        <p:nvSpPr>
          <p:cNvPr id="19" name="PlaceHolder 2"/>
          <p:cNvSpPr>
            <a:spLocks noGrp="1"/>
          </p:cNvSpPr>
          <p:nvPr>
            <p:ph type="body"/>
          </p:nvPr>
        </p:nvSpPr>
        <p:spPr>
          <a:xfrm>
            <a:off x="342720" y="2317680"/>
            <a:ext cx="3011760" cy="5744880"/>
          </a:xfrm>
          <a:prstGeom prst="rect">
            <a:avLst/>
          </a:prstGeom>
        </p:spPr>
        <p:txBody>
          <a:bodyPr lIns="0" rIns="0" tIns="0" bIns="0">
            <a:normAutofit/>
          </a:bodyPr>
          <a:p>
            <a:endParaRPr b="0" lang="en-US" sz="3200" spc="-1" strike="noStrike">
              <a:solidFill>
                <a:srgbClr val="333399"/>
              </a:solidFill>
              <a:latin typeface="Arial"/>
            </a:endParaRPr>
          </a:p>
        </p:txBody>
      </p:sp>
      <p:sp>
        <p:nvSpPr>
          <p:cNvPr id="20" name="PlaceHolder 3"/>
          <p:cNvSpPr>
            <a:spLocks noGrp="1"/>
          </p:cNvSpPr>
          <p:nvPr>
            <p:ph type="body"/>
          </p:nvPr>
        </p:nvSpPr>
        <p:spPr>
          <a:xfrm>
            <a:off x="3505320" y="2317680"/>
            <a:ext cx="301176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21" name="PlaceHolder 4"/>
          <p:cNvSpPr>
            <a:spLocks noGrp="1"/>
          </p:cNvSpPr>
          <p:nvPr>
            <p:ph type="body"/>
          </p:nvPr>
        </p:nvSpPr>
        <p:spPr>
          <a:xfrm>
            <a:off x="3505320" y="5318280"/>
            <a:ext cx="3011760" cy="2739960"/>
          </a:xfrm>
          <a:prstGeom prst="rect">
            <a:avLst/>
          </a:prstGeom>
        </p:spPr>
        <p:txBody>
          <a:bodyPr lIns="0" rIns="0" tIns="0" bIns="0">
            <a:normAutofit/>
          </a:bodyPr>
          <a:p>
            <a:endParaRPr b="0" lang="en-US" sz="3200" spc="-1" strike="noStrike">
              <a:solidFill>
                <a:srgbClr val="333399"/>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2720" y="394920"/>
            <a:ext cx="6171840" cy="1653840"/>
          </a:xfrm>
          <a:prstGeom prst="rect">
            <a:avLst/>
          </a:prstGeom>
        </p:spPr>
        <p:txBody>
          <a:bodyPr lIns="0" rIns="0" tIns="0" bIns="0" anchor="ctr"/>
          <a:p>
            <a:endParaRPr b="0" lang="en-US" sz="3200" spc="-1" strike="noStrike">
              <a:solidFill>
                <a:srgbClr val="000000"/>
              </a:solidFill>
              <a:latin typeface="Arial"/>
            </a:endParaRPr>
          </a:p>
        </p:txBody>
      </p:sp>
      <p:sp>
        <p:nvSpPr>
          <p:cNvPr id="23" name="PlaceHolder 2"/>
          <p:cNvSpPr>
            <a:spLocks noGrp="1"/>
          </p:cNvSpPr>
          <p:nvPr>
            <p:ph type="body"/>
          </p:nvPr>
        </p:nvSpPr>
        <p:spPr>
          <a:xfrm>
            <a:off x="342720" y="2317680"/>
            <a:ext cx="301176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24" name="PlaceHolder 3"/>
          <p:cNvSpPr>
            <a:spLocks noGrp="1"/>
          </p:cNvSpPr>
          <p:nvPr>
            <p:ph type="body"/>
          </p:nvPr>
        </p:nvSpPr>
        <p:spPr>
          <a:xfrm>
            <a:off x="3505320" y="2317680"/>
            <a:ext cx="3011760" cy="2739960"/>
          </a:xfrm>
          <a:prstGeom prst="rect">
            <a:avLst/>
          </a:prstGeom>
        </p:spPr>
        <p:txBody>
          <a:bodyPr lIns="0" rIns="0" tIns="0" bIns="0">
            <a:normAutofit/>
          </a:bodyPr>
          <a:p>
            <a:endParaRPr b="0" lang="en-US" sz="3200" spc="-1" strike="noStrike">
              <a:solidFill>
                <a:srgbClr val="333399"/>
              </a:solidFill>
              <a:latin typeface="Arial"/>
            </a:endParaRPr>
          </a:p>
        </p:txBody>
      </p:sp>
      <p:sp>
        <p:nvSpPr>
          <p:cNvPr id="25" name="PlaceHolder 4"/>
          <p:cNvSpPr>
            <a:spLocks noGrp="1"/>
          </p:cNvSpPr>
          <p:nvPr>
            <p:ph type="body"/>
          </p:nvPr>
        </p:nvSpPr>
        <p:spPr>
          <a:xfrm>
            <a:off x="342720" y="5318280"/>
            <a:ext cx="6171840" cy="2739960"/>
          </a:xfrm>
          <a:prstGeom prst="rect">
            <a:avLst/>
          </a:prstGeom>
        </p:spPr>
        <p:txBody>
          <a:bodyPr lIns="0" rIns="0" tIns="0" bIns="0">
            <a:normAutofit/>
          </a:bodyPr>
          <a:p>
            <a:endParaRPr b="0" lang="en-US" sz="3200" spc="-1" strike="noStrike">
              <a:solidFill>
                <a:srgbClr val="333399"/>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343080" y="9020880"/>
            <a:ext cx="1599840" cy="687600"/>
          </a:xfrm>
          <a:prstGeom prst="rect">
            <a:avLst/>
          </a:prstGeom>
        </p:spPr>
        <p:txBody>
          <a:bodyPr/>
          <a:p>
            <a:endParaRPr b="0" lang="en-US" sz="2400" spc="-1" strike="noStrike">
              <a:latin typeface="Times New Roman"/>
            </a:endParaRPr>
          </a:p>
        </p:txBody>
      </p:sp>
      <p:sp>
        <p:nvSpPr>
          <p:cNvPr id="1" name="PlaceHolder 2"/>
          <p:cNvSpPr>
            <a:spLocks noGrp="1"/>
          </p:cNvSpPr>
          <p:nvPr>
            <p:ph type="ftr"/>
          </p:nvPr>
        </p:nvSpPr>
        <p:spPr>
          <a:xfrm>
            <a:off x="2343240" y="9020880"/>
            <a:ext cx="2171520" cy="687600"/>
          </a:xfrm>
          <a:prstGeom prst="rect">
            <a:avLst/>
          </a:prstGeom>
        </p:spPr>
        <p:txBody>
          <a:bodyPr/>
          <a:p>
            <a:endParaRPr b="0" lang="en-US" sz="2400" spc="-1" strike="noStrike">
              <a:latin typeface="Times New Roman"/>
            </a:endParaRPr>
          </a:p>
        </p:txBody>
      </p:sp>
      <p:sp>
        <p:nvSpPr>
          <p:cNvPr id="2" name="PlaceHolder 3"/>
          <p:cNvSpPr>
            <a:spLocks noGrp="1"/>
          </p:cNvSpPr>
          <p:nvPr>
            <p:ph type="sldNum"/>
          </p:nvPr>
        </p:nvSpPr>
        <p:spPr>
          <a:xfrm>
            <a:off x="5257800" y="9369360"/>
            <a:ext cx="1599840" cy="371160"/>
          </a:xfrm>
          <a:prstGeom prst="rect">
            <a:avLst/>
          </a:prstGeom>
        </p:spPr>
        <p:txBody>
          <a:bodyPr/>
          <a:p>
            <a:pPr algn="r">
              <a:lnSpc>
                <a:spcPct val="100000"/>
              </a:lnSpc>
            </a:pPr>
            <a:r>
              <a:rPr b="0" lang="en-US" sz="1400" spc="-1" strike="noStrike">
                <a:solidFill>
                  <a:srgbClr val="333399"/>
                </a:solidFill>
                <a:latin typeface="Arial"/>
              </a:rPr>
              <a:t>www.sbi.uni-rostock.de</a:t>
            </a:r>
            <a:endParaRPr b="0" lang="en-US" sz="1400" spc="-1" strike="noStrike">
              <a:latin typeface="Times New Roman"/>
            </a:endParaRPr>
          </a:p>
        </p:txBody>
      </p:sp>
      <p:sp>
        <p:nvSpPr>
          <p:cNvPr id="3" name="PlaceHolder 4"/>
          <p:cNvSpPr>
            <a:spLocks noGrp="1"/>
          </p:cNvSpPr>
          <p:nvPr>
            <p:ph type="title"/>
          </p:nvPr>
        </p:nvSpPr>
        <p:spPr>
          <a:xfrm>
            <a:off x="342720" y="394920"/>
            <a:ext cx="6171840" cy="1653840"/>
          </a:xfrm>
          <a:prstGeom prst="rect">
            <a:avLst/>
          </a:prstGeom>
        </p:spPr>
        <p:txBody>
          <a:bodyPr lIns="0" rIns="0" tIns="0" bIns="0" anchor="ctr"/>
          <a:p>
            <a:r>
              <a:rPr b="0" lang="en-US" sz="3200" spc="-1" strike="noStrike">
                <a:solidFill>
                  <a:srgbClr val="000000"/>
                </a:solidFill>
                <a:latin typeface="Arial"/>
              </a:rPr>
              <a:t>C</a:t>
            </a:r>
            <a:r>
              <a:rPr b="0" lang="en-US" sz="3200" spc="-1" strike="noStrike">
                <a:solidFill>
                  <a:srgbClr val="000000"/>
                </a:solidFill>
                <a:latin typeface="Arial"/>
              </a:rPr>
              <a:t>li</a:t>
            </a:r>
            <a:r>
              <a:rPr b="0" lang="en-US" sz="3200" spc="-1" strike="noStrike">
                <a:solidFill>
                  <a:srgbClr val="000000"/>
                </a:solidFill>
                <a:latin typeface="Arial"/>
              </a:rPr>
              <a:t>c</a:t>
            </a:r>
            <a:r>
              <a:rPr b="0" lang="en-US" sz="3200" spc="-1" strike="noStrike">
                <a:solidFill>
                  <a:srgbClr val="000000"/>
                </a:solidFill>
                <a:latin typeface="Arial"/>
              </a:rPr>
              <a:t>k </a:t>
            </a:r>
            <a:r>
              <a:rPr b="0" lang="en-US" sz="3200" spc="-1" strike="noStrike">
                <a:solidFill>
                  <a:srgbClr val="000000"/>
                </a:solidFill>
                <a:latin typeface="Arial"/>
              </a:rPr>
              <a:t>t</a:t>
            </a:r>
            <a:r>
              <a:rPr b="0" lang="en-US" sz="3200" spc="-1" strike="noStrike">
                <a:solidFill>
                  <a:srgbClr val="000000"/>
                </a:solidFill>
                <a:latin typeface="Arial"/>
              </a:rPr>
              <a:t>o </a:t>
            </a:r>
            <a:r>
              <a:rPr b="0" lang="en-US" sz="3200" spc="-1" strike="noStrike">
                <a:solidFill>
                  <a:srgbClr val="000000"/>
                </a:solidFill>
                <a:latin typeface="Arial"/>
              </a:rPr>
              <a:t>e</a:t>
            </a:r>
            <a:r>
              <a:rPr b="0" lang="en-US" sz="3200" spc="-1" strike="noStrike">
                <a:solidFill>
                  <a:srgbClr val="000000"/>
                </a:solidFill>
                <a:latin typeface="Arial"/>
              </a:rPr>
              <a:t>d</a:t>
            </a:r>
            <a:r>
              <a:rPr b="0" lang="en-US" sz="3200" spc="-1" strike="noStrike">
                <a:solidFill>
                  <a:srgbClr val="000000"/>
                </a:solidFill>
                <a:latin typeface="Arial"/>
              </a:rPr>
              <a:t>it </a:t>
            </a:r>
            <a:r>
              <a:rPr b="0" lang="en-US" sz="3200" spc="-1" strike="noStrike">
                <a:solidFill>
                  <a:srgbClr val="000000"/>
                </a:solidFill>
                <a:latin typeface="Arial"/>
              </a:rPr>
              <a:t>t</a:t>
            </a:r>
            <a:r>
              <a:rPr b="0" lang="en-US" sz="3200" spc="-1" strike="noStrike">
                <a:solidFill>
                  <a:srgbClr val="000000"/>
                </a:solidFill>
                <a:latin typeface="Arial"/>
              </a:rPr>
              <a:t>h</a:t>
            </a:r>
            <a:r>
              <a:rPr b="0" lang="en-US" sz="3200" spc="-1" strike="noStrike">
                <a:solidFill>
                  <a:srgbClr val="000000"/>
                </a:solidFill>
                <a:latin typeface="Arial"/>
              </a:rPr>
              <a:t>e </a:t>
            </a:r>
            <a:r>
              <a:rPr b="0" lang="en-US" sz="3200" spc="-1" strike="noStrike">
                <a:solidFill>
                  <a:srgbClr val="000000"/>
                </a:solidFill>
                <a:latin typeface="Arial"/>
              </a:rPr>
              <a:t>ti</a:t>
            </a:r>
            <a:r>
              <a:rPr b="0" lang="en-US" sz="3200" spc="-1" strike="noStrike">
                <a:solidFill>
                  <a:srgbClr val="000000"/>
                </a:solidFill>
                <a:latin typeface="Arial"/>
              </a:rPr>
              <a:t>tl</a:t>
            </a:r>
            <a:r>
              <a:rPr b="0" lang="en-US" sz="3200" spc="-1" strike="noStrike">
                <a:solidFill>
                  <a:srgbClr val="000000"/>
                </a:solidFill>
                <a:latin typeface="Arial"/>
              </a:rPr>
              <a:t>e </a:t>
            </a:r>
            <a:r>
              <a:rPr b="0" lang="en-US" sz="3200" spc="-1" strike="noStrike">
                <a:solidFill>
                  <a:srgbClr val="000000"/>
                </a:solidFill>
                <a:latin typeface="Arial"/>
              </a:rPr>
              <a:t>t</a:t>
            </a:r>
            <a:r>
              <a:rPr b="0" lang="en-US" sz="3200" spc="-1" strike="noStrike">
                <a:solidFill>
                  <a:srgbClr val="000000"/>
                </a:solidFill>
                <a:latin typeface="Arial"/>
              </a:rPr>
              <a:t>e</a:t>
            </a:r>
            <a:r>
              <a:rPr b="0" lang="en-US" sz="3200" spc="-1" strike="noStrike">
                <a:solidFill>
                  <a:srgbClr val="000000"/>
                </a:solidFill>
                <a:latin typeface="Arial"/>
              </a:rPr>
              <a:t>x</a:t>
            </a:r>
            <a:r>
              <a:rPr b="0" lang="en-US" sz="3200" spc="-1" strike="noStrike">
                <a:solidFill>
                  <a:srgbClr val="000000"/>
                </a:solidFill>
                <a:latin typeface="Arial"/>
              </a:rPr>
              <a:t>t </a:t>
            </a:r>
            <a:r>
              <a:rPr b="0" lang="en-US" sz="3200" spc="-1" strike="noStrike">
                <a:solidFill>
                  <a:srgbClr val="000000"/>
                </a:solidFill>
                <a:latin typeface="Arial"/>
              </a:rPr>
              <a:t>f</a:t>
            </a:r>
            <a:r>
              <a:rPr b="0" lang="en-US" sz="3200" spc="-1" strike="noStrike">
                <a:solidFill>
                  <a:srgbClr val="000000"/>
                </a:solidFill>
                <a:latin typeface="Arial"/>
              </a:rPr>
              <a:t>o</a:t>
            </a:r>
            <a:r>
              <a:rPr b="0" lang="en-US" sz="3200" spc="-1" strike="noStrike">
                <a:solidFill>
                  <a:srgbClr val="000000"/>
                </a:solidFill>
                <a:latin typeface="Arial"/>
              </a:rPr>
              <a:t>r</a:t>
            </a:r>
            <a:r>
              <a:rPr b="0" lang="en-US" sz="3200" spc="-1" strike="noStrike">
                <a:solidFill>
                  <a:srgbClr val="000000"/>
                </a:solidFill>
                <a:latin typeface="Arial"/>
              </a:rPr>
              <a:t>m</a:t>
            </a:r>
            <a:r>
              <a:rPr b="0" lang="en-US" sz="3200" spc="-1" strike="noStrike">
                <a:solidFill>
                  <a:srgbClr val="000000"/>
                </a:solidFill>
                <a:latin typeface="Arial"/>
              </a:rPr>
              <a:t>a</a:t>
            </a:r>
            <a:r>
              <a:rPr b="0" lang="en-US" sz="3200" spc="-1" strike="noStrike">
                <a:solidFill>
                  <a:srgbClr val="000000"/>
                </a:solidFill>
                <a:latin typeface="Arial"/>
              </a:rPr>
              <a:t>t</a:t>
            </a:r>
            <a:endParaRPr b="0" lang="en-US" sz="3200" spc="-1" strike="noStrike">
              <a:solidFill>
                <a:srgbClr val="000000"/>
              </a:solidFill>
              <a:latin typeface="Arial"/>
            </a:endParaRPr>
          </a:p>
        </p:txBody>
      </p:sp>
      <p:sp>
        <p:nvSpPr>
          <p:cNvPr id="4" name="PlaceHolder 5"/>
          <p:cNvSpPr>
            <a:spLocks noGrp="1"/>
          </p:cNvSpPr>
          <p:nvPr>
            <p:ph type="body"/>
          </p:nvPr>
        </p:nvSpPr>
        <p:spPr>
          <a:xfrm>
            <a:off x="342720" y="2317680"/>
            <a:ext cx="6171840" cy="5744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333399"/>
                </a:solidFill>
                <a:latin typeface="Arial"/>
              </a:rPr>
              <a:t>Click to edit the outline text format</a:t>
            </a:r>
            <a:endParaRPr b="0" lang="en-US" sz="3200" spc="-1" strike="noStrike">
              <a:solidFill>
                <a:srgbClr val="333399"/>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333399"/>
                </a:solidFill>
                <a:latin typeface="Arial"/>
              </a:rPr>
              <a:t>Second Outline Level</a:t>
            </a:r>
            <a:endParaRPr b="0" lang="en-US" sz="2400" spc="-1" strike="noStrike">
              <a:solidFill>
                <a:srgbClr val="333399"/>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333399"/>
                </a:solidFill>
                <a:latin typeface="Arial"/>
              </a:rPr>
              <a:t>Third Outline Level</a:t>
            </a:r>
            <a:endParaRPr b="0" lang="en-US" sz="2000" spc="-1" strike="noStrike">
              <a:solidFill>
                <a:srgbClr val="333399"/>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333399"/>
                </a:solidFill>
                <a:latin typeface="Arial"/>
              </a:rPr>
              <a:t>Fourth Outline Level</a:t>
            </a:r>
            <a:endParaRPr b="0" lang="en-US" sz="2000" spc="-1" strike="noStrike">
              <a:solidFill>
                <a:srgbClr val="333399"/>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333399"/>
                </a:solidFill>
                <a:latin typeface="Arial"/>
              </a:rPr>
              <a:t>Fifth Outline Level</a:t>
            </a:r>
            <a:endParaRPr b="0" lang="en-US" sz="2000" spc="-1" strike="noStrike">
              <a:solidFill>
                <a:srgbClr val="333399"/>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333399"/>
                </a:solidFill>
                <a:latin typeface="Arial"/>
              </a:rPr>
              <a:t>Sixth Outline Level</a:t>
            </a:r>
            <a:endParaRPr b="0" lang="en-US" sz="2000" spc="-1" strike="noStrike">
              <a:solidFill>
                <a:srgbClr val="333399"/>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333399"/>
                </a:solidFill>
                <a:latin typeface="Arial"/>
              </a:rPr>
              <a:t>Seventh Outline Level</a:t>
            </a:r>
            <a:endParaRPr b="0" lang="en-US" sz="2000" spc="-1" strike="noStrike">
              <a:solidFill>
                <a:srgbClr val="333399"/>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andrea.bagnacani@uni-rostock.de"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slideLayout" Target="../slideLayouts/slideLayout2.xml"/><Relationship Id="rId1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0" y="753840"/>
            <a:ext cx="6857640" cy="1003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0070c0"/>
                </a:solidFill>
                <a:latin typeface="Cambria"/>
                <a:ea typeface="ＭＳ Ｐゴシック"/>
              </a:rPr>
              <a:t>Towards automating and publishing workflow</a:t>
            </a:r>
            <a:endParaRPr b="0" lang="en-US" sz="2000" spc="-1" strike="noStrike">
              <a:latin typeface="Arial"/>
            </a:endParaRPr>
          </a:p>
          <a:p>
            <a:pPr algn="ctr">
              <a:lnSpc>
                <a:spcPct val="100000"/>
              </a:lnSpc>
            </a:pPr>
            <a:r>
              <a:rPr b="0" lang="en-US" sz="2000" spc="-1" strike="noStrike">
                <a:solidFill>
                  <a:srgbClr val="0070c0"/>
                </a:solidFill>
                <a:latin typeface="Cambria"/>
                <a:ea typeface="ＭＳ Ｐゴシック"/>
              </a:rPr>
              <a:t>analyses in Galaxy</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1200" spc="-1" strike="noStrike">
                <a:solidFill>
                  <a:srgbClr val="0070c0"/>
                </a:solidFill>
                <a:latin typeface="Cambria"/>
                <a:ea typeface="ＭＳ Ｐゴシック"/>
              </a:rPr>
              <a:t>Andrea Bagnacani, Markus Wolfien, Martin Scharm, Olaf Wolkenhauer</a:t>
            </a:r>
            <a:endParaRPr b="0" lang="en-US" sz="1200" spc="-1" strike="noStrike">
              <a:latin typeface="Arial"/>
            </a:endParaRPr>
          </a:p>
        </p:txBody>
      </p:sp>
      <p:sp>
        <p:nvSpPr>
          <p:cNvPr id="47" name="CustomShape 2"/>
          <p:cNvSpPr/>
          <p:nvPr/>
        </p:nvSpPr>
        <p:spPr>
          <a:xfrm>
            <a:off x="3183480" y="9129240"/>
            <a:ext cx="1845720" cy="72972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Cambria"/>
                <a:ea typeface="ＭＳ Ｐゴシック"/>
              </a:rPr>
              <a:t>Andrea Bagnacani</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hlinkClick r:id="rId1"/>
              </a:rPr>
              <a:t>andrea.bagnacani@uni-rostock.de</a:t>
            </a:r>
            <a:endParaRPr b="0" lang="en-US" sz="800" spc="-1" strike="noStrike">
              <a:latin typeface="Arial"/>
            </a:endParaRPr>
          </a:p>
          <a:p>
            <a:pPr>
              <a:lnSpc>
                <a:spcPct val="100000"/>
              </a:lnSpc>
            </a:pPr>
            <a:endParaRPr b="0" lang="en-US" sz="800" spc="-1" strike="noStrike">
              <a:latin typeface="Arial"/>
            </a:endParaRPr>
          </a:p>
          <a:p>
            <a:pPr>
              <a:lnSpc>
                <a:spcPct val="100000"/>
              </a:lnSpc>
            </a:pPr>
            <a:r>
              <a:rPr b="0" lang="en-US" sz="600" spc="-1" strike="noStrike">
                <a:solidFill>
                  <a:srgbClr val="000000"/>
                </a:solidFill>
                <a:latin typeface="Cambria"/>
                <a:ea typeface="ＭＳ Ｐゴシック"/>
              </a:rPr>
              <a:t>Systems Biology and Bioinformatics</a:t>
            </a:r>
            <a:endParaRPr b="0" lang="en-US" sz="600" spc="-1" strike="noStrike">
              <a:latin typeface="Arial"/>
            </a:endParaRPr>
          </a:p>
          <a:p>
            <a:pPr>
              <a:lnSpc>
                <a:spcPct val="100000"/>
              </a:lnSpc>
            </a:pPr>
            <a:r>
              <a:rPr b="0" lang="en-US" sz="600" spc="-1" strike="noStrike">
                <a:solidFill>
                  <a:srgbClr val="000000"/>
                </a:solidFill>
                <a:latin typeface="Cambria"/>
                <a:ea typeface="ＭＳ Ｐゴシック"/>
              </a:rPr>
              <a:t>University of Rostock</a:t>
            </a:r>
            <a:endParaRPr b="0" lang="en-US" sz="600" spc="-1" strike="noStrike">
              <a:latin typeface="Arial"/>
            </a:endParaRPr>
          </a:p>
          <a:p>
            <a:pPr>
              <a:lnSpc>
                <a:spcPct val="100000"/>
              </a:lnSpc>
            </a:pPr>
            <a:r>
              <a:rPr b="1" lang="en-US" sz="800" spc="-1" strike="noStrike">
                <a:solidFill>
                  <a:srgbClr val="729fcf"/>
                </a:solidFill>
                <a:latin typeface="Cambria"/>
                <a:ea typeface="ＭＳ Ｐゴシック"/>
              </a:rPr>
              <a:t>www.sbi.uni-rostock.de</a:t>
            </a:r>
            <a:endParaRPr b="0" lang="en-US" sz="800" spc="-1" strike="noStrike">
              <a:latin typeface="Arial"/>
            </a:endParaRPr>
          </a:p>
        </p:txBody>
      </p:sp>
      <p:sp>
        <p:nvSpPr>
          <p:cNvPr id="48" name="CustomShape 3"/>
          <p:cNvSpPr/>
          <p:nvPr/>
        </p:nvSpPr>
        <p:spPr>
          <a:xfrm>
            <a:off x="174600" y="1881360"/>
            <a:ext cx="3208680" cy="240840"/>
          </a:xfrm>
          <a:prstGeom prst="roundRect">
            <a:avLst>
              <a:gd name="adj" fmla="val 16667"/>
            </a:avLst>
          </a:prstGeom>
          <a:solidFill>
            <a:srgbClr val="3465a4"/>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Research gaps and objectives for the present work</a:t>
            </a:r>
            <a:endParaRPr b="0" lang="en-US" sz="1000" spc="-1" strike="noStrike">
              <a:latin typeface="Arial"/>
            </a:endParaRPr>
          </a:p>
        </p:txBody>
      </p:sp>
      <p:pic>
        <p:nvPicPr>
          <p:cNvPr id="49" name="Picture 114" descr=""/>
          <p:cNvPicPr/>
          <p:nvPr/>
        </p:nvPicPr>
        <p:blipFill>
          <a:blip r:embed="rId2"/>
          <a:stretch/>
        </p:blipFill>
        <p:spPr>
          <a:xfrm>
            <a:off x="5136480" y="56880"/>
            <a:ext cx="1466640" cy="491760"/>
          </a:xfrm>
          <a:prstGeom prst="rect">
            <a:avLst/>
          </a:prstGeom>
          <a:ln>
            <a:noFill/>
          </a:ln>
        </p:spPr>
      </p:pic>
      <p:sp>
        <p:nvSpPr>
          <p:cNvPr id="50" name="CustomShape 4"/>
          <p:cNvSpPr/>
          <p:nvPr/>
        </p:nvSpPr>
        <p:spPr>
          <a:xfrm>
            <a:off x="114480" y="-182880"/>
            <a:ext cx="6600600" cy="802080"/>
          </a:xfrm>
          <a:prstGeom prst="roundRect">
            <a:avLst>
              <a:gd name="adj" fmla="val 5154"/>
            </a:avLst>
          </a:prstGeom>
          <a:noFill/>
          <a:ln w="25560">
            <a:solidFill>
              <a:srgbClr val="2d2d8a"/>
            </a:solidFill>
            <a:round/>
          </a:ln>
        </p:spPr>
        <p:style>
          <a:lnRef idx="0"/>
          <a:fillRef idx="0"/>
          <a:effectRef idx="0"/>
          <a:fontRef idx="minor"/>
        </p:style>
      </p:sp>
      <p:sp>
        <p:nvSpPr>
          <p:cNvPr id="51" name="CustomShape 5"/>
          <p:cNvSpPr/>
          <p:nvPr/>
        </p:nvSpPr>
        <p:spPr>
          <a:xfrm>
            <a:off x="114480" y="9073440"/>
            <a:ext cx="6600600" cy="984960"/>
          </a:xfrm>
          <a:prstGeom prst="roundRect">
            <a:avLst>
              <a:gd name="adj" fmla="val 5154"/>
            </a:avLst>
          </a:prstGeom>
          <a:noFill/>
          <a:ln w="25560">
            <a:solidFill>
              <a:srgbClr val="2d2d8a"/>
            </a:solidFill>
            <a:round/>
          </a:ln>
        </p:spPr>
        <p:style>
          <a:lnRef idx="0"/>
          <a:fillRef idx="0"/>
          <a:effectRef idx="0"/>
          <a:fontRef idx="minor"/>
        </p:style>
      </p:sp>
      <p:pic>
        <p:nvPicPr>
          <p:cNvPr id="52" name="" descr=""/>
          <p:cNvPicPr/>
          <p:nvPr/>
        </p:nvPicPr>
        <p:blipFill>
          <a:blip r:embed="rId3"/>
          <a:stretch/>
        </p:blipFill>
        <p:spPr>
          <a:xfrm>
            <a:off x="991800" y="91440"/>
            <a:ext cx="1227240" cy="412200"/>
          </a:xfrm>
          <a:prstGeom prst="rect">
            <a:avLst/>
          </a:prstGeom>
          <a:ln>
            <a:noFill/>
          </a:ln>
        </p:spPr>
      </p:pic>
      <p:pic>
        <p:nvPicPr>
          <p:cNvPr id="53" name="" descr=""/>
          <p:cNvPicPr/>
          <p:nvPr/>
        </p:nvPicPr>
        <p:blipFill>
          <a:blip r:embed="rId4"/>
          <a:stretch/>
        </p:blipFill>
        <p:spPr>
          <a:xfrm>
            <a:off x="2416320" y="64080"/>
            <a:ext cx="2534400" cy="520560"/>
          </a:xfrm>
          <a:prstGeom prst="rect">
            <a:avLst/>
          </a:prstGeom>
          <a:ln>
            <a:noFill/>
          </a:ln>
        </p:spPr>
      </p:pic>
      <p:pic>
        <p:nvPicPr>
          <p:cNvPr id="54" name="" descr=""/>
          <p:cNvPicPr/>
          <p:nvPr/>
        </p:nvPicPr>
        <p:blipFill>
          <a:blip r:embed="rId5"/>
          <a:stretch/>
        </p:blipFill>
        <p:spPr>
          <a:xfrm>
            <a:off x="218880" y="36000"/>
            <a:ext cx="582120" cy="822960"/>
          </a:xfrm>
          <a:prstGeom prst="rect">
            <a:avLst/>
          </a:prstGeom>
          <a:ln>
            <a:noFill/>
          </a:ln>
        </p:spPr>
      </p:pic>
      <p:pic>
        <p:nvPicPr>
          <p:cNvPr id="55" name="" descr=""/>
          <p:cNvPicPr/>
          <p:nvPr/>
        </p:nvPicPr>
        <p:blipFill>
          <a:blip r:embed="rId6"/>
          <a:stretch/>
        </p:blipFill>
        <p:spPr>
          <a:xfrm>
            <a:off x="146880" y="9180000"/>
            <a:ext cx="3091680" cy="640080"/>
          </a:xfrm>
          <a:prstGeom prst="rect">
            <a:avLst/>
          </a:prstGeom>
          <a:ln>
            <a:noFill/>
          </a:ln>
        </p:spPr>
      </p:pic>
      <p:pic>
        <p:nvPicPr>
          <p:cNvPr id="56" name="" descr=""/>
          <p:cNvPicPr/>
          <p:nvPr/>
        </p:nvPicPr>
        <p:blipFill>
          <a:blip r:embed="rId7"/>
          <a:stretch/>
        </p:blipFill>
        <p:spPr>
          <a:xfrm>
            <a:off x="4987440" y="9252000"/>
            <a:ext cx="817560" cy="568080"/>
          </a:xfrm>
          <a:prstGeom prst="rect">
            <a:avLst/>
          </a:prstGeom>
          <a:ln>
            <a:noFill/>
          </a:ln>
        </p:spPr>
      </p:pic>
      <p:pic>
        <p:nvPicPr>
          <p:cNvPr id="57" name="" descr=""/>
          <p:cNvPicPr/>
          <p:nvPr/>
        </p:nvPicPr>
        <p:blipFill>
          <a:blip r:embed="rId8"/>
          <a:stretch/>
        </p:blipFill>
        <p:spPr>
          <a:xfrm>
            <a:off x="5853240" y="9252000"/>
            <a:ext cx="824760" cy="568080"/>
          </a:xfrm>
          <a:prstGeom prst="rect">
            <a:avLst/>
          </a:prstGeom>
          <a:ln>
            <a:noFill/>
          </a:ln>
        </p:spPr>
      </p:pic>
      <p:sp>
        <p:nvSpPr>
          <p:cNvPr id="58" name="CustomShape 6"/>
          <p:cNvSpPr/>
          <p:nvPr/>
        </p:nvSpPr>
        <p:spPr>
          <a:xfrm>
            <a:off x="174600" y="3930840"/>
            <a:ext cx="6500520" cy="240840"/>
          </a:xfrm>
          <a:prstGeom prst="roundRect">
            <a:avLst>
              <a:gd name="adj" fmla="val 16667"/>
            </a:avLst>
          </a:prstGeom>
          <a:solidFill>
            <a:srgbClr val="3465a4"/>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Bridging the gap</a:t>
            </a:r>
            <a:endParaRPr b="0" lang="en-US" sz="1000" spc="-1" strike="noStrike">
              <a:latin typeface="Arial"/>
            </a:endParaRPr>
          </a:p>
        </p:txBody>
      </p:sp>
      <p:pic>
        <p:nvPicPr>
          <p:cNvPr id="59" name="" descr=""/>
          <p:cNvPicPr/>
          <p:nvPr/>
        </p:nvPicPr>
        <p:blipFill>
          <a:blip r:embed="rId9"/>
          <a:stretch/>
        </p:blipFill>
        <p:spPr>
          <a:xfrm>
            <a:off x="150480" y="4200840"/>
            <a:ext cx="4055760" cy="2503440"/>
          </a:xfrm>
          <a:prstGeom prst="rect">
            <a:avLst/>
          </a:prstGeom>
          <a:ln>
            <a:noFill/>
          </a:ln>
        </p:spPr>
      </p:pic>
      <p:sp>
        <p:nvSpPr>
          <p:cNvPr id="60" name="CustomShape 7"/>
          <p:cNvSpPr/>
          <p:nvPr/>
        </p:nvSpPr>
        <p:spPr>
          <a:xfrm>
            <a:off x="3486600" y="1876320"/>
            <a:ext cx="3208680" cy="240840"/>
          </a:xfrm>
          <a:prstGeom prst="roundRect">
            <a:avLst>
              <a:gd name="adj" fmla="val 16667"/>
            </a:avLst>
          </a:prstGeom>
          <a:solidFill>
            <a:srgbClr val="3465a4"/>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References</a:t>
            </a:r>
            <a:endParaRPr b="0" lang="en-US" sz="1000" spc="-1" strike="noStrike">
              <a:latin typeface="Arial"/>
            </a:endParaRPr>
          </a:p>
        </p:txBody>
      </p:sp>
      <p:sp>
        <p:nvSpPr>
          <p:cNvPr id="61" name="CustomShape 8"/>
          <p:cNvSpPr/>
          <p:nvPr/>
        </p:nvSpPr>
        <p:spPr>
          <a:xfrm>
            <a:off x="3510720" y="2140200"/>
            <a:ext cx="3164400" cy="1550520"/>
          </a:xfrm>
          <a:prstGeom prst="rect">
            <a:avLst/>
          </a:prstGeom>
          <a:noFill/>
          <a:ln>
            <a:noFill/>
          </a:ln>
        </p:spPr>
        <p:style>
          <a:lnRef idx="0"/>
          <a:fillRef idx="0"/>
          <a:effectRef idx="0"/>
          <a:fontRef idx="minor"/>
        </p:style>
      </p:sp>
      <p:sp>
        <p:nvSpPr>
          <p:cNvPr id="62" name="TextShape 9"/>
          <p:cNvSpPr txBox="1"/>
          <p:nvPr/>
        </p:nvSpPr>
        <p:spPr>
          <a:xfrm>
            <a:off x="91440" y="2103120"/>
            <a:ext cx="3383280" cy="1733400"/>
          </a:xfrm>
          <a:prstGeom prst="rect">
            <a:avLst/>
          </a:prstGeom>
          <a:noFill/>
          <a:ln>
            <a:noFill/>
          </a:ln>
        </p:spPr>
        <p:txBody>
          <a:bodyPr lIns="90000" rIns="90000" tIns="45000" bIns="45000"/>
          <a:p>
            <a:pPr algn="just">
              <a:lnSpc>
                <a:spcPct val="100000"/>
              </a:lnSpc>
            </a:pPr>
            <a:r>
              <a:rPr b="0" lang="en-US" sz="800" spc="-1" strike="noStrike">
                <a:solidFill>
                  <a:srgbClr val="000000"/>
                </a:solidFill>
                <a:latin typeface="Cambria"/>
                <a:ea typeface="ＭＳ Ｐゴシック"/>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 And as more material is gathered to illustrate approaches on the analysis of Life Science data, the higher the risk to overwhelm users.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 room for testing further experimental tools, easing reuse, while consolidating protocols and reproducibility.</a:t>
            </a:r>
            <a:endParaRPr b="0" lang="en-US" sz="800" spc="-1" strike="noStrike">
              <a:latin typeface="Arial"/>
            </a:endParaRPr>
          </a:p>
        </p:txBody>
      </p:sp>
      <p:sp>
        <p:nvSpPr>
          <p:cNvPr id="63" name="TextShape 10"/>
          <p:cNvSpPr txBox="1"/>
          <p:nvPr/>
        </p:nvSpPr>
        <p:spPr>
          <a:xfrm>
            <a:off x="3402720" y="2104200"/>
            <a:ext cx="3472560" cy="1733400"/>
          </a:xfrm>
          <a:prstGeom prst="rect">
            <a:avLst/>
          </a:prstGeom>
          <a:noFill/>
          <a:ln>
            <a:noFill/>
          </a:ln>
        </p:spPr>
        <p:txBody>
          <a:bodyPr lIns="90000" rIns="90000" tIns="45000" bIns="45000"/>
          <a:p>
            <a:pPr>
              <a:lnSpc>
                <a:spcPct val="100000"/>
              </a:lnSpc>
            </a:pPr>
            <a:r>
              <a:rPr b="1" lang="en-US" sz="800" spc="-1" strike="noStrike">
                <a:solidFill>
                  <a:srgbClr val="000000"/>
                </a:solidFill>
                <a:latin typeface="Cambria"/>
                <a:ea typeface="ＭＳ Ｐゴシック"/>
              </a:rPr>
              <a:t>Wolfien M</a:t>
            </a:r>
            <a:r>
              <a:rPr b="0" lang="en-US" sz="800" spc="-1" strike="noStrike">
                <a:solidFill>
                  <a:srgbClr val="000000"/>
                </a:solidFill>
                <a:latin typeface="Cambria"/>
                <a:ea typeface="ＭＳ Ｐゴシック"/>
              </a:rPr>
              <a:t>, Rimmbach R, Schmitz U, Jung JJ, Krebs S, Steinhoff G, David R,</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1" lang="en-US" sz="800" spc="-1" strike="noStrike">
                <a:solidFill>
                  <a:srgbClr val="000000"/>
                </a:solidFill>
                <a:latin typeface="Cambria"/>
                <a:ea typeface="ＭＳ Ｐゴシック"/>
              </a:rPr>
              <a:t>Wolkenhauer O</a:t>
            </a:r>
            <a:r>
              <a:rPr b="0" lang="en-US" sz="800" spc="-1" strike="noStrike">
                <a:solidFill>
                  <a:srgbClr val="000000"/>
                </a:solidFill>
                <a:latin typeface="Cambria"/>
                <a:ea typeface="ＭＳ Ｐゴシック"/>
              </a:rPr>
              <a:t>. TRAPLINE: A standardized and automated pipeline</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For RNA sequencing data analysis, evaluation and annotation.</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BMC Bioinformatics, 2016. </a:t>
            </a:r>
            <a:r>
              <a:rPr b="0" i="1" lang="en-US" sz="800" spc="-1" strike="noStrike">
                <a:solidFill>
                  <a:srgbClr val="3465a4"/>
                </a:solidFill>
                <a:latin typeface="Cambria"/>
                <a:ea typeface="ＭＳ Ｐゴシック"/>
              </a:rPr>
              <a:t>10.1186/s12859-015-0873-9</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Lott SC, </a:t>
            </a:r>
            <a:r>
              <a:rPr b="1" lang="en-US" sz="800" spc="-1" strike="noStrike">
                <a:solidFill>
                  <a:srgbClr val="000000"/>
                </a:solidFill>
                <a:latin typeface="Cambria"/>
                <a:ea typeface="ＭＳ Ｐゴシック"/>
              </a:rPr>
              <a:t>Wolfien M</a:t>
            </a:r>
            <a:r>
              <a:rPr b="0" lang="en-US" sz="800" spc="-1" strike="noStrike">
                <a:solidFill>
                  <a:srgbClr val="000000"/>
                </a:solidFill>
                <a:latin typeface="Cambria"/>
                <a:ea typeface="ＭＳ Ｐゴシック"/>
              </a:rPr>
              <a:t>, Riege K, </a:t>
            </a:r>
            <a:r>
              <a:rPr b="1" lang="en-US" sz="800" spc="-1" strike="noStrike">
                <a:solidFill>
                  <a:srgbClr val="000000"/>
                </a:solidFill>
                <a:latin typeface="Cambria"/>
                <a:ea typeface="ＭＳ Ｐゴシック"/>
              </a:rPr>
              <a:t>Bagnacani A</a:t>
            </a:r>
            <a:r>
              <a:rPr b="0" lang="en-US" sz="800" spc="-1" strike="noStrike">
                <a:solidFill>
                  <a:srgbClr val="000000"/>
                </a:solidFill>
                <a:latin typeface="Cambria"/>
                <a:ea typeface="ＭＳ Ｐゴシック"/>
              </a:rPr>
              <a:t>, </a:t>
            </a:r>
            <a:r>
              <a:rPr b="1" lang="en-US" sz="800" spc="-1" strike="noStrike">
                <a:solidFill>
                  <a:srgbClr val="000000"/>
                </a:solidFill>
                <a:latin typeface="Cambria"/>
                <a:ea typeface="ＭＳ Ｐゴシック"/>
              </a:rPr>
              <a:t>Wolkenhauer O</a:t>
            </a:r>
            <a:r>
              <a:rPr b="0" lang="en-US" sz="800" spc="-1" strike="noStrike">
                <a:solidFill>
                  <a:srgbClr val="000000"/>
                </a:solidFill>
                <a:latin typeface="Cambria"/>
                <a:ea typeface="ＭＳ Ｐゴシック"/>
              </a:rPr>
              <a:t>, Hoffmann S,</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Hess WR. Customized workflow development and data modularization</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concepts for RNA-Sequencing and metatranscriptome experiments.</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Journal of Biotechnology, 2017. </a:t>
            </a:r>
            <a:r>
              <a:rPr b="0" i="1" lang="en-US" sz="800" spc="-1" strike="noStrike">
                <a:solidFill>
                  <a:srgbClr val="3465a4"/>
                </a:solidFill>
                <a:latin typeface="Cambria"/>
                <a:ea typeface="ＭＳ Ｐゴシック"/>
              </a:rPr>
              <a:t>10.1016/j.jbiotec.2017.06.1203</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Grüning BA, Fallmann J, Yusuf D, Will S, Erxleben A, Eggenhofer F,</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Houwaart T, Batut B, Videm P, </a:t>
            </a:r>
            <a:r>
              <a:rPr b="1" lang="en-US" sz="800" spc="-1" strike="noStrike">
                <a:solidFill>
                  <a:srgbClr val="000000"/>
                </a:solidFill>
                <a:latin typeface="Cambria"/>
                <a:ea typeface="ＭＳ Ｐゴシック"/>
              </a:rPr>
              <a:t>Bagnacani A</a:t>
            </a:r>
            <a:r>
              <a:rPr b="0" lang="en-US" sz="800" spc="-1" strike="noStrike">
                <a:solidFill>
                  <a:srgbClr val="000000"/>
                </a:solidFill>
                <a:latin typeface="Cambria"/>
                <a:ea typeface="ＭＳ Ｐゴシック"/>
              </a:rPr>
              <a:t>, </a:t>
            </a:r>
            <a:r>
              <a:rPr b="1" lang="en-US" sz="800" spc="-1" strike="noStrike">
                <a:solidFill>
                  <a:srgbClr val="000000"/>
                </a:solidFill>
                <a:latin typeface="Cambria"/>
                <a:ea typeface="ＭＳ Ｐゴシック"/>
              </a:rPr>
              <a:t>Wolfien M</a:t>
            </a:r>
            <a:r>
              <a:rPr b="0" lang="en-US" sz="800" spc="-1" strike="noStrike">
                <a:solidFill>
                  <a:srgbClr val="000000"/>
                </a:solidFill>
                <a:latin typeface="Cambria"/>
                <a:ea typeface="ＭＳ Ｐゴシック"/>
              </a:rPr>
              <a:t>, Lott SC,</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Hoogstrate Y, Hess WR, </a:t>
            </a:r>
            <a:r>
              <a:rPr b="1" lang="en-US" sz="800" spc="-1" strike="noStrike">
                <a:solidFill>
                  <a:srgbClr val="000000"/>
                </a:solidFill>
                <a:latin typeface="Cambria"/>
                <a:ea typeface="ＭＳ Ｐゴシック"/>
              </a:rPr>
              <a:t>Wolkenhauer O</a:t>
            </a:r>
            <a:r>
              <a:rPr b="0" lang="en-US" sz="800" spc="-1" strike="noStrike">
                <a:solidFill>
                  <a:srgbClr val="000000"/>
                </a:solidFill>
                <a:latin typeface="Cambria"/>
                <a:ea typeface="ＭＳ Ｐゴシック"/>
              </a:rPr>
              <a:t>, Hoffmann S, Akalin A, Ohler</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U, Stadler PF, Backofen R. The RNA workbench: best practices for RNA</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And high-throughput sequencing bioinformatics in Galaxy.</a:t>
            </a:r>
            <a:endParaRPr b="0" lang="en-US" sz="800" spc="-1" strike="noStrike">
              <a:latin typeface="Arial"/>
            </a:endParaRPr>
          </a:p>
          <a:p>
            <a:pPr>
              <a:lnSpc>
                <a:spcPct val="100000"/>
              </a:lnSpc>
            </a:pPr>
            <a:r>
              <a:rPr b="0" lang="en-US" sz="800" spc="-1" strike="noStrike">
                <a:solidFill>
                  <a:srgbClr val="000000"/>
                </a:solidFill>
                <a:latin typeface="Cambria"/>
                <a:ea typeface="ＭＳ Ｐゴシック"/>
              </a:rPr>
              <a:t>      </a:t>
            </a:r>
            <a:r>
              <a:rPr b="0" lang="en-US" sz="800" spc="-1" strike="noStrike">
                <a:solidFill>
                  <a:srgbClr val="000000"/>
                </a:solidFill>
                <a:latin typeface="Cambria"/>
                <a:ea typeface="ＭＳ Ｐゴシック"/>
              </a:rPr>
              <a:t>Nucleic Acids Research, 2017. </a:t>
            </a:r>
            <a:r>
              <a:rPr b="0" i="1" lang="en-US" sz="800" spc="-1" strike="noStrike">
                <a:solidFill>
                  <a:srgbClr val="3465a4"/>
                </a:solidFill>
                <a:latin typeface="Cambria"/>
                <a:ea typeface="ＭＳ Ｐゴシック"/>
              </a:rPr>
              <a:t>10.1093/nar/gkx409</a:t>
            </a:r>
            <a:endParaRPr b="0" lang="en-US" sz="800" spc="-1" strike="noStrike">
              <a:latin typeface="Arial"/>
            </a:endParaRPr>
          </a:p>
        </p:txBody>
      </p:sp>
      <p:sp>
        <p:nvSpPr>
          <p:cNvPr id="64" name="TextShape 11"/>
          <p:cNvSpPr txBox="1"/>
          <p:nvPr/>
        </p:nvSpPr>
        <p:spPr>
          <a:xfrm>
            <a:off x="4145760" y="4153680"/>
            <a:ext cx="2620800" cy="2575080"/>
          </a:xfrm>
          <a:prstGeom prst="rect">
            <a:avLst/>
          </a:prstGeom>
          <a:noFill/>
          <a:ln>
            <a:noFill/>
          </a:ln>
        </p:spPr>
        <p:txBody>
          <a:bodyPr lIns="90000" rIns="90000" tIns="45000" bIns="45000"/>
          <a:p>
            <a:pPr algn="just">
              <a:lnSpc>
                <a:spcPct val="100000"/>
              </a:lnSpc>
            </a:pPr>
            <a:r>
              <a:rPr b="1" lang="en-US" sz="1000" spc="-1" strike="noStrike">
                <a:solidFill>
                  <a:srgbClr val="000000"/>
                </a:solidFill>
                <a:latin typeface="Cambria"/>
                <a:ea typeface="ＭＳ Ｐゴシック"/>
              </a:rPr>
              <a:t>The de.STAIR interactive recommendation system.</a:t>
            </a:r>
            <a:r>
              <a:rPr b="0" lang="en-US" sz="1000" spc="-1" strike="noStrike">
                <a:solidFill>
                  <a:srgbClr val="000000"/>
                </a:solidFill>
                <a:latin typeface="Cambria"/>
                <a:ea typeface="ＭＳ Ｐゴシック"/>
              </a:rPr>
              <a:t> The recommendation system traces a path from the beginning of a Life Science data analysis to its end. Here, researchers can decide which path to walk towards the completion of the desired analysis by providing an input dataset and an analysis goal. Tools are recommended step by step, based on both tool’s pertinence within the scope of the requested goal, and existing best practices within the current analysis step. A best practice approach is shared among the scientific community through the Galaxy platform as reusable workflows, while a tool pertinence is inferred from the provided EDAM ontology terms associated to its operations and input/output data formats.</a:t>
            </a:r>
            <a:endParaRPr b="0" lang="en-US" sz="1000" spc="-1" strike="noStrike">
              <a:latin typeface="Arial"/>
            </a:endParaRPr>
          </a:p>
        </p:txBody>
      </p:sp>
      <p:sp>
        <p:nvSpPr>
          <p:cNvPr id="65" name="CustomShape 12"/>
          <p:cNvSpPr/>
          <p:nvPr/>
        </p:nvSpPr>
        <p:spPr>
          <a:xfrm>
            <a:off x="174600" y="6846840"/>
            <a:ext cx="6500520" cy="240840"/>
          </a:xfrm>
          <a:prstGeom prst="roundRect">
            <a:avLst>
              <a:gd name="adj" fmla="val 16667"/>
            </a:avLst>
          </a:prstGeom>
          <a:solidFill>
            <a:srgbClr val="3465a4"/>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1000" spc="-1" strike="noStrike">
                <a:solidFill>
                  <a:srgbClr val="ffffff"/>
                </a:solidFill>
                <a:latin typeface="Cambria"/>
                <a:ea typeface="ＭＳ Ｐゴシック"/>
              </a:rPr>
              <a:t>Towards the automation</a:t>
            </a:r>
            <a:endParaRPr b="0" lang="en-US" sz="1000" spc="-1" strike="noStrike">
              <a:latin typeface="Arial"/>
            </a:endParaRPr>
          </a:p>
        </p:txBody>
      </p:sp>
      <p:sp>
        <p:nvSpPr>
          <p:cNvPr id="66" name="TextShape 13"/>
          <p:cNvSpPr txBox="1"/>
          <p:nvPr/>
        </p:nvSpPr>
        <p:spPr>
          <a:xfrm>
            <a:off x="2215440" y="7234920"/>
            <a:ext cx="2356560" cy="446040"/>
          </a:xfrm>
          <a:prstGeom prst="rect">
            <a:avLst/>
          </a:prstGeom>
          <a:noFill/>
          <a:ln>
            <a:noFill/>
          </a:ln>
        </p:spPr>
        <p:txBody>
          <a:bodyPr lIns="90000" rIns="90000" tIns="45000" bIns="45000"/>
          <a:p>
            <a:pPr algn="ctr">
              <a:lnSpc>
                <a:spcPct val="100000"/>
              </a:lnSpc>
            </a:pPr>
            <a:r>
              <a:rPr b="0" lang="en-US" sz="1000" spc="-1" strike="noStrike">
                <a:solidFill>
                  <a:srgbClr val="000000"/>
                </a:solidFill>
                <a:latin typeface="Cambria"/>
                <a:ea typeface="ＭＳ Ｐゴシック"/>
              </a:rPr>
              <a:t>Leverage on the Galaxy interactive tours</a:t>
            </a:r>
            <a:endParaRPr b="0" lang="en-US" sz="1000" spc="-1" strike="noStrike">
              <a:latin typeface="Arial"/>
            </a:endParaRPr>
          </a:p>
          <a:p>
            <a:pPr algn="ctr">
              <a:lnSpc>
                <a:spcPct val="100000"/>
              </a:lnSpc>
            </a:pPr>
            <a:r>
              <a:rPr b="0" lang="en-US" sz="1000" spc="-1" strike="noStrike">
                <a:solidFill>
                  <a:srgbClr val="000000"/>
                </a:solidFill>
                <a:latin typeface="Cambria"/>
                <a:ea typeface="ＭＳ Ｐゴシック"/>
              </a:rPr>
              <a:t>to provide users </a:t>
            </a:r>
            <a:r>
              <a:rPr b="0" i="1" lang="en-US" sz="1000" spc="-1" strike="noStrike">
                <a:solidFill>
                  <a:srgbClr val="000000"/>
                </a:solidFill>
                <a:latin typeface="Cambria"/>
                <a:ea typeface="ＭＳ Ｐゴシック"/>
              </a:rPr>
              <a:t>interchangeable tools</a:t>
            </a:r>
            <a:endParaRPr b="0" lang="en-US" sz="1000" spc="-1" strike="noStrike">
              <a:latin typeface="Arial"/>
            </a:endParaRPr>
          </a:p>
        </p:txBody>
      </p:sp>
      <p:sp>
        <p:nvSpPr>
          <p:cNvPr id="67" name="TextShape 14"/>
          <p:cNvSpPr txBox="1"/>
          <p:nvPr/>
        </p:nvSpPr>
        <p:spPr>
          <a:xfrm>
            <a:off x="1933200" y="7869600"/>
            <a:ext cx="2895840" cy="398880"/>
          </a:xfrm>
          <a:prstGeom prst="rect">
            <a:avLst/>
          </a:prstGeom>
          <a:noFill/>
          <a:ln>
            <a:noFill/>
          </a:ln>
        </p:spPr>
        <p:txBody>
          <a:bodyPr lIns="90000" rIns="90000" tIns="45000" bIns="45000"/>
          <a:p>
            <a:pPr algn="ctr">
              <a:lnSpc>
                <a:spcPct val="100000"/>
              </a:lnSpc>
            </a:pPr>
            <a:r>
              <a:rPr b="0" lang="en-US" sz="1000" spc="-1" strike="noStrike">
                <a:solidFill>
                  <a:srgbClr val="000000"/>
                </a:solidFill>
                <a:latin typeface="Cambria"/>
                <a:ea typeface="ＭＳ Ｐゴシック"/>
              </a:rPr>
              <a:t>Gather EDAM ontology terms describing each tool in terms of </a:t>
            </a:r>
            <a:r>
              <a:rPr b="0" i="1" lang="en-US" sz="1000" spc="-1" strike="noStrike">
                <a:solidFill>
                  <a:srgbClr val="000000"/>
                </a:solidFill>
                <a:latin typeface="Cambria"/>
                <a:ea typeface="ＭＳ Ｐゴシック"/>
              </a:rPr>
              <a:t>operations</a:t>
            </a:r>
            <a:r>
              <a:rPr b="0" lang="en-US" sz="1000" spc="-1" strike="noStrike">
                <a:solidFill>
                  <a:srgbClr val="000000"/>
                </a:solidFill>
                <a:latin typeface="Cambria"/>
                <a:ea typeface="ＭＳ Ｐゴシック"/>
              </a:rPr>
              <a:t>, input, and output </a:t>
            </a:r>
            <a:r>
              <a:rPr b="0" i="1" lang="en-US" sz="1000" spc="-1" strike="noStrike">
                <a:solidFill>
                  <a:srgbClr val="000000"/>
                </a:solidFill>
                <a:latin typeface="Cambria"/>
                <a:ea typeface="ＭＳ Ｐゴシック"/>
              </a:rPr>
              <a:t>formats</a:t>
            </a:r>
            <a:endParaRPr b="0" lang="en-US" sz="1000" spc="-1" strike="noStrike">
              <a:latin typeface="Arial"/>
            </a:endParaRPr>
          </a:p>
        </p:txBody>
      </p:sp>
      <p:sp>
        <p:nvSpPr>
          <p:cNvPr id="68" name="TextShape 15"/>
          <p:cNvSpPr txBox="1"/>
          <p:nvPr/>
        </p:nvSpPr>
        <p:spPr>
          <a:xfrm>
            <a:off x="1969200" y="8481600"/>
            <a:ext cx="2838240" cy="398880"/>
          </a:xfrm>
          <a:prstGeom prst="rect">
            <a:avLst/>
          </a:prstGeom>
          <a:noFill/>
          <a:ln>
            <a:noFill/>
          </a:ln>
        </p:spPr>
        <p:txBody>
          <a:bodyPr lIns="90000" rIns="90000" tIns="45000" bIns="45000"/>
          <a:p>
            <a:pPr algn="ctr">
              <a:lnSpc>
                <a:spcPct val="100000"/>
              </a:lnSpc>
            </a:pPr>
            <a:r>
              <a:rPr b="0" lang="en-US" sz="1000" spc="-1" strike="noStrike">
                <a:solidFill>
                  <a:srgbClr val="000000"/>
                </a:solidFill>
                <a:latin typeface="Cambria"/>
                <a:ea typeface="ＭＳ Ｐゴシック"/>
              </a:rPr>
              <a:t>Mine Galaxy instances for </a:t>
            </a:r>
            <a:r>
              <a:rPr b="0" i="1" lang="en-US" sz="1000" spc="-1" strike="noStrike">
                <a:solidFill>
                  <a:srgbClr val="000000"/>
                </a:solidFill>
                <a:latin typeface="Cambria"/>
                <a:ea typeface="ＭＳ Ｐゴシック"/>
              </a:rPr>
              <a:t>user-tracked data</a:t>
            </a:r>
            <a:r>
              <a:rPr b="0" lang="en-US" sz="1000" spc="-1" strike="noStrike">
                <a:solidFill>
                  <a:srgbClr val="000000"/>
                </a:solidFill>
                <a:latin typeface="Cambria"/>
                <a:ea typeface="ＭＳ Ｐゴシック"/>
              </a:rPr>
              <a:t>: tool sequences, parametrization, formats</a:t>
            </a:r>
            <a:endParaRPr b="0" lang="en-US" sz="1000" spc="-1" strike="noStrike">
              <a:latin typeface="Arial"/>
            </a:endParaRPr>
          </a:p>
        </p:txBody>
      </p:sp>
      <p:sp>
        <p:nvSpPr>
          <p:cNvPr id="69" name="CustomShape 16"/>
          <p:cNvSpPr/>
          <p:nvPr/>
        </p:nvSpPr>
        <p:spPr>
          <a:xfrm>
            <a:off x="2202480" y="7201800"/>
            <a:ext cx="2396160" cy="479160"/>
          </a:xfrm>
          <a:prstGeom prst="roundRect">
            <a:avLst>
              <a:gd name="adj" fmla="val 5154"/>
            </a:avLst>
          </a:prstGeom>
          <a:noFill/>
          <a:ln w="10080">
            <a:solidFill>
              <a:srgbClr val="3465a4"/>
            </a:solidFill>
            <a:round/>
          </a:ln>
        </p:spPr>
        <p:style>
          <a:lnRef idx="0"/>
          <a:fillRef idx="0"/>
          <a:effectRef idx="0"/>
          <a:fontRef idx="minor"/>
        </p:style>
      </p:sp>
      <p:sp>
        <p:nvSpPr>
          <p:cNvPr id="70" name="CustomShape 17"/>
          <p:cNvSpPr/>
          <p:nvPr/>
        </p:nvSpPr>
        <p:spPr>
          <a:xfrm>
            <a:off x="1950840" y="7813800"/>
            <a:ext cx="2903400" cy="479160"/>
          </a:xfrm>
          <a:prstGeom prst="roundRect">
            <a:avLst>
              <a:gd name="adj" fmla="val 5154"/>
            </a:avLst>
          </a:prstGeom>
          <a:noFill/>
          <a:ln w="10080">
            <a:solidFill>
              <a:srgbClr val="3465a4"/>
            </a:solidFill>
            <a:round/>
          </a:ln>
        </p:spPr>
        <p:style>
          <a:lnRef idx="0"/>
          <a:fillRef idx="0"/>
          <a:effectRef idx="0"/>
          <a:fontRef idx="minor"/>
        </p:style>
      </p:sp>
      <p:pic>
        <p:nvPicPr>
          <p:cNvPr id="71" name="" descr=""/>
          <p:cNvPicPr/>
          <p:nvPr/>
        </p:nvPicPr>
        <p:blipFill>
          <a:blip r:embed="rId10"/>
          <a:stretch/>
        </p:blipFill>
        <p:spPr>
          <a:xfrm>
            <a:off x="414000" y="7553520"/>
            <a:ext cx="448200" cy="453600"/>
          </a:xfrm>
          <a:prstGeom prst="rect">
            <a:avLst/>
          </a:prstGeom>
          <a:ln>
            <a:noFill/>
          </a:ln>
        </p:spPr>
      </p:pic>
      <p:pic>
        <p:nvPicPr>
          <p:cNvPr id="72" name="" descr=""/>
          <p:cNvPicPr/>
          <p:nvPr/>
        </p:nvPicPr>
        <p:blipFill>
          <a:blip r:embed="rId11"/>
          <a:stretch/>
        </p:blipFill>
        <p:spPr>
          <a:xfrm>
            <a:off x="1031040" y="8146800"/>
            <a:ext cx="487440" cy="487440"/>
          </a:xfrm>
          <a:prstGeom prst="rect">
            <a:avLst/>
          </a:prstGeom>
          <a:ln>
            <a:noFill/>
          </a:ln>
        </p:spPr>
      </p:pic>
      <p:pic>
        <p:nvPicPr>
          <p:cNvPr id="73" name="" descr=""/>
          <p:cNvPicPr/>
          <p:nvPr/>
        </p:nvPicPr>
        <p:blipFill>
          <a:blip r:embed="rId12"/>
          <a:stretch/>
        </p:blipFill>
        <p:spPr>
          <a:xfrm>
            <a:off x="365760" y="8229600"/>
            <a:ext cx="612720" cy="461520"/>
          </a:xfrm>
          <a:prstGeom prst="rect">
            <a:avLst/>
          </a:prstGeom>
          <a:ln>
            <a:noFill/>
          </a:ln>
        </p:spPr>
      </p:pic>
      <p:sp>
        <p:nvSpPr>
          <p:cNvPr id="74" name="CustomShape 18"/>
          <p:cNvSpPr/>
          <p:nvPr/>
        </p:nvSpPr>
        <p:spPr>
          <a:xfrm>
            <a:off x="1986840" y="8425800"/>
            <a:ext cx="2820600" cy="479160"/>
          </a:xfrm>
          <a:prstGeom prst="roundRect">
            <a:avLst>
              <a:gd name="adj" fmla="val 5154"/>
            </a:avLst>
          </a:prstGeom>
          <a:noFill/>
          <a:ln w="10080">
            <a:solidFill>
              <a:srgbClr val="3465a4"/>
            </a:solidFill>
            <a:round/>
          </a:ln>
        </p:spPr>
        <p:style>
          <a:lnRef idx="0"/>
          <a:fillRef idx="0"/>
          <a:effectRef idx="0"/>
          <a:fontRef idx="minor"/>
        </p:style>
      </p:sp>
      <p:sp>
        <p:nvSpPr>
          <p:cNvPr id="75" name="Line 19"/>
          <p:cNvSpPr/>
          <p:nvPr/>
        </p:nvSpPr>
        <p:spPr>
          <a:xfrm>
            <a:off x="3383280" y="7680960"/>
            <a:ext cx="0" cy="0"/>
          </a:xfrm>
          <a:prstGeom prst="line">
            <a:avLst/>
          </a:prstGeom>
          <a:ln w="6480">
            <a:solidFill>
              <a:srgbClr val="729fcf"/>
            </a:solidFill>
            <a:round/>
            <a:tailEnd len="med" type="triangle" w="med"/>
          </a:ln>
        </p:spPr>
        <p:style>
          <a:lnRef idx="0"/>
          <a:fillRef idx="0"/>
          <a:effectRef idx="0"/>
          <a:fontRef idx="minor"/>
        </p:style>
      </p:sp>
      <p:cxnSp>
        <p:nvCxnSpPr>
          <p:cNvPr id="76" name="Line 20"/>
          <p:cNvCxnSpPr>
            <a:stCxn id="69" idx="0"/>
            <a:endCxn id="70" idx="0"/>
          </p:cNvCxnSpPr>
          <p:nvPr/>
        </p:nvCxnSpPr>
        <p:spPr>
          <a:xfrm flipH="1">
            <a:off x="1950840" y="7441200"/>
            <a:ext cx="252000" cy="612360"/>
          </a:xfrm>
          <a:prstGeom prst="curvedConnector3">
            <a:avLst/>
          </a:prstGeom>
          <a:ln w="10080">
            <a:solidFill>
              <a:srgbClr val="3465a4"/>
            </a:solidFill>
            <a:round/>
            <a:tailEnd len="med" type="triangle" w="med"/>
          </a:ln>
        </p:spPr>
      </p:cxnSp>
      <p:cxnSp>
        <p:nvCxnSpPr>
          <p:cNvPr id="77" name="Line 21"/>
          <p:cNvCxnSpPr>
            <a:stCxn id="70" idx="43"/>
            <a:endCxn id="74" idx="43"/>
          </p:cNvCxnSpPr>
          <p:nvPr/>
        </p:nvCxnSpPr>
        <p:spPr>
          <a:xfrm flipH="1">
            <a:off x="4807440" y="8053200"/>
            <a:ext cx="47160" cy="612360"/>
          </a:xfrm>
          <a:prstGeom prst="curvedConnector3">
            <a:avLst/>
          </a:prstGeom>
          <a:ln w="10080">
            <a:solidFill>
              <a:srgbClr val="3465a4"/>
            </a:solidFill>
            <a:round/>
            <a:tailEnd len="med" type="triangle" w="med"/>
          </a:ln>
        </p:spPr>
      </p:cxnSp>
      <p:pic>
        <p:nvPicPr>
          <p:cNvPr id="78" name="" descr=""/>
          <p:cNvPicPr/>
          <p:nvPr/>
        </p:nvPicPr>
        <p:blipFill>
          <a:blip r:embed="rId13"/>
          <a:stretch/>
        </p:blipFill>
        <p:spPr>
          <a:xfrm>
            <a:off x="6084720" y="7492320"/>
            <a:ext cx="548640" cy="548640"/>
          </a:xfrm>
          <a:prstGeom prst="rect">
            <a:avLst/>
          </a:prstGeom>
          <a:ln>
            <a:noFill/>
          </a:ln>
        </p:spPr>
      </p:pic>
      <p:pic>
        <p:nvPicPr>
          <p:cNvPr id="79" name="" descr=""/>
          <p:cNvPicPr/>
          <p:nvPr/>
        </p:nvPicPr>
        <p:blipFill>
          <a:blip r:embed="rId14"/>
          <a:stretch/>
        </p:blipFill>
        <p:spPr>
          <a:xfrm>
            <a:off x="5189400" y="7541640"/>
            <a:ext cx="848520" cy="488520"/>
          </a:xfrm>
          <a:prstGeom prst="rect">
            <a:avLst/>
          </a:prstGeom>
          <a:ln>
            <a:noFill/>
          </a:ln>
        </p:spPr>
      </p:pic>
      <p:pic>
        <p:nvPicPr>
          <p:cNvPr id="80" name="" descr=""/>
          <p:cNvPicPr/>
          <p:nvPr/>
        </p:nvPicPr>
        <p:blipFill>
          <a:blip r:embed="rId15"/>
          <a:stretch/>
        </p:blipFill>
        <p:spPr>
          <a:xfrm>
            <a:off x="5195520" y="8088480"/>
            <a:ext cx="490680" cy="437760"/>
          </a:xfrm>
          <a:prstGeom prst="rect">
            <a:avLst/>
          </a:prstGeom>
          <a:ln>
            <a:noFill/>
          </a:ln>
        </p:spPr>
      </p:pic>
      <p:pic>
        <p:nvPicPr>
          <p:cNvPr id="81" name="quay.svg" descr=""/>
          <p:cNvPicPr/>
          <p:nvPr/>
        </p:nvPicPr>
        <p:blipFill>
          <a:blip r:embed="rId16"/>
          <a:stretch/>
        </p:blipFill>
        <p:spPr>
          <a:xfrm>
            <a:off x="5780160" y="8202600"/>
            <a:ext cx="769320" cy="215640"/>
          </a:xfrm>
          <a:prstGeom prst="rect">
            <a:avLst/>
          </a:prstGeom>
          <a:ln>
            <a:noFill/>
          </a:ln>
        </p:spPr>
      </p:pic>
      <p:pic>
        <p:nvPicPr>
          <p:cNvPr id="82" name="" descr=""/>
          <p:cNvPicPr/>
          <p:nvPr/>
        </p:nvPicPr>
        <p:blipFill>
          <a:blip r:embed="rId17"/>
          <a:stretch/>
        </p:blipFill>
        <p:spPr>
          <a:xfrm>
            <a:off x="1017720" y="7550280"/>
            <a:ext cx="500760" cy="4964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TotalTime>
  <Application>LibreOffice/5.4.1.2.0$Linux_X86_64 LibreOffice_project/40m0$Build-2</Application>
  <Company>UROS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2009-10-24T13:05:14Z</dcterms:created>
  <dc:creator>Markus Wolfien</dc:creator>
  <dc:description/>
  <cp:keywords>EASyM</cp:keywords>
  <dc:language>en-US</dc:language>
  <cp:lastModifiedBy/>
  <cp:lastPrinted>2016-10-18T16:08:00Z</cp:lastPrinted>
  <dcterms:modified xsi:type="dcterms:W3CDTF">2017-10-18T19:49:53Z</dcterms:modified>
  <cp:revision>1882</cp:revision>
  <dc:subject/>
  <dc:title>TRAPLINE: An Integrated Galaxy Pipeline for RNAseq Data Processing and Evaluation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UROS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A4-Papier (210x297 mm)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