
<file path=[Content_Types].xml><?xml version="1.0" encoding="utf-8"?>
<Types xmlns="http://schemas.openxmlformats.org/package/2006/content-types">
  <Override PartName="/word/media/hdphoto1.wdp" ContentType="image/vnd.ms-photo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jpeg" ContentType="image/jpe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117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87735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726200" y="10017720"/>
            <a:ext cx="87735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9938600" y="10017720"/>
            <a:ext cx="87735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9938600" y="22987440"/>
            <a:ext cx="87735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0726200" y="22987440"/>
            <a:ext cx="87735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87735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270520" y="13299480"/>
            <a:ext cx="25733520" cy="4253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8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520" cy="9176400"/>
          </a:xfrm>
          <a:prstGeom prst="rect">
            <a:avLst/>
          </a:prstGeom>
        </p:spPr>
        <p:txBody>
          <a:bodyPr lIns="417600" rIns="417600" tIns="208800" bIns="208800" anchor="ctr"/>
          <a:p>
            <a:pPr algn="ctr">
              <a:lnSpc>
                <a:spcPct val="100000"/>
              </a:lnSpc>
            </a:pPr>
            <a:r>
              <a:rPr b="0" lang="de-DE" sz="20100" spc="-1" strike="noStrike">
                <a:solidFill>
                  <a:srgbClr val="000000"/>
                </a:solidFill>
                <a:latin typeface="Arial"/>
              </a:rPr>
              <a:t>Mastertitelformat bearbeiten</a:t>
            </a:r>
            <a:endParaRPr b="0" lang="de-DE" sz="20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513800" y="39680280"/>
            <a:ext cx="7063920" cy="2278800"/>
          </a:xfrm>
          <a:prstGeom prst="rect">
            <a:avLst/>
          </a:prstGeom>
        </p:spPr>
        <p:txBody>
          <a:bodyPr lIns="417600" rIns="417600" tIns="208800" bIns="208800" anchor="ctr"/>
          <a:p>
            <a:pPr>
              <a:lnSpc>
                <a:spcPct val="100000"/>
              </a:lnSpc>
            </a:pPr>
            <a:fld id="{7BC1D1CC-3EB2-4D20-8318-3A7DE4CB8C6D}" type="datetime">
              <a:rPr b="0" lang="en-US" sz="5500" spc="-1" strike="noStrike">
                <a:solidFill>
                  <a:srgbClr val="8b8b8b"/>
                </a:solidFill>
                <a:latin typeface="Arial"/>
              </a:rPr>
              <a:t>9/30/17</a:t>
            </a:fld>
            <a:endParaRPr b="0" lang="en-US" sz="55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0343880" y="39680280"/>
            <a:ext cx="9586800" cy="2278800"/>
          </a:xfrm>
          <a:prstGeom prst="rect">
            <a:avLst/>
          </a:prstGeom>
        </p:spPr>
        <p:txBody>
          <a:bodyPr lIns="417600" rIns="417600" tIns="208800" bIns="2088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1697200" y="39680280"/>
            <a:ext cx="7063920" cy="2278800"/>
          </a:xfrm>
          <a:prstGeom prst="rect">
            <a:avLst/>
          </a:prstGeom>
        </p:spPr>
        <p:txBody>
          <a:bodyPr lIns="417600" rIns="417600" tIns="208800" bIns="208800" anchor="ctr"/>
          <a:p>
            <a:pPr algn="r">
              <a:lnSpc>
                <a:spcPct val="100000"/>
              </a:lnSpc>
            </a:pPr>
            <a:fld id="{F8FF3B55-E527-4C41-921B-3474E27DD285}" type="slidenum">
              <a:rPr b="0" lang="en-US" sz="55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55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microsoft.com/office/2007/relationships/hdphoto" Target="media/hdphoto1.wdp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1040360"/>
            <a:ext cx="30266640" cy="179964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/>
          </a:gradFill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1" name="Grafik 8" descr=""/>
          <p:cNvPicPr/>
          <p:nvPr/>
        </p:nvPicPr>
        <p:blipFill>
          <a:blip r:embed="rId1"/>
          <a:stretch/>
        </p:blipFill>
        <p:spPr>
          <a:xfrm>
            <a:off x="0" y="3052080"/>
            <a:ext cx="30214800" cy="66236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23969520" y="45514800"/>
            <a:ext cx="30274920" cy="179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8739800" y="41436360"/>
            <a:ext cx="107643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      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http://www.denbi.de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8298800" y="41622480"/>
            <a:ext cx="719640" cy="48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-19888200" y="3548880"/>
            <a:ext cx="18432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Grafik 62" descr=""/>
          <p:cNvPicPr/>
          <p:nvPr/>
        </p:nvPicPr>
        <p:blipFill>
          <a:blip r:embed="rId3"/>
          <a:stretch/>
        </p:blipFill>
        <p:spPr>
          <a:xfrm>
            <a:off x="15382800" y="22181400"/>
            <a:ext cx="1608840" cy="548280"/>
          </a:xfrm>
          <a:prstGeom prst="rect">
            <a:avLst/>
          </a:prstGeom>
          <a:ln>
            <a:noFill/>
          </a:ln>
        </p:spPr>
      </p:pic>
      <p:sp>
        <p:nvSpPr>
          <p:cNvPr id="47" name="Line 6"/>
          <p:cNvSpPr/>
          <p:nvPr/>
        </p:nvSpPr>
        <p:spPr>
          <a:xfrm>
            <a:off x="7056000" y="4019040"/>
            <a:ext cx="22137120" cy="36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7400520" y="3052080"/>
            <a:ext cx="220755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</a:rPr>
              <a:t>de.NBI − German Network for Bioinformatics Infrastructure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7326000" y="4389840"/>
            <a:ext cx="22075560" cy="36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Arial"/>
              </a:rPr>
              <a:t>Bioinformatics Services for Microbial Genome and Metagenome Research 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Arial"/>
              </a:rPr>
              <a:t>at the Center for Biotechnology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1217520" y="8121960"/>
            <a:ext cx="284680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Firstname Name, Firstname Name, Firstname Name, Firstname Name, Firstname Name, Firstname Name, Firstname Name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Center for Biotechnology, Bielefeld University, Germany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1214640" y="3934440"/>
            <a:ext cx="375552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ffffff"/>
                </a:solidFill>
                <a:latin typeface="Arial"/>
              </a:rPr>
              <a:t>BiGi</a:t>
            </a:r>
            <a:endParaRPr b="0" lang="en-US" sz="10000" spc="-1" strike="noStrike">
              <a:latin typeface="Arial"/>
            </a:endParaRPr>
          </a:p>
        </p:txBody>
      </p:sp>
      <p:pic>
        <p:nvPicPr>
          <p:cNvPr id="52" name="Bild 1" descr=""/>
          <p:cNvPicPr/>
          <p:nvPr/>
        </p:nvPicPr>
        <p:blipFill>
          <a:blip r:embed="rId4"/>
          <a:stretch/>
        </p:blipFill>
        <p:spPr>
          <a:xfrm>
            <a:off x="1153440" y="41258160"/>
            <a:ext cx="1920240" cy="1331640"/>
          </a:xfrm>
          <a:prstGeom prst="rect">
            <a:avLst/>
          </a:prstGeom>
          <a:ln>
            <a:noFill/>
          </a:ln>
        </p:spPr>
      </p:pic>
      <p:sp>
        <p:nvSpPr>
          <p:cNvPr id="53" name="CustomShape 11"/>
          <p:cNvSpPr/>
          <p:nvPr/>
        </p:nvSpPr>
        <p:spPr>
          <a:xfrm flipH="1">
            <a:off x="6433920" y="41806440"/>
            <a:ext cx="8022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Förderkennzeichen Nr…..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4" name="Picture 3" descr=""/>
          <p:cNvPicPr/>
          <p:nvPr/>
        </p:nvPicPr>
        <p:blipFill>
          <a:blip r:embed="rId5"/>
          <a:stretch/>
        </p:blipFill>
        <p:spPr>
          <a:xfrm>
            <a:off x="19132560" y="536400"/>
            <a:ext cx="4622040" cy="1799640"/>
          </a:xfrm>
          <a:prstGeom prst="rect">
            <a:avLst/>
          </a:prstGeom>
          <a:ln>
            <a:noFill/>
          </a:ln>
        </p:spPr>
      </p:pic>
      <p:pic>
        <p:nvPicPr>
          <p:cNvPr id="55" name="Picture 4" descr=""/>
          <p:cNvPicPr/>
          <p:nvPr/>
        </p:nvPicPr>
        <p:blipFill>
          <a:blip r:embed="rId6"/>
          <a:stretch/>
        </p:blipFill>
        <p:spPr>
          <a:xfrm>
            <a:off x="24818040" y="526320"/>
            <a:ext cx="4674960" cy="1799640"/>
          </a:xfrm>
          <a:prstGeom prst="rect">
            <a:avLst/>
          </a:prstGeom>
          <a:ln>
            <a:noFill/>
          </a:ln>
        </p:spPr>
      </p:pic>
      <p:sp>
        <p:nvSpPr>
          <p:cNvPr id="56" name="CustomShape 12"/>
          <p:cNvSpPr/>
          <p:nvPr/>
        </p:nvSpPr>
        <p:spPr>
          <a:xfrm>
            <a:off x="1233360" y="10365480"/>
            <a:ext cx="12599640" cy="100476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</a:rPr>
              <a:t>Short description of the project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7" name="CustomShape 13"/>
          <p:cNvSpPr/>
          <p:nvPr/>
        </p:nvSpPr>
        <p:spPr>
          <a:xfrm>
            <a:off x="16595280" y="22852440"/>
            <a:ext cx="12599640" cy="100476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</a:rPr>
              <a:t>de. NBI training and education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8" name="CustomShape 14"/>
          <p:cNvSpPr/>
          <p:nvPr/>
        </p:nvSpPr>
        <p:spPr>
          <a:xfrm>
            <a:off x="1235160" y="22830120"/>
            <a:ext cx="12599640" cy="100476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</a:rPr>
              <a:t>Progress report   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9" name="CustomShape 15"/>
          <p:cNvSpPr/>
          <p:nvPr/>
        </p:nvSpPr>
        <p:spPr>
          <a:xfrm>
            <a:off x="1231920" y="36491400"/>
            <a:ext cx="12599640" cy="100476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</a:rPr>
              <a:t>Publications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0" name="CustomShape 16"/>
          <p:cNvSpPr/>
          <p:nvPr/>
        </p:nvSpPr>
        <p:spPr>
          <a:xfrm>
            <a:off x="1323360" y="26957880"/>
            <a:ext cx="12105000" cy="31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Tasks performed up to October 2016 and planned for the next 12 months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61" name="CustomShape 17"/>
          <p:cNvSpPr/>
          <p:nvPr/>
        </p:nvSpPr>
        <p:spPr>
          <a:xfrm>
            <a:off x="1876680" y="38889000"/>
            <a:ext cx="5834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(If applicable)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62" name="CustomShape 18"/>
          <p:cNvSpPr/>
          <p:nvPr/>
        </p:nvSpPr>
        <p:spPr>
          <a:xfrm>
            <a:off x="17427240" y="26517600"/>
            <a:ext cx="11349000" cy="31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Description of de.NBI training and education activities offered and carried out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63" name="Grafik 6" descr="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2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367800" y="41294160"/>
            <a:ext cx="1852560" cy="1259640"/>
          </a:xfrm>
          <a:prstGeom prst="rect">
            <a:avLst/>
          </a:prstGeom>
          <a:ln>
            <a:noFill/>
          </a:ln>
        </p:spPr>
      </p:pic>
      <p:sp>
        <p:nvSpPr>
          <p:cNvPr id="64" name="CustomShape 19"/>
          <p:cNvSpPr/>
          <p:nvPr/>
        </p:nvSpPr>
        <p:spPr>
          <a:xfrm>
            <a:off x="16598160" y="10379160"/>
            <a:ext cx="12599640" cy="100476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</a:rPr>
              <a:t>de.NBI services   </a:t>
            </a:r>
            <a:r>
              <a:rPr b="1" lang="en-US" sz="40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5" name="CustomShape 20"/>
          <p:cNvSpPr/>
          <p:nvPr/>
        </p:nvSpPr>
        <p:spPr>
          <a:xfrm>
            <a:off x="17260200" y="14686920"/>
            <a:ext cx="11937600" cy="31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Description of de.NBI services offered and carried out by the project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66" name="Grafik 3" descr=""/>
          <p:cNvPicPr/>
          <p:nvPr/>
        </p:nvPicPr>
        <p:blipFill>
          <a:blip r:embed="rId9"/>
          <a:stretch/>
        </p:blipFill>
        <p:spPr>
          <a:xfrm>
            <a:off x="1230840" y="533880"/>
            <a:ext cx="8206920" cy="2159640"/>
          </a:xfrm>
          <a:prstGeom prst="rect">
            <a:avLst/>
          </a:prstGeom>
          <a:ln>
            <a:noFill/>
          </a:ln>
        </p:spPr>
      </p:pic>
      <p:pic>
        <p:nvPicPr>
          <p:cNvPr id="67" name="Grafik 14" descr=""/>
          <p:cNvPicPr/>
          <p:nvPr/>
        </p:nvPicPr>
        <p:blipFill>
          <a:blip r:embed="rId10"/>
          <a:stretch/>
        </p:blipFill>
        <p:spPr>
          <a:xfrm>
            <a:off x="27463320" y="40115880"/>
            <a:ext cx="2231640" cy="2231640"/>
          </a:xfrm>
          <a:prstGeom prst="rect">
            <a:avLst/>
          </a:prstGeom>
          <a:ln>
            <a:noFill/>
          </a:ln>
        </p:spPr>
      </p:pic>
      <p:pic>
        <p:nvPicPr>
          <p:cNvPr id="68" name="Grafik 9" descr=""/>
          <p:cNvPicPr/>
          <p:nvPr/>
        </p:nvPicPr>
        <p:blipFill>
          <a:blip r:embed="rId11"/>
          <a:stretch/>
        </p:blipFill>
        <p:spPr>
          <a:xfrm>
            <a:off x="1843200" y="13010400"/>
            <a:ext cx="10058040" cy="7112160"/>
          </a:xfrm>
          <a:prstGeom prst="rect">
            <a:avLst/>
          </a:prstGeom>
          <a:ln>
            <a:noFill/>
          </a:ln>
        </p:spPr>
      </p:pic>
      <p:sp>
        <p:nvSpPr>
          <p:cNvPr id="69" name="CustomShape 21"/>
          <p:cNvSpPr/>
          <p:nvPr/>
        </p:nvSpPr>
        <p:spPr>
          <a:xfrm>
            <a:off x="1892520" y="11963520"/>
            <a:ext cx="30826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alibri"/>
              </a:rPr>
              <a:t>Hinweis:</a:t>
            </a:r>
            <a:endParaRPr b="0" lang="en-US" sz="6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LibreOffice/5.4.1.2.0$Linux_X86_64 LibreOffice_project/40m0$Build-2</Application>
  <Words>113</Words>
  <Paragraphs>18</Paragraphs>
  <Company>Uni Bielefeld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2015-02-23T10:19:56Z</dcterms:created>
  <dc:creator>Susanne  Konermann</dc:creator>
  <dc:description/>
  <dc:language>en-US</dc:language>
  <cp:lastModifiedBy>Tanja Dammann-Kalinowski</cp:lastModifiedBy>
  <cp:lastPrinted>2016-10-06T07:32:07Z</cp:lastPrinted>
  <dcterms:modified xsi:type="dcterms:W3CDTF">2016-10-07T11:29:53Z</dcterms:modified>
  <cp:revision>81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Bielefeld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