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err="1" smtClean="0"/>
              <a:t>Generic</a:t>
            </a:r>
            <a:r>
              <a:rPr lang="es-SV" dirty="0" smtClean="0"/>
              <a:t> </a:t>
            </a:r>
            <a:r>
              <a:rPr lang="es-SV" dirty="0" err="1" smtClean="0"/>
              <a:t>Adventure</a:t>
            </a:r>
            <a:r>
              <a:rPr lang="es-SV" dirty="0" smtClean="0"/>
              <a:t> </a:t>
            </a:r>
            <a:r>
              <a:rPr lang="es-SV" dirty="0" err="1" smtClean="0"/>
              <a:t>Number</a:t>
            </a:r>
            <a:r>
              <a:rPr lang="es-SV" dirty="0" smtClean="0"/>
              <a:t> </a:t>
            </a:r>
            <a:r>
              <a:rPr lang="es-SV" dirty="0" err="1" smtClean="0"/>
              <a:t>Seven</a:t>
            </a:r>
            <a:endParaRPr lang="es-S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 smtClean="0"/>
              <a:t>Luis Eduardo Chávez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17692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56823"/>
            <a:ext cx="9872871" cy="5439177"/>
          </a:xfrm>
        </p:spPr>
        <p:txBody>
          <a:bodyPr/>
          <a:lstStyle/>
          <a:p>
            <a:endParaRPr lang="es-SV" dirty="0" smtClean="0"/>
          </a:p>
          <a:p>
            <a:endParaRPr lang="es-SV" dirty="0"/>
          </a:p>
          <a:p>
            <a:r>
              <a:rPr lang="es-SV" dirty="0" smtClean="0"/>
              <a:t>Para el desarrollo del videojuego se utilizaron diversos </a:t>
            </a:r>
            <a:r>
              <a:rPr lang="es-SV" dirty="0" err="1" smtClean="0"/>
              <a:t>assets</a:t>
            </a:r>
            <a:r>
              <a:rPr lang="es-SV" dirty="0" smtClean="0"/>
              <a:t>, obtenidos en la tienda de </a:t>
            </a:r>
            <a:r>
              <a:rPr lang="es-SV" dirty="0" err="1" smtClean="0"/>
              <a:t>assets</a:t>
            </a:r>
            <a:r>
              <a:rPr lang="es-SV" dirty="0" smtClean="0"/>
              <a:t> de </a:t>
            </a:r>
            <a:r>
              <a:rPr lang="es-SV" dirty="0" err="1" smtClean="0"/>
              <a:t>unity</a:t>
            </a:r>
            <a:r>
              <a:rPr lang="es-SV" dirty="0" smtClean="0"/>
              <a:t>, entre ellos podemos nombrar los paquetes de</a:t>
            </a:r>
          </a:p>
          <a:p>
            <a:pPr marL="502920" indent="-457200">
              <a:buFont typeface="+mj-lt"/>
              <a:buAutoNum type="arabicPeriod"/>
            </a:pPr>
            <a:r>
              <a:rPr lang="es-SV" dirty="0" err="1" smtClean="0"/>
              <a:t>Unity</a:t>
            </a:r>
            <a:r>
              <a:rPr lang="es-SV" dirty="0" smtClean="0"/>
              <a:t> Standard </a:t>
            </a:r>
            <a:r>
              <a:rPr lang="es-SV" dirty="0" err="1" smtClean="0"/>
              <a:t>Assets</a:t>
            </a:r>
            <a:endParaRPr lang="es-SV" dirty="0"/>
          </a:p>
          <a:p>
            <a:pPr marL="502920" indent="-457200">
              <a:buFont typeface="+mj-lt"/>
              <a:buAutoNum type="arabicPeriod"/>
            </a:pPr>
            <a:r>
              <a:rPr lang="es-SV" dirty="0" err="1" smtClean="0"/>
              <a:t>Axey</a:t>
            </a:r>
            <a:r>
              <a:rPr lang="es-SV" dirty="0"/>
              <a:t> Works </a:t>
            </a:r>
            <a:r>
              <a:rPr lang="es-SV" dirty="0" err="1"/>
              <a:t>Low</a:t>
            </a:r>
            <a:r>
              <a:rPr lang="es-SV" dirty="0"/>
              <a:t> </a:t>
            </a:r>
            <a:r>
              <a:rPr lang="es-SV" dirty="0" err="1"/>
              <a:t>Poly</a:t>
            </a:r>
            <a:r>
              <a:rPr lang="es-SV" dirty="0"/>
              <a:t> </a:t>
            </a:r>
            <a:r>
              <a:rPr lang="es-SV" dirty="0" smtClean="0"/>
              <a:t>v2</a:t>
            </a:r>
          </a:p>
          <a:p>
            <a:pPr marL="502920" indent="-457200">
              <a:buFont typeface="+mj-lt"/>
              <a:buAutoNum type="arabicPeriod"/>
            </a:pPr>
            <a:r>
              <a:rPr lang="es-SV" dirty="0" err="1" smtClean="0"/>
              <a:t>HolyShift</a:t>
            </a:r>
            <a:endParaRPr lang="es-SV" dirty="0" smtClean="0"/>
          </a:p>
          <a:p>
            <a:pPr marL="502920" indent="-457200">
              <a:buFont typeface="+mj-lt"/>
              <a:buAutoNum type="arabicPeriod"/>
            </a:pPr>
            <a:r>
              <a:rPr lang="es-SV" dirty="0" err="1" smtClean="0"/>
              <a:t>LowpolyVegetationPackFree</a:t>
            </a:r>
            <a:endParaRPr lang="es-SV" dirty="0" smtClean="0"/>
          </a:p>
          <a:p>
            <a:pPr marL="502920" indent="-457200">
              <a:buFont typeface="+mj-lt"/>
              <a:buAutoNum type="arabicPeriod"/>
            </a:pPr>
            <a:r>
              <a:rPr lang="es-SV" dirty="0" err="1" smtClean="0"/>
              <a:t>ProCore</a:t>
            </a:r>
            <a:endParaRPr lang="es-SV" dirty="0" smtClean="0"/>
          </a:p>
          <a:p>
            <a:pPr marL="502920" indent="-457200">
              <a:buFont typeface="+mj-lt"/>
              <a:buAutoNum type="arabicPeriod"/>
            </a:pPr>
            <a:r>
              <a:rPr lang="es-SV" dirty="0" err="1" smtClean="0"/>
              <a:t>Unity</a:t>
            </a:r>
            <a:r>
              <a:rPr lang="es-SV" dirty="0" smtClean="0"/>
              <a:t> Post </a:t>
            </a:r>
            <a:r>
              <a:rPr lang="es-SV" dirty="0" err="1" smtClean="0"/>
              <a:t>Processing</a:t>
            </a:r>
            <a:r>
              <a:rPr lang="es-SV" dirty="0" smtClean="0"/>
              <a:t> </a:t>
            </a:r>
            <a:r>
              <a:rPr lang="es-SV" dirty="0" err="1" smtClean="0"/>
              <a:t>Stack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1547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Capturas de pantalla del juego finalizado</a:t>
            </a:r>
            <a:endParaRPr lang="es-S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12" y="2057400"/>
            <a:ext cx="718323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53" y="602088"/>
            <a:ext cx="10245135" cy="57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3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33" y="486176"/>
            <a:ext cx="10597224" cy="59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37" y="486177"/>
            <a:ext cx="10494192" cy="59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6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70" y="460420"/>
            <a:ext cx="10584344" cy="59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8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21" y="550571"/>
            <a:ext cx="10056310" cy="56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/>
              <a:t>Generic</a:t>
            </a:r>
            <a:r>
              <a:rPr lang="es-SV" dirty="0"/>
              <a:t> </a:t>
            </a:r>
            <a:r>
              <a:rPr lang="es-SV" dirty="0" err="1"/>
              <a:t>Adventure</a:t>
            </a:r>
            <a:r>
              <a:rPr lang="es-SV" dirty="0"/>
              <a:t> </a:t>
            </a:r>
            <a:r>
              <a:rPr lang="es-SV" dirty="0" err="1"/>
              <a:t>Number</a:t>
            </a:r>
            <a:r>
              <a:rPr lang="es-SV" dirty="0"/>
              <a:t> </a:t>
            </a:r>
            <a:r>
              <a:rPr lang="es-SV" dirty="0" err="1" smtClean="0"/>
              <a:t>Seven</a:t>
            </a:r>
            <a:r>
              <a:rPr lang="es-SV" dirty="0" smtClean="0"/>
              <a:t> (GANS)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Es un videojuego de plataformas mezclado con puzles, donde tomamos el control de </a:t>
            </a:r>
            <a:r>
              <a:rPr lang="es-SV" dirty="0" err="1" smtClean="0"/>
              <a:t>Aiden</a:t>
            </a:r>
            <a:r>
              <a:rPr lang="es-SV" dirty="0" smtClean="0"/>
              <a:t>, un personaje perdido en un mundo alternativo </a:t>
            </a:r>
            <a:r>
              <a:rPr lang="es-SV" dirty="0" err="1" smtClean="0"/>
              <a:t>LowHolland</a:t>
            </a:r>
            <a:r>
              <a:rPr lang="es-SV" dirty="0" smtClean="0"/>
              <a:t>, que por algún motivo debe acceder a mundos paralelos por medio de portales y resolver los retos que se le presenten, con el objetivo final de descubrir que esconde el mundo </a:t>
            </a:r>
            <a:r>
              <a:rPr lang="es-SV" dirty="0" err="1" smtClean="0"/>
              <a:t>Low</a:t>
            </a:r>
            <a:r>
              <a:rPr lang="es-SV" dirty="0" smtClean="0"/>
              <a:t> </a:t>
            </a:r>
            <a:r>
              <a:rPr lang="es-SV" dirty="0" err="1" smtClean="0"/>
              <a:t>Poly</a:t>
            </a:r>
            <a:r>
              <a:rPr lang="es-SV" dirty="0" smtClean="0"/>
              <a:t> donde vive.  </a:t>
            </a:r>
          </a:p>
          <a:p>
            <a:r>
              <a:rPr lang="es-SV" dirty="0" smtClean="0"/>
              <a:t>Se inspira en videojuegos de plataformas como </a:t>
            </a:r>
            <a:r>
              <a:rPr lang="es-SV" dirty="0" err="1" smtClean="0"/>
              <a:t>Super</a:t>
            </a:r>
            <a:r>
              <a:rPr lang="es-SV" dirty="0" smtClean="0"/>
              <a:t> Mario </a:t>
            </a:r>
            <a:r>
              <a:rPr lang="es-SV" dirty="0" err="1" smtClean="0"/>
              <a:t>Bros</a:t>
            </a:r>
            <a:endParaRPr lang="es-SV" dirty="0" smtClean="0"/>
          </a:p>
          <a:p>
            <a:r>
              <a:rPr lang="es-SV" dirty="0" smtClean="0"/>
              <a:t>Es un videojuego disponible para todas las edades</a:t>
            </a:r>
          </a:p>
          <a:p>
            <a:r>
              <a:rPr lang="es-SV" dirty="0" smtClean="0"/>
              <a:t>Puede llegar a ser (muy) frustrante</a:t>
            </a:r>
          </a:p>
          <a:p>
            <a:r>
              <a:rPr lang="es-SV" dirty="0" smtClean="0"/>
              <a:t>Se encuentra disponible para las plataformas de Windows, Mac OS y Linux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85298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¿Cómo se desarrolla el juego?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/>
              <a:t>Iniciamos en nuestro mundo principal, el valle de </a:t>
            </a:r>
            <a:r>
              <a:rPr lang="es-SV" dirty="0" err="1" smtClean="0"/>
              <a:t>LowHolland</a:t>
            </a:r>
            <a:r>
              <a:rPr lang="es-SV" dirty="0" smtClean="0"/>
              <a:t>, lugar donde </a:t>
            </a:r>
            <a:r>
              <a:rPr lang="es-SV" dirty="0" err="1" smtClean="0"/>
              <a:t>Aiden</a:t>
            </a:r>
            <a:r>
              <a:rPr lang="es-SV" dirty="0" smtClean="0"/>
              <a:t> aparece sin explicación alguna; al poco tiempo de explorar la zona, nuestro personaje se encuentra con un objeto misterioso (una llave) y al recolectar esta llave, se nos presenta la entrada a un misterioso portal</a:t>
            </a:r>
          </a:p>
          <a:p>
            <a:r>
              <a:rPr lang="es-SV" dirty="0" smtClean="0"/>
              <a:t>Al entrar en el portal </a:t>
            </a:r>
            <a:r>
              <a:rPr lang="es-SV" dirty="0" err="1" smtClean="0"/>
              <a:t>Aiden</a:t>
            </a:r>
            <a:r>
              <a:rPr lang="es-SV" dirty="0" smtClean="0"/>
              <a:t> se da cuenta que se ha trasladado a un mundo vacío y alternativo y que la única forma de regresar a su mundo original es al activar unas misteriosas plataformas azules que se encienden al lanzarles unos cubos o esferas, al hacer esto 3 veces se abre nuevamente un portal a casa y </a:t>
            </a:r>
            <a:r>
              <a:rPr lang="es-SV" dirty="0" err="1" smtClean="0"/>
              <a:t>Aiden</a:t>
            </a:r>
            <a:r>
              <a:rPr lang="es-SV" dirty="0" smtClean="0"/>
              <a:t> recibirá una nueva llave.</a:t>
            </a:r>
          </a:p>
          <a:p>
            <a:r>
              <a:rPr lang="es-SV" dirty="0" smtClean="0"/>
              <a:t>Cuando </a:t>
            </a:r>
            <a:r>
              <a:rPr lang="es-SV" dirty="0" err="1" smtClean="0"/>
              <a:t>Aiden</a:t>
            </a:r>
            <a:r>
              <a:rPr lang="es-SV" dirty="0" smtClean="0"/>
              <a:t> regresa a </a:t>
            </a:r>
            <a:r>
              <a:rPr lang="es-SV" dirty="0" err="1" smtClean="0"/>
              <a:t>LowHolland</a:t>
            </a:r>
            <a:r>
              <a:rPr lang="es-SV" dirty="0" smtClean="0"/>
              <a:t>, se da cuenta que un nuevo portal se ha desbloqueado y su curiosidad lo hará que ingrese a este nuevo y misterioso portal, hasta develar el secreto que esconde </a:t>
            </a:r>
            <a:r>
              <a:rPr lang="es-SV" dirty="0" err="1" smtClean="0"/>
              <a:t>LowHolland</a:t>
            </a:r>
            <a:r>
              <a:rPr lang="es-SV" dirty="0"/>
              <a:t>.</a:t>
            </a:r>
            <a:endParaRPr lang="es-SV" dirty="0" smtClean="0"/>
          </a:p>
          <a:p>
            <a:endParaRPr lang="es-SV" dirty="0" smtClean="0"/>
          </a:p>
        </p:txBody>
      </p:sp>
    </p:spTree>
    <p:extLst>
      <p:ext uri="{BB962C8B-B14F-4D97-AF65-F5344CB8AC3E}">
        <p14:creationId xmlns:p14="http://schemas.microsoft.com/office/powerpoint/2010/main" val="53463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Proceso de creación de los niveles</a:t>
            </a:r>
            <a:endParaRPr lang="es-S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12" y="2057400"/>
            <a:ext cx="718323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60" y="421783"/>
            <a:ext cx="10829043" cy="60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Ejemplos de Scripts utilizados</a:t>
            </a:r>
            <a:endParaRPr lang="es-S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365" y="1696791"/>
            <a:ext cx="8114789" cy="45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74" y="627843"/>
            <a:ext cx="10249494" cy="5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/>
              <a:t>Assets</a:t>
            </a:r>
            <a:r>
              <a:rPr lang="es-SV" dirty="0" smtClean="0"/>
              <a:t> utilizados</a:t>
            </a:r>
            <a:endParaRPr lang="es-S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039" y="1593761"/>
            <a:ext cx="8600998" cy="48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16" y="679360"/>
            <a:ext cx="10082068" cy="56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4286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</TotalTime>
  <Words>339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Generic Adventure Number Seven</vt:lpstr>
      <vt:lpstr>Generic Adventure Number Seven (GANS)</vt:lpstr>
      <vt:lpstr>¿Cómo se desarrolla el juego?</vt:lpstr>
      <vt:lpstr>Proceso de creación de los niveles</vt:lpstr>
      <vt:lpstr>PowerPoint Presentation</vt:lpstr>
      <vt:lpstr>Ejemplos de Scripts utilizados</vt:lpstr>
      <vt:lpstr>PowerPoint Presentation</vt:lpstr>
      <vt:lpstr>Assets utilizados</vt:lpstr>
      <vt:lpstr>PowerPoint Presentation</vt:lpstr>
      <vt:lpstr>PowerPoint Presentation</vt:lpstr>
      <vt:lpstr>Capturas de pantalla del juego finalizado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Eduardo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Adventure Number Seven</dc:title>
  <dc:creator>Eduardo Chavez</dc:creator>
  <cp:lastModifiedBy>Eduardo Chavez</cp:lastModifiedBy>
  <cp:revision>4</cp:revision>
  <dcterms:created xsi:type="dcterms:W3CDTF">2017-11-11T11:50:57Z</dcterms:created>
  <dcterms:modified xsi:type="dcterms:W3CDTF">2017-11-11T12:26:59Z</dcterms:modified>
</cp:coreProperties>
</file>