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Mulish"/>
      <p:regular r:id="rId17"/>
    </p:embeddedFont>
    <p:embeddedFont>
      <p:font typeface="Mulish"/>
      <p:regular r:id="rId18"/>
    </p:embeddedFont>
    <p:embeddedFont>
      <p:font typeface="Mulish"/>
      <p:regular r:id="rId19"/>
    </p:embeddedFont>
    <p:embeddedFont>
      <p:font typeface="Mulish"/>
      <p:regular r:id="rId20"/>
    </p:embeddedFont>
    <p:embeddedFont>
      <p:font typeface="Inter"/>
      <p:regular r:id="rId21"/>
    </p:embeddedFont>
    <p:embeddedFont>
      <p:font typeface="Inter"/>
      <p:regular r:id="rId22"/>
    </p:embeddedFont>
    <p:embeddedFont>
      <p:font typeface="Inter"/>
      <p:regular r:id="rId23"/>
    </p:embeddedFont>
    <p:embeddedFont>
      <p:font typeface="Inter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610DF8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bagrudeen/ahamed-portfolio" TargetMode="External"/><Relationship Id="rId2" Type="http://schemas.openxmlformats.org/officeDocument/2006/relationships/hyperlink" Target="https://bagrudeen.github.io/ahamed-portfolio/" TargetMode="External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830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7F7F8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Digital Portfolio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73201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STUDENT NAME: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BAGRUDEEN ALI AHAMED J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TITLE: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MODERN PORTFOLIO WEBSITE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REGISTER NO AND NMID: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B24AE044D4CE7A5B18A47DFD26B5E421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DEPARTMENT: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BCA COMPUTER APPLICATION TECHNOLOGY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COLLEGE: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SRM ARTS AND SCIENCE COLLEGE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2628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7F7F8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886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project demonstrates expertise in modern web development practices.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067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provides a complete guide for others to learn advanced web development techniques.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248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portfolio is a scalable platform that can be easily maintained and updated.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278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7F7F8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GitHub Link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55223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Repository: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9E6AFB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https://github.com/bagrudeen/ahamed-portfolio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1404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Live Demo: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9E6AFB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https://bagrudeen.github.io/ahamed-portfolio/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1597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7F7F8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83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is a modern, responsive portfolio website.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964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is built with HTML5, CSS3, and JavaScript.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website features advanced animations, interactive elements, and a professional design.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32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design is suitable for creative professionals, developers, and digital artists.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7506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serves as a comprehensive guide for modern web development.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1277" y="543163"/>
            <a:ext cx="3209568" cy="4012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500" b="1" dirty="0">
                <a:solidFill>
                  <a:srgbClr val="F7F7F8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Agenda</a:t>
            </a:r>
            <a:endParaRPr lang="en-US" sz="2500" dirty="0"/>
          </a:p>
        </p:txBody>
      </p:sp>
      <p:sp>
        <p:nvSpPr>
          <p:cNvPr id="3" name="Shape 1"/>
          <p:cNvSpPr/>
          <p:nvPr/>
        </p:nvSpPr>
        <p:spPr>
          <a:xfrm>
            <a:off x="7307580" y="1201103"/>
            <a:ext cx="15240" cy="6488549"/>
          </a:xfrm>
          <a:prstGeom prst="roundRect">
            <a:avLst>
              <a:gd name="adj" fmla="val 758184"/>
            </a:avLst>
          </a:prstGeom>
          <a:solidFill>
            <a:srgbClr val="65696B"/>
          </a:solidFill>
          <a:ln/>
        </p:spPr>
      </p:sp>
      <p:sp>
        <p:nvSpPr>
          <p:cNvPr id="4" name="Shape 2"/>
          <p:cNvSpPr/>
          <p:nvPr/>
        </p:nvSpPr>
        <p:spPr>
          <a:xfrm>
            <a:off x="6800969" y="1337905"/>
            <a:ext cx="385048" cy="15240"/>
          </a:xfrm>
          <a:prstGeom prst="roundRect">
            <a:avLst>
              <a:gd name="adj" fmla="val 758184"/>
            </a:avLst>
          </a:prstGeom>
          <a:solidFill>
            <a:srgbClr val="65696B"/>
          </a:solidFill>
          <a:ln/>
        </p:spPr>
      </p:sp>
      <p:sp>
        <p:nvSpPr>
          <p:cNvPr id="5" name="Shape 3"/>
          <p:cNvSpPr/>
          <p:nvPr/>
        </p:nvSpPr>
        <p:spPr>
          <a:xfrm>
            <a:off x="7170777" y="1201103"/>
            <a:ext cx="288846" cy="288846"/>
          </a:xfrm>
          <a:prstGeom prst="roundRect">
            <a:avLst>
              <a:gd name="adj" fmla="val 40003"/>
            </a:avLst>
          </a:prstGeom>
          <a:solidFill>
            <a:srgbClr val="4C5052"/>
          </a:solidFill>
          <a:ln/>
        </p:spPr>
      </p:sp>
      <p:sp>
        <p:nvSpPr>
          <p:cNvPr id="6" name="Text 4"/>
          <p:cNvSpPr/>
          <p:nvPr/>
        </p:nvSpPr>
        <p:spPr>
          <a:xfrm>
            <a:off x="7218938" y="1225213"/>
            <a:ext cx="192524" cy="240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1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068610" y="1245156"/>
            <a:ext cx="1604724" cy="200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Problem Statement</a:t>
            </a:r>
            <a:endParaRPr lang="en-US" sz="1250" dirty="0"/>
          </a:p>
        </p:txBody>
      </p:sp>
      <p:sp>
        <p:nvSpPr>
          <p:cNvPr id="8" name="Shape 6"/>
          <p:cNvSpPr/>
          <p:nvPr/>
        </p:nvSpPr>
        <p:spPr>
          <a:xfrm>
            <a:off x="7444383" y="2108121"/>
            <a:ext cx="385048" cy="15240"/>
          </a:xfrm>
          <a:prstGeom prst="roundRect">
            <a:avLst>
              <a:gd name="adj" fmla="val 758184"/>
            </a:avLst>
          </a:prstGeom>
          <a:solidFill>
            <a:srgbClr val="65696B"/>
          </a:solidFill>
          <a:ln/>
        </p:spPr>
      </p:sp>
      <p:sp>
        <p:nvSpPr>
          <p:cNvPr id="9" name="Shape 7"/>
          <p:cNvSpPr/>
          <p:nvPr/>
        </p:nvSpPr>
        <p:spPr>
          <a:xfrm>
            <a:off x="7170777" y="1971318"/>
            <a:ext cx="288846" cy="288846"/>
          </a:xfrm>
          <a:prstGeom prst="roundRect">
            <a:avLst>
              <a:gd name="adj" fmla="val 40003"/>
            </a:avLst>
          </a:prstGeom>
          <a:solidFill>
            <a:srgbClr val="4C5052"/>
          </a:solidFill>
          <a:ln/>
        </p:spPr>
      </p:sp>
      <p:sp>
        <p:nvSpPr>
          <p:cNvPr id="10" name="Text 8"/>
          <p:cNvSpPr/>
          <p:nvPr/>
        </p:nvSpPr>
        <p:spPr>
          <a:xfrm>
            <a:off x="7218938" y="1995428"/>
            <a:ext cx="192524" cy="240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2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7957066" y="2015371"/>
            <a:ext cx="1604724" cy="200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Project Overview</a:t>
            </a:r>
            <a:endParaRPr lang="en-US" sz="1250" dirty="0"/>
          </a:p>
        </p:txBody>
      </p:sp>
      <p:sp>
        <p:nvSpPr>
          <p:cNvPr id="12" name="Text 10"/>
          <p:cNvSpPr/>
          <p:nvPr/>
        </p:nvSpPr>
        <p:spPr>
          <a:xfrm>
            <a:off x="7957066" y="2292906"/>
            <a:ext cx="5982057" cy="205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3" name="Shape 11"/>
          <p:cNvSpPr/>
          <p:nvPr/>
        </p:nvSpPr>
        <p:spPr>
          <a:xfrm>
            <a:off x="6800969" y="2772013"/>
            <a:ext cx="385048" cy="15240"/>
          </a:xfrm>
          <a:prstGeom prst="roundRect">
            <a:avLst>
              <a:gd name="adj" fmla="val 758184"/>
            </a:avLst>
          </a:prstGeom>
          <a:solidFill>
            <a:srgbClr val="65696B"/>
          </a:solidFill>
          <a:ln/>
        </p:spPr>
      </p:sp>
      <p:sp>
        <p:nvSpPr>
          <p:cNvPr id="14" name="Shape 12"/>
          <p:cNvSpPr/>
          <p:nvPr/>
        </p:nvSpPr>
        <p:spPr>
          <a:xfrm>
            <a:off x="7170777" y="2635210"/>
            <a:ext cx="288846" cy="288846"/>
          </a:xfrm>
          <a:prstGeom prst="roundRect">
            <a:avLst>
              <a:gd name="adj" fmla="val 40003"/>
            </a:avLst>
          </a:prstGeom>
          <a:solidFill>
            <a:srgbClr val="4C5052"/>
          </a:solidFill>
          <a:ln/>
        </p:spPr>
      </p:sp>
      <p:sp>
        <p:nvSpPr>
          <p:cNvPr id="15" name="Text 13"/>
          <p:cNvSpPr/>
          <p:nvPr/>
        </p:nvSpPr>
        <p:spPr>
          <a:xfrm>
            <a:off x="7218938" y="2659320"/>
            <a:ext cx="192524" cy="240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3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4837748" y="2679263"/>
            <a:ext cx="1835587" cy="200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Who are the End Users?</a:t>
            </a:r>
            <a:endParaRPr lang="en-US" sz="1250" dirty="0"/>
          </a:p>
        </p:txBody>
      </p:sp>
      <p:sp>
        <p:nvSpPr>
          <p:cNvPr id="17" name="Text 15"/>
          <p:cNvSpPr/>
          <p:nvPr/>
        </p:nvSpPr>
        <p:spPr>
          <a:xfrm>
            <a:off x="691277" y="2956798"/>
            <a:ext cx="5982057" cy="205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8" name="Shape 16"/>
          <p:cNvSpPr/>
          <p:nvPr/>
        </p:nvSpPr>
        <p:spPr>
          <a:xfrm>
            <a:off x="7444383" y="3435906"/>
            <a:ext cx="385048" cy="15240"/>
          </a:xfrm>
          <a:prstGeom prst="roundRect">
            <a:avLst>
              <a:gd name="adj" fmla="val 758184"/>
            </a:avLst>
          </a:prstGeom>
          <a:solidFill>
            <a:srgbClr val="65696B"/>
          </a:solidFill>
          <a:ln/>
        </p:spPr>
      </p:sp>
      <p:sp>
        <p:nvSpPr>
          <p:cNvPr id="19" name="Shape 17"/>
          <p:cNvSpPr/>
          <p:nvPr/>
        </p:nvSpPr>
        <p:spPr>
          <a:xfrm>
            <a:off x="7170777" y="3299103"/>
            <a:ext cx="288846" cy="288846"/>
          </a:xfrm>
          <a:prstGeom prst="roundRect">
            <a:avLst>
              <a:gd name="adj" fmla="val 40003"/>
            </a:avLst>
          </a:prstGeom>
          <a:solidFill>
            <a:srgbClr val="4C5052"/>
          </a:solidFill>
          <a:ln/>
        </p:spPr>
      </p:sp>
      <p:sp>
        <p:nvSpPr>
          <p:cNvPr id="20" name="Text 18"/>
          <p:cNvSpPr/>
          <p:nvPr/>
        </p:nvSpPr>
        <p:spPr>
          <a:xfrm>
            <a:off x="7218938" y="3323213"/>
            <a:ext cx="192524" cy="240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4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7957066" y="3343156"/>
            <a:ext cx="1772841" cy="200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Tools and Technologies</a:t>
            </a:r>
            <a:endParaRPr lang="en-US" sz="1250" dirty="0"/>
          </a:p>
        </p:txBody>
      </p:sp>
      <p:sp>
        <p:nvSpPr>
          <p:cNvPr id="22" name="Text 20"/>
          <p:cNvSpPr/>
          <p:nvPr/>
        </p:nvSpPr>
        <p:spPr>
          <a:xfrm>
            <a:off x="7957066" y="3620691"/>
            <a:ext cx="5982057" cy="205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23" name="Shape 21"/>
          <p:cNvSpPr/>
          <p:nvPr/>
        </p:nvSpPr>
        <p:spPr>
          <a:xfrm>
            <a:off x="6800969" y="4099798"/>
            <a:ext cx="385048" cy="15240"/>
          </a:xfrm>
          <a:prstGeom prst="roundRect">
            <a:avLst>
              <a:gd name="adj" fmla="val 758184"/>
            </a:avLst>
          </a:prstGeom>
          <a:solidFill>
            <a:srgbClr val="65696B"/>
          </a:solidFill>
          <a:ln/>
        </p:spPr>
      </p:sp>
      <p:sp>
        <p:nvSpPr>
          <p:cNvPr id="24" name="Shape 22"/>
          <p:cNvSpPr/>
          <p:nvPr/>
        </p:nvSpPr>
        <p:spPr>
          <a:xfrm>
            <a:off x="7170777" y="3962995"/>
            <a:ext cx="288846" cy="288846"/>
          </a:xfrm>
          <a:prstGeom prst="roundRect">
            <a:avLst>
              <a:gd name="adj" fmla="val 40003"/>
            </a:avLst>
          </a:prstGeom>
          <a:solidFill>
            <a:srgbClr val="4C5052"/>
          </a:solidFill>
          <a:ln/>
        </p:spPr>
      </p:sp>
      <p:sp>
        <p:nvSpPr>
          <p:cNvPr id="25" name="Text 23"/>
          <p:cNvSpPr/>
          <p:nvPr/>
        </p:nvSpPr>
        <p:spPr>
          <a:xfrm>
            <a:off x="7218938" y="3987105"/>
            <a:ext cx="192524" cy="240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5</a:t>
            </a:r>
            <a:endParaRPr lang="en-US" sz="1500" dirty="0"/>
          </a:p>
        </p:txBody>
      </p:sp>
      <p:sp>
        <p:nvSpPr>
          <p:cNvPr id="26" name="Text 24"/>
          <p:cNvSpPr/>
          <p:nvPr/>
        </p:nvSpPr>
        <p:spPr>
          <a:xfrm>
            <a:off x="4535567" y="4007048"/>
            <a:ext cx="2137767" cy="200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Portfolio Design and Layout</a:t>
            </a:r>
            <a:endParaRPr lang="en-US" sz="1250" dirty="0"/>
          </a:p>
        </p:txBody>
      </p:sp>
      <p:sp>
        <p:nvSpPr>
          <p:cNvPr id="27" name="Text 25"/>
          <p:cNvSpPr/>
          <p:nvPr/>
        </p:nvSpPr>
        <p:spPr>
          <a:xfrm>
            <a:off x="691277" y="4284583"/>
            <a:ext cx="5982057" cy="205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28" name="Shape 26"/>
          <p:cNvSpPr/>
          <p:nvPr/>
        </p:nvSpPr>
        <p:spPr>
          <a:xfrm>
            <a:off x="7444383" y="4763691"/>
            <a:ext cx="385048" cy="15240"/>
          </a:xfrm>
          <a:prstGeom prst="roundRect">
            <a:avLst>
              <a:gd name="adj" fmla="val 758184"/>
            </a:avLst>
          </a:prstGeom>
          <a:solidFill>
            <a:srgbClr val="65696B"/>
          </a:solidFill>
          <a:ln/>
        </p:spPr>
      </p:sp>
      <p:sp>
        <p:nvSpPr>
          <p:cNvPr id="29" name="Shape 27"/>
          <p:cNvSpPr/>
          <p:nvPr/>
        </p:nvSpPr>
        <p:spPr>
          <a:xfrm>
            <a:off x="7170777" y="4626888"/>
            <a:ext cx="288846" cy="288846"/>
          </a:xfrm>
          <a:prstGeom prst="roundRect">
            <a:avLst>
              <a:gd name="adj" fmla="val 40003"/>
            </a:avLst>
          </a:prstGeom>
          <a:solidFill>
            <a:srgbClr val="4C5052"/>
          </a:solidFill>
          <a:ln/>
        </p:spPr>
      </p:sp>
      <p:sp>
        <p:nvSpPr>
          <p:cNvPr id="30" name="Text 28"/>
          <p:cNvSpPr/>
          <p:nvPr/>
        </p:nvSpPr>
        <p:spPr>
          <a:xfrm>
            <a:off x="7218938" y="4650998"/>
            <a:ext cx="192524" cy="240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6</a:t>
            </a:r>
            <a:endParaRPr lang="en-US" sz="1500" dirty="0"/>
          </a:p>
        </p:txBody>
      </p:sp>
      <p:sp>
        <p:nvSpPr>
          <p:cNvPr id="31" name="Text 29"/>
          <p:cNvSpPr/>
          <p:nvPr/>
        </p:nvSpPr>
        <p:spPr>
          <a:xfrm>
            <a:off x="7957066" y="4670941"/>
            <a:ext cx="2035731" cy="200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Features and Functionality</a:t>
            </a:r>
            <a:endParaRPr lang="en-US" sz="1250" dirty="0"/>
          </a:p>
        </p:txBody>
      </p:sp>
      <p:sp>
        <p:nvSpPr>
          <p:cNvPr id="32" name="Text 30"/>
          <p:cNvSpPr/>
          <p:nvPr/>
        </p:nvSpPr>
        <p:spPr>
          <a:xfrm>
            <a:off x="7957066" y="4948476"/>
            <a:ext cx="5982057" cy="205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33" name="Shape 31"/>
          <p:cNvSpPr/>
          <p:nvPr/>
        </p:nvSpPr>
        <p:spPr>
          <a:xfrm>
            <a:off x="6800969" y="5427583"/>
            <a:ext cx="385048" cy="15240"/>
          </a:xfrm>
          <a:prstGeom prst="roundRect">
            <a:avLst>
              <a:gd name="adj" fmla="val 758184"/>
            </a:avLst>
          </a:prstGeom>
          <a:solidFill>
            <a:srgbClr val="65696B"/>
          </a:solidFill>
          <a:ln/>
        </p:spPr>
      </p:sp>
      <p:sp>
        <p:nvSpPr>
          <p:cNvPr id="34" name="Shape 32"/>
          <p:cNvSpPr/>
          <p:nvPr/>
        </p:nvSpPr>
        <p:spPr>
          <a:xfrm>
            <a:off x="7170777" y="5290780"/>
            <a:ext cx="288846" cy="288846"/>
          </a:xfrm>
          <a:prstGeom prst="roundRect">
            <a:avLst>
              <a:gd name="adj" fmla="val 40003"/>
            </a:avLst>
          </a:prstGeom>
          <a:solidFill>
            <a:srgbClr val="4C5052"/>
          </a:solidFill>
          <a:ln/>
        </p:spPr>
      </p:sp>
      <p:sp>
        <p:nvSpPr>
          <p:cNvPr id="35" name="Text 33"/>
          <p:cNvSpPr/>
          <p:nvPr/>
        </p:nvSpPr>
        <p:spPr>
          <a:xfrm>
            <a:off x="7218938" y="5314890"/>
            <a:ext cx="192524" cy="240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7</a:t>
            </a:r>
            <a:endParaRPr lang="en-US" sz="1500" dirty="0"/>
          </a:p>
        </p:txBody>
      </p:sp>
      <p:sp>
        <p:nvSpPr>
          <p:cNvPr id="36" name="Text 34"/>
          <p:cNvSpPr/>
          <p:nvPr/>
        </p:nvSpPr>
        <p:spPr>
          <a:xfrm>
            <a:off x="4801672" y="5334833"/>
            <a:ext cx="1871663" cy="200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Results and Screenshots</a:t>
            </a:r>
            <a:endParaRPr lang="en-US" sz="1250" dirty="0"/>
          </a:p>
        </p:txBody>
      </p:sp>
      <p:sp>
        <p:nvSpPr>
          <p:cNvPr id="37" name="Text 35"/>
          <p:cNvSpPr/>
          <p:nvPr/>
        </p:nvSpPr>
        <p:spPr>
          <a:xfrm>
            <a:off x="691277" y="5612368"/>
            <a:ext cx="5982057" cy="205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38" name="Shape 36"/>
          <p:cNvSpPr/>
          <p:nvPr/>
        </p:nvSpPr>
        <p:spPr>
          <a:xfrm>
            <a:off x="7444383" y="6091476"/>
            <a:ext cx="385048" cy="15240"/>
          </a:xfrm>
          <a:prstGeom prst="roundRect">
            <a:avLst>
              <a:gd name="adj" fmla="val 758184"/>
            </a:avLst>
          </a:prstGeom>
          <a:solidFill>
            <a:srgbClr val="65696B"/>
          </a:solidFill>
          <a:ln/>
        </p:spPr>
      </p:sp>
      <p:sp>
        <p:nvSpPr>
          <p:cNvPr id="39" name="Shape 37"/>
          <p:cNvSpPr/>
          <p:nvPr/>
        </p:nvSpPr>
        <p:spPr>
          <a:xfrm>
            <a:off x="7170777" y="5954673"/>
            <a:ext cx="288846" cy="288846"/>
          </a:xfrm>
          <a:prstGeom prst="roundRect">
            <a:avLst>
              <a:gd name="adj" fmla="val 40003"/>
            </a:avLst>
          </a:prstGeom>
          <a:solidFill>
            <a:srgbClr val="4C5052"/>
          </a:solidFill>
          <a:ln/>
        </p:spPr>
      </p:sp>
      <p:sp>
        <p:nvSpPr>
          <p:cNvPr id="40" name="Text 38"/>
          <p:cNvSpPr/>
          <p:nvPr/>
        </p:nvSpPr>
        <p:spPr>
          <a:xfrm>
            <a:off x="7218938" y="5978783"/>
            <a:ext cx="192524" cy="240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8</a:t>
            </a:r>
            <a:endParaRPr lang="en-US" sz="1500" dirty="0"/>
          </a:p>
        </p:txBody>
      </p:sp>
      <p:sp>
        <p:nvSpPr>
          <p:cNvPr id="41" name="Text 39"/>
          <p:cNvSpPr/>
          <p:nvPr/>
        </p:nvSpPr>
        <p:spPr>
          <a:xfrm>
            <a:off x="7957066" y="5998726"/>
            <a:ext cx="1604724" cy="200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Conclusion</a:t>
            </a:r>
            <a:endParaRPr lang="en-US" sz="1250" dirty="0"/>
          </a:p>
        </p:txBody>
      </p:sp>
      <p:sp>
        <p:nvSpPr>
          <p:cNvPr id="42" name="Text 40"/>
          <p:cNvSpPr/>
          <p:nvPr/>
        </p:nvSpPr>
        <p:spPr>
          <a:xfrm>
            <a:off x="7957066" y="6276261"/>
            <a:ext cx="5982057" cy="205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43" name="Shape 41"/>
          <p:cNvSpPr/>
          <p:nvPr/>
        </p:nvSpPr>
        <p:spPr>
          <a:xfrm>
            <a:off x="6800969" y="6755368"/>
            <a:ext cx="385048" cy="15240"/>
          </a:xfrm>
          <a:prstGeom prst="roundRect">
            <a:avLst>
              <a:gd name="adj" fmla="val 758184"/>
            </a:avLst>
          </a:prstGeom>
          <a:solidFill>
            <a:srgbClr val="65696B"/>
          </a:solidFill>
          <a:ln/>
        </p:spPr>
      </p:sp>
      <p:sp>
        <p:nvSpPr>
          <p:cNvPr id="44" name="Shape 42"/>
          <p:cNvSpPr/>
          <p:nvPr/>
        </p:nvSpPr>
        <p:spPr>
          <a:xfrm>
            <a:off x="7170777" y="6618565"/>
            <a:ext cx="288846" cy="288846"/>
          </a:xfrm>
          <a:prstGeom prst="roundRect">
            <a:avLst>
              <a:gd name="adj" fmla="val 40003"/>
            </a:avLst>
          </a:prstGeom>
          <a:solidFill>
            <a:srgbClr val="4C5052"/>
          </a:solidFill>
          <a:ln/>
        </p:spPr>
      </p:sp>
      <p:sp>
        <p:nvSpPr>
          <p:cNvPr id="45" name="Text 43"/>
          <p:cNvSpPr/>
          <p:nvPr/>
        </p:nvSpPr>
        <p:spPr>
          <a:xfrm>
            <a:off x="7218938" y="6642675"/>
            <a:ext cx="192524" cy="240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9</a:t>
            </a:r>
            <a:endParaRPr lang="en-US" sz="1500" dirty="0"/>
          </a:p>
        </p:txBody>
      </p:sp>
      <p:sp>
        <p:nvSpPr>
          <p:cNvPr id="46" name="Text 44"/>
          <p:cNvSpPr/>
          <p:nvPr/>
        </p:nvSpPr>
        <p:spPr>
          <a:xfrm>
            <a:off x="5068610" y="6662618"/>
            <a:ext cx="1604724" cy="200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Github Link</a:t>
            </a:r>
            <a:endParaRPr lang="en-US" sz="1250" dirty="0"/>
          </a:p>
        </p:txBody>
      </p:sp>
      <p:sp>
        <p:nvSpPr>
          <p:cNvPr id="47" name="Text 45"/>
          <p:cNvSpPr/>
          <p:nvPr/>
        </p:nvSpPr>
        <p:spPr>
          <a:xfrm>
            <a:off x="691277" y="6940153"/>
            <a:ext cx="5982057" cy="205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600"/>
              </a:lnSpc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640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7F7F8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Problem Statement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326481"/>
            <a:ext cx="4158615" cy="257020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123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Online Presence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613916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project addresses the critical need for creative professionals and developers to establish a strong online presence.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93" y="2326481"/>
            <a:ext cx="4158615" cy="257020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5123498"/>
            <a:ext cx="38623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Showcasing Skills &amp; Projects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5613916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provides an effective solution to showcase skills and projects in a professional, interactive, and easily updateable format.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95" y="2326481"/>
            <a:ext cx="4158615" cy="257020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5123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Digital Resume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5613916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website functions as a dynamic digital resume, readily accessible and downloadable in PDF format for convenience.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04774"/>
            <a:ext cx="64891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7F7F8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Who are the End Users?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671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portfolio is designed for the following audiences: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785235"/>
            <a:ext cx="4196358" cy="2439472"/>
          </a:xfrm>
          <a:prstGeom prst="roundRect">
            <a:avLst>
              <a:gd name="adj" fmla="val 8368"/>
            </a:avLst>
          </a:prstGeom>
          <a:solidFill>
            <a:srgbClr val="2D3133">
              <a:alpha val="95000"/>
            </a:srgbClr>
          </a:solidFill>
          <a:ln w="30480">
            <a:solidFill>
              <a:srgbClr val="65696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93790" y="3785235"/>
            <a:ext cx="121920" cy="2439472"/>
          </a:xfrm>
          <a:prstGeom prst="roundRect">
            <a:avLst>
              <a:gd name="adj" fmla="val 167442"/>
            </a:avLst>
          </a:prstGeom>
          <a:solidFill>
            <a:srgbClr val="610DF8"/>
          </a:solidFill>
          <a:ln/>
        </p:spPr>
      </p:sp>
      <p:sp>
        <p:nvSpPr>
          <p:cNvPr id="6" name="Text 4"/>
          <p:cNvSpPr/>
          <p:nvPr/>
        </p:nvSpPr>
        <p:spPr>
          <a:xfrm>
            <a:off x="1173004" y="4042529"/>
            <a:ext cx="355985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Creative Professionals, Developers, and Digital Artists: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173004" y="5241607"/>
            <a:ext cx="355985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use as a professional showcase.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3785235"/>
            <a:ext cx="4196358" cy="2439472"/>
          </a:xfrm>
          <a:prstGeom prst="roundRect">
            <a:avLst>
              <a:gd name="adj" fmla="val 8368"/>
            </a:avLst>
          </a:prstGeom>
          <a:solidFill>
            <a:srgbClr val="2D3133">
              <a:alpha val="95000"/>
            </a:srgbClr>
          </a:solidFill>
          <a:ln w="30480">
            <a:solidFill>
              <a:srgbClr val="65696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16962" y="3785235"/>
            <a:ext cx="121920" cy="2439472"/>
          </a:xfrm>
          <a:prstGeom prst="roundRect">
            <a:avLst>
              <a:gd name="adj" fmla="val 167442"/>
            </a:avLst>
          </a:prstGeom>
          <a:solidFill>
            <a:srgbClr val="610DF8"/>
          </a:solidFill>
          <a:ln/>
        </p:spPr>
      </p:sp>
      <p:sp>
        <p:nvSpPr>
          <p:cNvPr id="10" name="Text 8"/>
          <p:cNvSpPr/>
          <p:nvPr/>
        </p:nvSpPr>
        <p:spPr>
          <a:xfrm>
            <a:off x="5596176" y="4042529"/>
            <a:ext cx="355985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Potential Employers and Recruiters: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596176" y="4887278"/>
            <a:ext cx="355985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view skills, projects, and contact information.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3785235"/>
            <a:ext cx="4196358" cy="2439472"/>
          </a:xfrm>
          <a:prstGeom prst="roundRect">
            <a:avLst>
              <a:gd name="adj" fmla="val 8368"/>
            </a:avLst>
          </a:prstGeom>
          <a:solidFill>
            <a:srgbClr val="2D3133">
              <a:alpha val="95000"/>
            </a:srgbClr>
          </a:solidFill>
          <a:ln w="30480">
            <a:solidFill>
              <a:srgbClr val="65696B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9640133" y="3785235"/>
            <a:ext cx="121920" cy="2439472"/>
          </a:xfrm>
          <a:prstGeom prst="roundRect">
            <a:avLst>
              <a:gd name="adj" fmla="val 167442"/>
            </a:avLst>
          </a:prstGeom>
          <a:solidFill>
            <a:srgbClr val="610DF8"/>
          </a:solidFill>
          <a:ln/>
        </p:spPr>
      </p:sp>
      <p:sp>
        <p:nvSpPr>
          <p:cNvPr id="14" name="Text 12"/>
          <p:cNvSpPr/>
          <p:nvPr/>
        </p:nvSpPr>
        <p:spPr>
          <a:xfrm>
            <a:off x="10019348" y="40425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Clients: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019348" y="4532948"/>
            <a:ext cx="355985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evaluate capabilities for creative and technical projects.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41602"/>
            <a:ext cx="62674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7F7F8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Tools and Technologies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7F7F8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Core Technologies: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985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HTML5 - Semantic markup and structure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406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CSS3 - Styling, animations, and responsive design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8289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JavaScript (ES6+) - Interactivity and dynamic content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7F7F8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External Libraries: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19850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GSAP (GreenSock) - For advanced animations and scroll effects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0036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jsPDF - For PDF generation for portfolio download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4458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Google Fonts (Inter) - For typography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26989"/>
            <a:ext cx="75572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7F7F8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Portfolio Design and Layout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893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design philosophy is based on modern principles: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407450"/>
            <a:ext cx="4196358" cy="2577108"/>
          </a:xfrm>
          <a:prstGeom prst="roundRect">
            <a:avLst>
              <a:gd name="adj" fmla="val 7921"/>
            </a:avLst>
          </a:prstGeom>
          <a:solidFill>
            <a:srgbClr val="4C5052"/>
          </a:solidFill>
          <a:ln/>
        </p:spPr>
      </p:sp>
      <p:sp>
        <p:nvSpPr>
          <p:cNvPr id="5" name="Shape 3"/>
          <p:cNvSpPr/>
          <p:nvPr/>
        </p:nvSpPr>
        <p:spPr>
          <a:xfrm>
            <a:off x="1020604" y="3634264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610DF8"/>
          </a:solidFill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770" y="3783092"/>
            <a:ext cx="306110" cy="38266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20604" y="45415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Minimalist Design: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20604" y="5031938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Clean, uncluttered layouts.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16962" y="3407450"/>
            <a:ext cx="4196358" cy="2577108"/>
          </a:xfrm>
          <a:prstGeom prst="roundRect">
            <a:avLst>
              <a:gd name="adj" fmla="val 7921"/>
            </a:avLst>
          </a:prstGeom>
          <a:solidFill>
            <a:srgbClr val="4C5052"/>
          </a:solidFill>
          <a:ln/>
        </p:spPr>
      </p:sp>
      <p:sp>
        <p:nvSpPr>
          <p:cNvPr id="10" name="Shape 7"/>
          <p:cNvSpPr/>
          <p:nvPr/>
        </p:nvSpPr>
        <p:spPr>
          <a:xfrm>
            <a:off x="5443776" y="3634264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610DF8"/>
          </a:solidFill>
          <a:ln/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942" y="3783092"/>
            <a:ext cx="306110" cy="382667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443776" y="45415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Dark Theme: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5443776" y="5031938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Professional appearance with good contrast.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9640133" y="3407450"/>
            <a:ext cx="4196358" cy="2577108"/>
          </a:xfrm>
          <a:prstGeom prst="roundRect">
            <a:avLst>
              <a:gd name="adj" fmla="val 7921"/>
            </a:avLst>
          </a:prstGeom>
          <a:solidFill>
            <a:srgbClr val="4C5052"/>
          </a:solidFill>
          <a:ln/>
        </p:spPr>
      </p:sp>
      <p:sp>
        <p:nvSpPr>
          <p:cNvPr id="15" name="Shape 11"/>
          <p:cNvSpPr/>
          <p:nvPr/>
        </p:nvSpPr>
        <p:spPr>
          <a:xfrm>
            <a:off x="9866948" y="3634264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610DF8"/>
          </a:solidFill>
          <a:ln/>
        </p:spPr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114" y="3783092"/>
            <a:ext cx="306110" cy="382667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9866948" y="45415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6D9D7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Smooth Animations:</a:t>
            </a:r>
            <a:endParaRPr lang="en-US" sz="2200" dirty="0"/>
          </a:p>
        </p:txBody>
      </p:sp>
      <p:sp>
        <p:nvSpPr>
          <p:cNvPr id="18" name="Text 13"/>
          <p:cNvSpPr/>
          <p:nvPr/>
        </p:nvSpPr>
        <p:spPr>
          <a:xfrm>
            <a:off x="9866948" y="5031938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create an engaging user experience.</a:t>
            </a:r>
            <a:endParaRPr lang="en-US" sz="1750" dirty="0"/>
          </a:p>
        </p:txBody>
      </p:sp>
      <p:sp>
        <p:nvSpPr>
          <p:cNvPr id="19" name="Text 14"/>
          <p:cNvSpPr/>
          <p:nvPr/>
        </p:nvSpPr>
        <p:spPr>
          <a:xfrm>
            <a:off x="793790" y="62397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layout is fluid and flexible, built using CSS Grid and Flexbox for responsiveness.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4979"/>
            <a:ext cx="71966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7F7F8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Features and Functionality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839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7F7F8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Key Features: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784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Netflix-style intro animation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206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Smooth scroll navigation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628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Interactive project modals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0500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Responsive design (mobile-first)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2472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Contact form with validation and loading states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68940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PDF portfolio download functionality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1316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CSS and scroll-triggered animations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18836"/>
            <a:ext cx="66166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7F7F8"/>
                </a:solidFill>
                <a:latin typeface="Mulish Bold" pitchFamily="34" charset="0"/>
                <a:ea typeface="Mulish Bold" pitchFamily="34" charset="-122"/>
                <a:cs typeface="Mulish Bold" pitchFamily="34" charset="-120"/>
              </a:rPr>
              <a:t>Results and Screenshots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16777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final project is a fully functional, aesthetically pleasing, and highly interactive portfolio website.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148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website is optimized for fast loading and security.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is compatible with all major modern browsers.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38484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[Include screenshots of your website here, showing different sections like the hero, projects, and contact form.]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2025-09-03T19:16:56Z</dcterms:created>
  <dcterms:modified xsi:type="dcterms:W3CDTF">2025-09-03T19:16:56Z</dcterms:modified>
</cp:coreProperties>
</file>