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erriweather"/>
      <p:regular r:id="rId17"/>
    </p:embeddedFont>
    <p:embeddedFont>
      <p:font typeface="Merriweather"/>
      <p:regular r:id="rId18"/>
    </p:embeddedFont>
    <p:embeddedFont>
      <p:font typeface="Merriweather"/>
      <p:regular r:id="rId19"/>
    </p:embeddedFont>
    <p:embeddedFont>
      <p:font typeface="Merriweather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  <p:embeddedFont>
      <p:font typeface="Open Sans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bagrudeen.github.io/ahamed-portfolio/" TargetMode="External"/><Relationship Id="rId2" Type="http://schemas.openxmlformats.org/officeDocument/2006/relationships/hyperlink" Target="https://github.com/bagrudeen/ahamed-portfolio" TargetMode="External"/><Relationship Id="rId3" Type="http://schemas.openxmlformats.org/officeDocument/2006/relationships/image" Target="../media/image-10-1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Building My Digital Identity: A Portfolio Website Showcase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Welcome! This presentation walks through the creation of my personal portfolio website, a cornerstone of my professional online presence. It's more than just a project; it's a testament to my skills in web development, designed to offer a comprehensive look at my capabilities and work.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568" y="430173"/>
            <a:ext cx="4612362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Thank You &amp; Next Steps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7568" y="1310164"/>
            <a:ext cx="2346841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Connect &amp; Explore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47568" y="1759863"/>
            <a:ext cx="6576774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Live Website: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/>
            </a:r>
            <a:pPr algn="l" indent="0" marL="0">
              <a:lnSpc>
                <a:spcPts val="1950"/>
              </a:lnSpc>
              <a:buNone/>
            </a:pPr>
            <a:r>
              <a:rPr lang="en-US" sz="1200" u="sng" dirty="0">
                <a:solidFill>
                  <a:srgbClr val="CC3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bagrudeen.github.io/ahamed-portfolio/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47568" y="2150864"/>
            <a:ext cx="6576774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GitHub Repo: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/>
            </a:r>
            <a:pPr algn="l" indent="0" marL="0">
              <a:lnSpc>
                <a:spcPts val="1950"/>
              </a:lnSpc>
              <a:buNone/>
            </a:pPr>
            <a:r>
              <a:rPr lang="en-US" sz="1200" u="sng" dirty="0">
                <a:solidFill>
                  <a:srgbClr val="CC3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github.com/bagrudeen/ahamed-portfolio</a:t>
            </a:r>
            <a:endParaRPr lang="en-US" sz="12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77" y="1329690"/>
            <a:ext cx="6576774" cy="657677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13677" y="8082439"/>
            <a:ext cx="2346841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Questions?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513677" y="8532138"/>
            <a:ext cx="6576774" cy="500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 welcome your questions and look forward to discussing how my skills can benefit your team.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6886"/>
            <a:ext cx="679311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Agenda: Unveiling the Journey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7749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32534"/>
            <a:ext cx="4196358" cy="30480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306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Project Genesis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797260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core objective and scope.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77749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132534"/>
            <a:ext cx="4196358" cy="30480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3306842"/>
            <a:ext cx="29870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Tech Stack Deep Dive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962" y="3797260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the technologies that powered the build.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77749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132534"/>
            <a:ext cx="4196358" cy="30480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3306842"/>
            <a:ext cx="31787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Development Lifecycle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133" y="3797260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initial design to seamless deployment.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91990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274945"/>
            <a:ext cx="6407944" cy="30480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17" name="Text 15"/>
          <p:cNvSpPr/>
          <p:nvPr/>
        </p:nvSpPr>
        <p:spPr>
          <a:xfrm>
            <a:off x="793790" y="5449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Anatomy of the Site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939671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Dissecting the structure and key features.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91990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Merriweather Light" pitchFamily="34" charset="0"/>
                <a:ea typeface="Merriweather Light" pitchFamily="34" charset="-122"/>
                <a:cs typeface="Merriweather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274945"/>
            <a:ext cx="6407944" cy="30480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21" name="Text 19"/>
          <p:cNvSpPr/>
          <p:nvPr/>
        </p:nvSpPr>
        <p:spPr>
          <a:xfrm>
            <a:off x="7428548" y="5449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Insights &amp; Impact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8548" y="5939671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takeaways and the project's significance.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166" y="446365"/>
            <a:ext cx="7832765" cy="507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Project Goal: Building a Digital Resume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68166" y="1343263"/>
            <a:ext cx="6549033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Objective: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Create a singular, organized platform to effectively display my diverse skills and completed projects.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568166" y="2008942"/>
            <a:ext cx="6549033" cy="779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Core Concept: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Design a website that is not only clean and visually appealing but also highly responsive and intuitive to navigate, ensuring a smooth user experience across all devices.</a:t>
            </a:r>
            <a:endParaRPr lang="en-US" sz="12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0821" y="1379815"/>
            <a:ext cx="6549033" cy="654903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20821" y="8111490"/>
            <a:ext cx="6549033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Deployment Strategy: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Leverage GitHub Pages for free, reliable hosting, making my professional showcase publicly accessible and easy to share.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005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Foundation of Innovation: Technologies &amp; Tools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9124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HTML5: Structure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916323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backbone of the website, providing semantic and accessible content organization.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329124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CSS3: Style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07348" y="3916323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Elevating aesthetics with modern styling, responsive layouts, and elegant typography.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9575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4253" y="5230416"/>
            <a:ext cx="3305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JavaScript: Interactivity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44253" y="5720834"/>
            <a:ext cx="55291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Injecting dynamic elements and enhancing user engagement with subtle animations and UX improvements.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09575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07348" y="5230416"/>
            <a:ext cx="29339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Git &amp; GitHub: Control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307348" y="5720834"/>
            <a:ext cx="55292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robust version control and seamless collaboration through an industry-standard workflow.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9503" y="621387"/>
            <a:ext cx="13051393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The Development Workflow: From Concept to Code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503" y="2482215"/>
            <a:ext cx="6525697" cy="902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15008" y="3609975"/>
            <a:ext cx="4033361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Initial Design &amp; UI Sketching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15008" y="4097655"/>
            <a:ext cx="6074688" cy="721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Began with wireframes and mockups, focusing on a minimalist and user-friendly interface.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82215"/>
            <a:ext cx="6525697" cy="902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40704" y="3609975"/>
            <a:ext cx="3182064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Clean Coding &amp; Styling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40704" y="4097655"/>
            <a:ext cx="6074688" cy="721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Wrote semantic HTML and developed a custom CSS stylesheet for precise control over design elements.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3" y="5045154"/>
            <a:ext cx="6525697" cy="902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15008" y="6172914"/>
            <a:ext cx="333791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Version Control with Git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15008" y="6660594"/>
            <a:ext cx="6074688" cy="721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Managed all code iterations and changes, ensuring a traceable and organized development history.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045154"/>
            <a:ext cx="6525697" cy="902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40704" y="6172914"/>
            <a:ext cx="5002292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Seamless GitHub Pages Deployment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540704" y="6660594"/>
            <a:ext cx="6074688" cy="721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Utilized GitHub's integrated service for rapid and reliable live site publishing, ensuring continuous accessibility.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160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Website Architecture: Navigating the Experience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8613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Key Sections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0382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Home: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First impression, introductory overview.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804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About Me: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Personal story, professional background.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226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Skills: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Detailed breakdown of technical proficiencies.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648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Showcase of past work with direct links.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070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Easy avenues for connection and inquiry.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8613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Core Features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403824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Design: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Optimized for seamless viewing across desktops, tablets, and mobile devices.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96812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Intuitive Navigation: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Clear, user-friendly menu structure for effortless browsing.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8979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Direct Links: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Immediate access to project repositories and live demos for deeper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746"/>
            <a:ext cx="95882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Impact &amp; Insights: What I Learned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23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365659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40102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Full Web Development Lifecycle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245769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Gained invaluable hands-on experience, from initial conceptualization and design to coding, testing, and final deployment.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3323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3365659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40102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Mastering Responsive Layouts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4245769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 navigated the complexities of creating a truly adaptive design, ensuring optimal viewing across diverse screen sizes.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3323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3365659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4010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Project Validation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3891439"/>
            <a:ext cx="342149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successful completion of this portfolio website serves as concrete proof of my ability to build professional web applications from the ground up.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42040"/>
            <a:ext cx="122546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Future Enhancements: Expanding Horizons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90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dynamic blog section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share insights and technical articles.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331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API integrations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richer content, such as fetching project data dynamically.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875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more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JavaScript frameworks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(e.g., React, Vue) for complex UI interactions.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3175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improve discoverability and online presence.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7597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localization support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a broader audience.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371"/>
            <a:ext cx="10417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The Big Picture: More Than Just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2943939"/>
            <a:ext cx="12702659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"This portfolio isn't just about demonstrating technical prowess; it's about showcasing the 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AD94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problem-solving mindset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, 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D1CC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attention to detail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, and 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DBC8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dedication to craft</a:t>
            </a:r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 that I bring to every project."</a:t>
            </a:r>
            <a:endParaRPr lang="en-US" sz="3550" dirty="0"/>
          </a:p>
        </p:txBody>
      </p:sp>
      <p:sp>
        <p:nvSpPr>
          <p:cNvPr id="4" name="Shape 2"/>
          <p:cNvSpPr/>
          <p:nvPr/>
        </p:nvSpPr>
        <p:spPr>
          <a:xfrm>
            <a:off x="793790" y="2603778"/>
            <a:ext cx="30480" cy="2948226"/>
          </a:xfrm>
          <a:prstGeom prst="rect">
            <a:avLst/>
          </a:prstGeom>
          <a:solidFill>
            <a:srgbClr val="FFAD94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58071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— Bagrudeen Ahamed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425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represents my ability to translate abstract ideas into tangible, functional digital solutions.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2025-09-03T09:54:59Z</dcterms:created>
  <dcterms:modified xsi:type="dcterms:W3CDTF">2025-09-03T09:54:59Z</dcterms:modified>
</cp:coreProperties>
</file>