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64" r:id="rId3"/>
    <p:sldId id="265" r:id="rId4"/>
    <p:sldId id="285" r:id="rId5"/>
    <p:sldId id="286" r:id="rId6"/>
    <p:sldId id="287" r:id="rId7"/>
    <p:sldId id="288" r:id="rId8"/>
    <p:sldId id="267" r:id="rId9"/>
    <p:sldId id="282" r:id="rId10"/>
    <p:sldId id="268" r:id="rId11"/>
    <p:sldId id="274" r:id="rId12"/>
    <p:sldId id="278" r:id="rId13"/>
    <p:sldId id="283" r:id="rId14"/>
    <p:sldId id="270" r:id="rId15"/>
    <p:sldId id="281" r:id="rId16"/>
    <p:sldId id="276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F1F2"/>
    <a:srgbClr val="E2EDF4"/>
    <a:srgbClr val="CCECF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8975" autoAdjust="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701B-9D58-48FD-9419-41E670ED8BF8}" type="datetimeFigureOut">
              <a:rPr lang="vi-VN" smtClean="0"/>
              <a:t>13/11/2019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F80D-EDF1-4E9A-9133-C1D677B4DB4C}" type="slidenum">
              <a:rPr lang="vi-VN" smtClean="0"/>
              <a:t>‹Nº›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490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2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12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01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96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22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140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3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23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51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81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07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88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32EE-2DD9-49D8-BDD9-1AD9A2BD748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F915-0E6B-4207-8AD6-946758601A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116EA6-41B2-4292-BAA5-B6E3134CDC66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13/11/2019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1634A-9D27-4A81-A76E-72C17FCBBE67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4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wireflow.co/wire/6h2p5vqzgketydy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0"/>
          <p:cNvSpPr/>
          <p:nvPr/>
        </p:nvSpPr>
        <p:spPr>
          <a:xfrm>
            <a:off x="130630" y="-87086"/>
            <a:ext cx="3516084" cy="2122715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n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t="17709" r="12325" b="18233"/>
          <a:stretch/>
        </p:blipFill>
        <p:spPr bwMode="auto">
          <a:xfrm>
            <a:off x="544285" y="474928"/>
            <a:ext cx="2819400" cy="9579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reeform 112"/>
          <p:cNvSpPr/>
          <p:nvPr/>
        </p:nvSpPr>
        <p:spPr>
          <a:xfrm>
            <a:off x="5784987" y="3440932"/>
            <a:ext cx="1845545" cy="73371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14"/>
          <p:cNvSpPr/>
          <p:nvPr/>
        </p:nvSpPr>
        <p:spPr>
          <a:xfrm>
            <a:off x="8587595" y="2398112"/>
            <a:ext cx="1501100" cy="78877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17"/>
          <p:cNvSpPr/>
          <p:nvPr/>
        </p:nvSpPr>
        <p:spPr>
          <a:xfrm>
            <a:off x="8993974" y="4101238"/>
            <a:ext cx="2697057" cy="1417207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2"/>
          <p:cNvSpPr/>
          <p:nvPr/>
        </p:nvSpPr>
        <p:spPr>
          <a:xfrm>
            <a:off x="64993" y="5311285"/>
            <a:ext cx="2768361" cy="1510120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3058532" y="762000"/>
            <a:ext cx="9144000" cy="1238006"/>
          </a:xfrm>
        </p:spPr>
        <p:txBody>
          <a:bodyPr>
            <a:normAutofit fontScale="90000"/>
          </a:bodyPr>
          <a:lstStyle/>
          <a:p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4400" b="1" dirty="0"/>
              <a:t>DOCENTE:</a:t>
            </a:r>
            <a:r>
              <a:rPr lang="es-PE" sz="4400" dirty="0"/>
              <a:t/>
            </a:r>
            <a:br>
              <a:rPr lang="es-PE" sz="4400" dirty="0"/>
            </a:br>
            <a:r>
              <a:rPr lang="es-PE" sz="4400" dirty="0"/>
              <a:t>Fernando </a:t>
            </a:r>
            <a:r>
              <a:rPr lang="es-PE" sz="4400" dirty="0" smtClean="0"/>
              <a:t>Díaz </a:t>
            </a:r>
            <a:r>
              <a:rPr lang="es-PE" sz="4400" dirty="0"/>
              <a:t>Sánchez</a:t>
            </a:r>
          </a:p>
        </p:txBody>
      </p:sp>
      <p:sp>
        <p:nvSpPr>
          <p:cNvPr id="11" name="Título 6"/>
          <p:cNvSpPr txBox="1">
            <a:spLocks/>
          </p:cNvSpPr>
          <p:nvPr/>
        </p:nvSpPr>
        <p:spPr>
          <a:xfrm>
            <a:off x="3816450" y="3488332"/>
            <a:ext cx="5439307" cy="251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53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80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  <a:t/>
            </a:r>
            <a:br>
              <a:rPr lang="es-PE" sz="8000" b="1" dirty="0" smtClean="0">
                <a:solidFill>
                  <a:srgbClr val="0070C0"/>
                </a:solidFill>
                <a:latin typeface="Arial" panose="020B0604020202020204" pitchFamily="34" charset="0"/>
                <a:ea typeface="AR ADGothicJP Medium" panose="020B0609000000000000" pitchFamily="49" charset="-128"/>
                <a:cs typeface="Arial" panose="020B0604020202020204" pitchFamily="34" charset="0"/>
              </a:rPr>
            </a:br>
            <a:r>
              <a:rPr lang="es-PE" sz="8000" b="1" dirty="0"/>
              <a:t>INTEGRANTES</a:t>
            </a:r>
            <a:r>
              <a:rPr lang="es-PE" sz="8000" b="1" dirty="0" smtClean="0"/>
              <a:t>:</a:t>
            </a:r>
          </a:p>
          <a:p>
            <a:endParaRPr lang="es-PE" sz="8000" dirty="0"/>
          </a:p>
          <a:p>
            <a:r>
              <a:rPr lang="es-PE" sz="8000" b="1" dirty="0" err="1" smtClean="0"/>
              <a:t>Deyvi</a:t>
            </a:r>
            <a:r>
              <a:rPr lang="es-PE" sz="8000" b="1" dirty="0" smtClean="0"/>
              <a:t> </a:t>
            </a:r>
            <a:r>
              <a:rPr lang="es-PE" sz="8000" b="1" dirty="0"/>
              <a:t>De la Cruz </a:t>
            </a:r>
            <a:r>
              <a:rPr lang="es-PE" sz="8000" b="1" dirty="0" smtClean="0"/>
              <a:t>Pinedo</a:t>
            </a:r>
            <a:r>
              <a:rPr lang="es-PE" sz="8000" dirty="0" smtClean="0"/>
              <a:t> U17107240</a:t>
            </a:r>
          </a:p>
          <a:p>
            <a:endParaRPr lang="es-PE" sz="8000" dirty="0"/>
          </a:p>
          <a:p>
            <a:r>
              <a:rPr lang="es-PE" sz="8000" b="1" dirty="0" smtClean="0"/>
              <a:t>Jhon Carlos </a:t>
            </a:r>
            <a:r>
              <a:rPr lang="es-PE" sz="8000" b="1" dirty="0"/>
              <a:t>Vera </a:t>
            </a:r>
            <a:r>
              <a:rPr lang="es-PE" sz="8000" b="1" dirty="0" smtClean="0"/>
              <a:t>Molla</a:t>
            </a:r>
            <a:r>
              <a:rPr lang="es-PE" sz="8000" dirty="0" smtClean="0"/>
              <a:t> U17107239</a:t>
            </a:r>
          </a:p>
          <a:p>
            <a:endParaRPr lang="es-PE" sz="8000" dirty="0"/>
          </a:p>
          <a:p>
            <a:r>
              <a:rPr lang="es-PE" sz="8000" b="1" dirty="0" smtClean="0"/>
              <a:t>Marco </a:t>
            </a:r>
            <a:r>
              <a:rPr lang="es-PE" sz="8000" b="1" dirty="0"/>
              <a:t>Delgado </a:t>
            </a:r>
            <a:r>
              <a:rPr lang="es-PE" sz="8000" b="1" dirty="0" smtClean="0"/>
              <a:t>Santisteban</a:t>
            </a:r>
            <a:r>
              <a:rPr lang="es-PE" sz="8000" dirty="0" smtClean="0"/>
              <a:t> U17107332</a:t>
            </a:r>
          </a:p>
          <a:p>
            <a:endParaRPr lang="es-PE" sz="8000" dirty="0"/>
          </a:p>
        </p:txBody>
      </p:sp>
      <p:sp>
        <p:nvSpPr>
          <p:cNvPr id="2" name="1 Rectángulo"/>
          <p:cNvSpPr/>
          <p:nvPr/>
        </p:nvSpPr>
        <p:spPr>
          <a:xfrm>
            <a:off x="350680" y="2825943"/>
            <a:ext cx="3206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Ingeniería de Sistemas - CGT</a:t>
            </a:r>
            <a:endParaRPr lang="es-PE" dirty="0"/>
          </a:p>
          <a:p>
            <a:r>
              <a:rPr lang="es-PE" dirty="0"/>
              <a:t> </a:t>
            </a:r>
            <a:r>
              <a:rPr lang="es-PE" b="1" dirty="0"/>
              <a:t>CURSO:</a:t>
            </a:r>
            <a:endParaRPr lang="es-PE" dirty="0"/>
          </a:p>
          <a:p>
            <a:r>
              <a:rPr lang="es-PE" dirty="0" smtClean="0"/>
              <a:t>Desarrollo de aplicaciones empresarial </a:t>
            </a:r>
            <a:r>
              <a:rPr lang="es-PE" dirty="0" err="1" smtClean="0"/>
              <a:t>android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9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63571"/>
            <a:ext cx="7511143" cy="761716"/>
          </a:xfrm>
          <a:prstGeom prst="snip1Rect">
            <a:avLst/>
          </a:prstGeom>
          <a:solidFill>
            <a:srgbClr val="FF4F4F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 smtClean="0">
                <a:solidFill>
                  <a:prstClr val="white"/>
                </a:solidFill>
              </a:rPr>
              <a:t>TECNOLOGÍAS APLICADAS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4" name="AutoShape 2" descr="Resultado de imagen para inventari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1" name="Imagen 10" descr="Resultado de imagen para paquete de offi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9" y="1548108"/>
            <a:ext cx="2981325" cy="151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38" y="1223472"/>
            <a:ext cx="3448050" cy="2389505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60375" y="3911162"/>
            <a:ext cx="4951730" cy="2819400"/>
          </a:xfrm>
          <a:prstGeom prst="rect">
            <a:avLst/>
          </a:prstGeom>
        </p:spPr>
      </p:pic>
      <p:pic>
        <p:nvPicPr>
          <p:cNvPr id="14" name="Imagen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74" y="4144524"/>
            <a:ext cx="4381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RESUMEN TECNOLOGIAS APLICADAS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39650" y="892629"/>
            <a:ext cx="1103734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u="sng" dirty="0"/>
              <a:t>RECURSOS DE OFIMATICA.</a:t>
            </a:r>
            <a:r>
              <a:rPr lang="es-PE" dirty="0"/>
              <a:t>- </a:t>
            </a:r>
            <a:r>
              <a:rPr lang="es-PE" b="1" dirty="0"/>
              <a:t>La ofimática </a:t>
            </a:r>
            <a:r>
              <a:rPr lang="es-PE" dirty="0"/>
              <a:t>es el</a:t>
            </a:r>
            <a:r>
              <a:rPr lang="es-PE" b="1" dirty="0"/>
              <a:t> conjunto de métodos, aplicaciones y herramientas informáticas que se usan en labores de oficina</a:t>
            </a:r>
            <a:r>
              <a:rPr lang="es-PE" dirty="0"/>
              <a:t> con el fin de perfeccionar, optimizar, mejorar el trabajo y operaciones relacionados. La palabra ofimática es un acrónimo compuesto de la siguiente manera </a:t>
            </a:r>
            <a:r>
              <a:rPr lang="es-PE" dirty="0" err="1"/>
              <a:t>ofi</a:t>
            </a:r>
            <a:r>
              <a:rPr lang="es-PE" dirty="0"/>
              <a:t> (oficina) y matica (informática</a:t>
            </a:r>
            <a:r>
              <a:rPr lang="es-PE" dirty="0" smtClean="0"/>
              <a:t>).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u="sng" dirty="0"/>
              <a:t>WIREFLOW.</a:t>
            </a:r>
            <a:r>
              <a:rPr lang="es-PE" dirty="0"/>
              <a:t>- Es una herramienta gratuita, en línea y abierta para crear hermoso prototipos de flujo de usuario. No se requieren habilidades de </a:t>
            </a:r>
            <a:r>
              <a:rPr lang="es-PE" dirty="0" smtClean="0"/>
              <a:t>Photoshop</a:t>
            </a:r>
          </a:p>
          <a:p>
            <a:pPr marL="457200" algn="just">
              <a:lnSpc>
                <a:spcPct val="150000"/>
              </a:lnSpc>
            </a:pPr>
            <a:r>
              <a:rPr lang="es-PE" u="sng" dirty="0"/>
              <a:t>GITHUB PLATFORM.</a:t>
            </a:r>
            <a:r>
              <a:rPr lang="es-PE" dirty="0"/>
              <a:t>-  es una forja (plataforma de desarrollo colaborativo) para alojar proyectos utilizando el sistema de control de versiones </a:t>
            </a:r>
            <a:r>
              <a:rPr lang="es-PE" dirty="0" err="1"/>
              <a:t>Git</a:t>
            </a:r>
            <a:r>
              <a:rPr lang="es-PE" dirty="0" smtClean="0"/>
              <a:t>.</a:t>
            </a:r>
          </a:p>
          <a:p>
            <a:pPr marL="457200" algn="just">
              <a:lnSpc>
                <a:spcPct val="150000"/>
              </a:lnSpc>
            </a:pPr>
            <a:r>
              <a:rPr lang="es-PE" dirty="0" smtClean="0"/>
              <a:t>A</a:t>
            </a:r>
            <a:r>
              <a:rPr lang="es-PE" u="sng" dirty="0"/>
              <a:t>NDROID STUDIO</a:t>
            </a:r>
            <a:r>
              <a:rPr lang="es-PE" dirty="0"/>
              <a:t>.- es el entorno de desarrollo integrado oficial para la plataforma Android. Fue anunciado el 16 de mayo de 2013 en la conferencia Google I/O, y reemplazó a Eclipse como el IDE oficial para el desarrollo de aplicaciones para Android. La primera versión estable fue publicada en diciembre de 2014.</a:t>
            </a:r>
          </a:p>
          <a:p>
            <a:pPr marL="457200" algn="just">
              <a:lnSpc>
                <a:spcPct val="150000"/>
              </a:lnSpc>
            </a:pPr>
            <a:endParaRPr lang="es-PE" dirty="0"/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84647"/>
            <a:ext cx="6248400" cy="690153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 smtClean="0">
                <a:solidFill>
                  <a:prstClr val="white"/>
                </a:solidFill>
              </a:rPr>
              <a:t>BASE DE DATOS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1689" y="1172095"/>
            <a:ext cx="6435437" cy="53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84647"/>
            <a:ext cx="6248400" cy="690153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 smtClean="0">
                <a:solidFill>
                  <a:prstClr val="white"/>
                </a:solidFill>
              </a:rPr>
              <a:t>CLASES UML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2169" y="1103587"/>
            <a:ext cx="6600300" cy="51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84647"/>
            <a:ext cx="6248400" cy="690153"/>
          </a:xfrm>
          <a:prstGeom prst="snip1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 dirty="0" smtClean="0">
                <a:solidFill>
                  <a:prstClr val="white"/>
                </a:solidFill>
              </a:rPr>
              <a:t>DICCIONARIO DE DATOS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2" y="1177160"/>
            <a:ext cx="10462259" cy="51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88" y="1722491"/>
            <a:ext cx="6789923" cy="30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0"/>
          <p:cNvSpPr/>
          <p:nvPr/>
        </p:nvSpPr>
        <p:spPr>
          <a:xfrm>
            <a:off x="195369" y="63381"/>
            <a:ext cx="3348072" cy="1917785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5784987" y="3440932"/>
            <a:ext cx="1845545" cy="73371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8587595" y="2398112"/>
            <a:ext cx="1501100" cy="78877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8993974" y="4101238"/>
            <a:ext cx="2697057" cy="1417207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" b="96914" l="5422" r="96988">
                        <a14:foregroundMark x1="45783" y1="79630" x2="54217" y2="72531"/>
                        <a14:foregroundMark x1="57831" y1="85802" x2="63855" y2="73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0525" y="2805329"/>
            <a:ext cx="2076370" cy="4052671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6200000">
            <a:off x="3544508" y="3388131"/>
            <a:ext cx="2870278" cy="2565195"/>
            <a:chOff x="3564812" y="416129"/>
            <a:chExt cx="2870278" cy="2565195"/>
          </a:xfrm>
        </p:grpSpPr>
        <p:sp>
          <p:nvSpPr>
            <p:cNvPr id="35" name="Freeform 34"/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64D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2AC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577201" y="4323766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74089" y="4998170"/>
            <a:ext cx="2107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300" b="1" noProof="1" smtClean="0">
                <a:solidFill>
                  <a:prstClr val="white"/>
                </a:solidFill>
                <a:latin typeface="Calibri" panose="020F0502020204030204"/>
              </a:rPr>
              <a:t>Diagráma</a:t>
            </a:r>
            <a:r>
              <a:rPr lang="en-US" sz="2300" b="1" noProof="0" dirty="0" smtClean="0">
                <a:solidFill>
                  <a:prstClr val="white"/>
                </a:solidFill>
                <a:latin typeface="Calibri" panose="020F0502020204030204"/>
              </a:rPr>
              <a:t> de BD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173372" y="4806940"/>
            <a:ext cx="17283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rot="18876924">
            <a:off x="3931207" y="1153940"/>
            <a:ext cx="2870278" cy="2565195"/>
            <a:chOff x="3564812" y="416129"/>
            <a:chExt cx="2870278" cy="2565195"/>
          </a:xfrm>
        </p:grpSpPr>
        <p:sp>
          <p:nvSpPr>
            <p:cNvPr id="62" name="Freeform 61"/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38B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A9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650940" y="2235036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61524" y="2765396"/>
            <a:ext cx="22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="1" dirty="0" smtClean="0">
                <a:solidFill>
                  <a:prstClr val="white"/>
                </a:solidFill>
                <a:latin typeface="Calibri" panose="020F0502020204030204"/>
              </a:rPr>
              <a:t>Tecnologías aplicadas</a:t>
            </a:r>
            <a:endParaRPr kumimoji="0" lang="es-PE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247111" y="2718210"/>
            <a:ext cx="17283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771799" y="-160289"/>
            <a:ext cx="2870278" cy="2565195"/>
            <a:chOff x="3564812" y="416129"/>
            <a:chExt cx="2870278" cy="2565195"/>
          </a:xfrm>
        </p:grpSpPr>
        <p:sp>
          <p:nvSpPr>
            <p:cNvPr id="71" name="Freeform 70"/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B4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302241" y="351946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4987" y="920287"/>
            <a:ext cx="200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solidFill>
                  <a:prstClr val="white"/>
                </a:solidFill>
                <a:latin typeface="Calibri" panose="020F0502020204030204"/>
              </a:rPr>
              <a:t>Clases UML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901724" y="904452"/>
            <a:ext cx="17283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rot="2712890">
            <a:off x="8049028" y="203252"/>
            <a:ext cx="2870278" cy="2565195"/>
            <a:chOff x="3564812" y="416129"/>
            <a:chExt cx="2870278" cy="2565195"/>
          </a:xfrm>
        </p:grpSpPr>
        <p:sp>
          <p:nvSpPr>
            <p:cNvPr id="78" name="Freeform 77"/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73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713621" y="424679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46826" y="922971"/>
            <a:ext cx="2245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2000" b="1" dirty="0" smtClean="0">
                <a:solidFill>
                  <a:prstClr val="white"/>
                </a:solidFill>
              </a:rPr>
              <a:t>Diccionario de datos</a:t>
            </a:r>
            <a:endParaRPr lang="es-PE" sz="2000" b="1" dirty="0">
              <a:solidFill>
                <a:prstClr val="white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8309792" y="907853"/>
            <a:ext cx="17283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0247134" y="4288684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9843305" y="4771858"/>
            <a:ext cx="17283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13757" y="213516"/>
            <a:ext cx="290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Puntos a Tratar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413757" y="1276875"/>
            <a:ext cx="3008712" cy="2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1288673" y="1311252"/>
            <a:ext cx="1102065" cy="324995"/>
            <a:chOff x="4046879" y="2995611"/>
            <a:chExt cx="722558" cy="1396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6" name="Oval 125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45"/>
          <p:cNvGrpSpPr/>
          <p:nvPr/>
        </p:nvGrpSpPr>
        <p:grpSpPr>
          <a:xfrm rot="12068616">
            <a:off x="-94424" y="2514745"/>
            <a:ext cx="2870278" cy="2565195"/>
            <a:chOff x="3564812" y="416129"/>
            <a:chExt cx="2870278" cy="2565195"/>
          </a:xfrm>
        </p:grpSpPr>
        <p:sp>
          <p:nvSpPr>
            <p:cNvPr id="68" name="Freeform 34"/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44"/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49"/>
          <p:cNvSpPr txBox="1"/>
          <p:nvPr/>
        </p:nvSpPr>
        <p:spPr>
          <a:xfrm>
            <a:off x="1393873" y="3105996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</a:p>
        </p:txBody>
      </p:sp>
      <p:sp>
        <p:nvSpPr>
          <p:cNvPr id="82" name="TextBox 50"/>
          <p:cNvSpPr txBox="1"/>
          <p:nvPr/>
        </p:nvSpPr>
        <p:spPr>
          <a:xfrm>
            <a:off x="478007" y="3790310"/>
            <a:ext cx="2624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2400" b="1" dirty="0">
                <a:solidFill>
                  <a:schemeClr val="bg1"/>
                </a:solidFill>
              </a:rPr>
              <a:t>Wireframes</a:t>
            </a:r>
            <a:endParaRPr kumimoji="0" lang="en-US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84" name="Straight Connector 52"/>
          <p:cNvCxnSpPr/>
          <p:nvPr/>
        </p:nvCxnSpPr>
        <p:spPr>
          <a:xfrm>
            <a:off x="926326" y="3690771"/>
            <a:ext cx="17283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112"/>
          <p:cNvSpPr/>
          <p:nvPr/>
        </p:nvSpPr>
        <p:spPr>
          <a:xfrm>
            <a:off x="75153" y="5311285"/>
            <a:ext cx="2768361" cy="1510120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1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4" grpId="0"/>
      <p:bldP spid="65" grpId="0"/>
      <p:bldP spid="73" grpId="0"/>
      <p:bldP spid="74" grpId="0"/>
      <p:bldP spid="80" grpId="0"/>
      <p:bldP spid="81" grpId="0"/>
      <p:bldP spid="107" grpId="0"/>
      <p:bldP spid="75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AVANCE 01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83476" y="1263367"/>
            <a:ext cx="7941425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20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Producto: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Aplicación móvil “El norteñito”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aplicación móvil “El norteñito” es ideal para los llamados “Warikes” que tienen sus negocios de comida (ceviche, anticuchos, tamales, tortas) que quieran mostrar su ofertas de descuentos o promociones en varios puntos de la ciudad de Chiclayo, este aplicativo permitirá tanto al vendedor como al usuario beneficiarse ganando tiempo y dinero.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20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del producto: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PE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“El norteñito”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AVANCE 01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8146" y="649444"/>
            <a:ext cx="9850581" cy="613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3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empresas afiliadas que ofrecen sus productos a través de la app son distribuidores autorizados y ofrecen la protección de garantía de todos sus productos. Ante ello, ten la completa seguridad por los productos que adquieres a través de nuestra app son de procedencia legal.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PE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de módulo “</a:t>
            </a:r>
            <a:r>
              <a:rPr lang="es-PE" sz="12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Warike</a:t>
            </a:r>
            <a:r>
              <a:rPr lang="es-PE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Buscar establecimientos registrados.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nuevos establecimientos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Desactivar establecimientos.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PE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del módulo de ofertas/promociones.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Visualizar las distintas ofertas de los establecimientos.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PE" sz="1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del módulo pedido.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 de pedidos por usuario.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s-PE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s-PE" sz="1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Implementación de módulo “consumidor”.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Buscar las ofertas que ofrecen los distintos warikes.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pedidos.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s-PE" sz="1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Analizar los distintos warikes.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1" y="1230285"/>
            <a:ext cx="11768739" cy="46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860829"/>
            <a:ext cx="11098959" cy="42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WIREFRAMES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272665" y="2317056"/>
            <a:ext cx="329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s-PE" dirty="0">
                <a:hlinkClick r:id="rId2"/>
              </a:rPr>
              <a:t>https://app.wireflow.co/wire/6h2p5vqzgketydy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8606451" y="1185687"/>
            <a:ext cx="262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PE" sz="2400" b="1" dirty="0" smtClean="0">
                <a:solidFill>
                  <a:schemeClr val="bg1"/>
                </a:solidFill>
              </a:rPr>
              <a:t>Nos ayudamos con el software llamado wireflow</a:t>
            </a:r>
            <a:endParaRPr kumimoji="0" lang="en-US" b="1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84332" y="3517385"/>
            <a:ext cx="3880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Un </a:t>
            </a:r>
            <a:r>
              <a:rPr lang="es-PE" b="1" dirty="0">
                <a:solidFill>
                  <a:srgbClr val="222222"/>
                </a:solidFill>
                <a:latin typeface="arial" panose="020B0604020202020204" pitchFamily="34" charset="0"/>
              </a:rPr>
              <a:t>Wireframe</a:t>
            </a:r>
            <a:r>
              <a:rPr lang="es-PE" dirty="0">
                <a:solidFill>
                  <a:srgbClr val="222222"/>
                </a:solidFill>
                <a:latin typeface="arial" panose="020B0604020202020204" pitchFamily="34" charset="0"/>
              </a:rPr>
              <a:t> es el esquema con el que se representa a toda una página </a:t>
            </a:r>
            <a:r>
              <a:rPr lang="es-PE" dirty="0" smtClean="0">
                <a:solidFill>
                  <a:srgbClr val="222222"/>
                </a:solidFill>
                <a:latin typeface="arial" panose="020B0604020202020204" pitchFamily="34" charset="0"/>
              </a:rPr>
              <a:t>web.</a:t>
            </a:r>
            <a:endParaRPr lang="es-PE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9980" y="1395894"/>
            <a:ext cx="7112876" cy="47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sencilla 1"/>
          <p:cNvSpPr/>
          <p:nvPr/>
        </p:nvSpPr>
        <p:spPr>
          <a:xfrm>
            <a:off x="0" y="196769"/>
            <a:ext cx="5889172" cy="695860"/>
          </a:xfrm>
          <a:prstGeom prst="snip1Rect">
            <a:avLst/>
          </a:prstGeom>
          <a:solidFill>
            <a:srgbClr val="2AC6D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dirty="0" smtClean="0">
                <a:solidFill>
                  <a:prstClr val="white"/>
                </a:solidFill>
              </a:rPr>
              <a:t>BOSQUEJOS</a:t>
            </a:r>
            <a:endParaRPr lang="en-US" sz="2800" b="1" dirty="0">
              <a:solidFill>
                <a:prstClr val="white"/>
              </a:solidFill>
            </a:endParaRPr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5" y="892629"/>
            <a:ext cx="3805819" cy="565421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29" y="935677"/>
            <a:ext cx="3305175" cy="5568114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071" y="1062259"/>
            <a:ext cx="3209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15">
            <a:extLst>
              <a:ext uri="{FF2B5EF4-FFF2-40B4-BE49-F238E27FC236}">
                <a16:creationId xmlns:a16="http://schemas.microsoft.com/office/drawing/2014/main" id="{4EB83A97-79B0-4B4F-A08D-AA26ED84E917}"/>
              </a:ext>
            </a:extLst>
          </p:cNvPr>
          <p:cNvSpPr/>
          <p:nvPr/>
        </p:nvSpPr>
        <p:spPr>
          <a:xfrm rot="2700000">
            <a:off x="8640027" y="84696"/>
            <a:ext cx="2051294" cy="20512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67000">
                <a:schemeClr val="accent3">
                  <a:lumMod val="45000"/>
                  <a:lumOff val="55000"/>
                </a:schemeClr>
              </a:gs>
              <a:gs pos="81000">
                <a:schemeClr val="accent3">
                  <a:lumMod val="45000"/>
                  <a:lumOff val="55000"/>
                </a:schemeClr>
              </a:gs>
              <a:gs pos="94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71500" dist="165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-1" y="196769"/>
            <a:ext cx="5987143" cy="913574"/>
          </a:xfrm>
          <a:prstGeom prst="snip1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PE" sz="2800" b="1" dirty="0" smtClean="0">
                <a:solidFill>
                  <a:prstClr val="white"/>
                </a:solidFill>
              </a:rPr>
              <a:t>DIAGRAMA DE LA BASE DE DATOS</a:t>
            </a:r>
            <a:endParaRPr lang="es-PE" sz="2800" b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Resultado de imagen para conteo de inventa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121920"/>
            <a:ext cx="2011680" cy="19913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717541" y="1651615"/>
            <a:ext cx="6674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El término "esquema de base de datos" puede referirse a una representación visual de una base de datos, a un conjunto de reglas que rige una base de datos, o bien, a todo el conjunto de objetos que pertenecen a un usuario en particular.</a:t>
            </a: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91396" y="2851944"/>
            <a:ext cx="5943600" cy="38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206</Words>
  <Application>Microsoft Office PowerPoint</Application>
  <PresentationFormat>Panorámica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Microsoft JhengHei Light</vt:lpstr>
      <vt:lpstr>AR ADGothicJP Medium</vt:lpstr>
      <vt:lpstr>arial</vt:lpstr>
      <vt:lpstr>arial</vt:lpstr>
      <vt:lpstr>Calibri</vt:lpstr>
      <vt:lpstr>Calibri Light</vt:lpstr>
      <vt:lpstr>Symbol</vt:lpstr>
      <vt:lpstr>Times New Roman</vt:lpstr>
      <vt:lpstr>1_Office Theme</vt:lpstr>
      <vt:lpstr>10_Office Theme</vt:lpstr>
      <vt:lpstr>    DOCENTE: Fernando Díaz Sánchez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Hồ Thanh</dc:creator>
  <cp:keywords>TemplateBackground.com</cp:keywords>
  <cp:lastModifiedBy>Moises Giron</cp:lastModifiedBy>
  <cp:revision>69</cp:revision>
  <dcterms:created xsi:type="dcterms:W3CDTF">2017-03-29T00:13:55Z</dcterms:created>
  <dcterms:modified xsi:type="dcterms:W3CDTF">2019-11-13T18:45:36Z</dcterms:modified>
</cp:coreProperties>
</file>