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0402A-642B-420F-B811-C36D8EDD19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02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BF66A-EFFD-4091-970B-3382B36BC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01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CF98F-1517-4008-AED8-6391B2789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6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00C65-C4CA-4E72-A5A4-B8F30AB8B7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6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AFB4B-89F1-4D0D-BA21-2121557527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13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92B55-8606-42BD-B417-D276957500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09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0A591-E4F7-4C9F-A0BF-C343CD97B0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5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6B2A1-D20E-400C-9DC9-10ABA4C590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98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19420-8DF2-4621-97AE-DF4F368D63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5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4E0C9-EEE2-4273-A716-B6A411A29E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03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5ACF-62B5-4372-9D65-A41367E008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0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A683BB-582A-4E2B-8662-A9FC582E7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随着社会的日益发展，人们的生活标准越来越高，许多城市家庭用上了纯净水，无须处理即可以直接引用。最近上海人更是走在前面，十几个新建小区打起了“水龙头</a:t>
            </a:r>
            <a:r>
              <a:rPr lang="zh-CN" altLang="en-US"/>
              <a:t>一</a:t>
            </a:r>
            <a:r>
              <a:rPr lang="zh-CN" altLang="en-US" smtClean="0"/>
              <a:t>开就生水</a:t>
            </a:r>
            <a:r>
              <a:rPr lang="zh-CN" altLang="en-US" dirty="0"/>
              <a:t>可饮”的口号，提前进入“生饮水时代”，用上了分质供水。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要想赶上欧美国家的标准，还需要很长一段时间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北京自来水水质检测中心高先生也喝</a:t>
            </a:r>
            <a:r>
              <a:rPr lang="zh-CN" altLang="en-US" dirty="0" smtClean="0"/>
              <a:t>生水，</a:t>
            </a:r>
            <a:r>
              <a:rPr lang="zh-CN" altLang="en-US" dirty="0"/>
              <a:t>他</a:t>
            </a:r>
            <a:r>
              <a:rPr lang="zh-CN" altLang="en-US" dirty="0" smtClean="0"/>
              <a:t>说北京</a:t>
            </a:r>
            <a:r>
              <a:rPr lang="zh-CN" altLang="en-US" dirty="0"/>
              <a:t>的水处理得好，一出来</a:t>
            </a:r>
            <a:r>
              <a:rPr lang="zh-CN" altLang="en-US" dirty="0" smtClean="0"/>
              <a:t>就符合</a:t>
            </a:r>
            <a:r>
              <a:rPr lang="zh-CN" altLang="en-US" dirty="0"/>
              <a:t>国家饮用水的标准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同样</a:t>
            </a:r>
            <a:r>
              <a:rPr lang="zh-CN" altLang="en-US" dirty="0"/>
              <a:t>是达标，但我们和其他国家达到的标准也不一样</a:t>
            </a:r>
            <a:r>
              <a:rPr lang="zh-CN" altLang="en-US" dirty="0" smtClean="0"/>
              <a:t>。我国</a:t>
            </a:r>
            <a:r>
              <a:rPr lang="zh-CN" altLang="en-US" dirty="0"/>
              <a:t>的水质不如欧美国家的水质好。</a:t>
            </a:r>
            <a:r>
              <a:rPr lang="en-US" altLang="zh-CN" dirty="0"/>
              <a:t>…...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135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要想赶上欧美国家的标准，还需要很长一段时间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3分质供水离我们有多远</dc:title>
  <dc:creator>Zhang</dc:creator>
  <cp:lastModifiedBy>c</cp:lastModifiedBy>
  <cp:revision>7</cp:revision>
  <dcterms:created xsi:type="dcterms:W3CDTF">2001-12-19T00:17:15Z</dcterms:created>
  <dcterms:modified xsi:type="dcterms:W3CDTF">2013-09-03T03:41:37Z</dcterms:modified>
</cp:coreProperties>
</file>