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omic Sans MS" pitchFamily="66" charset="0"/>
      <p:regular r:id="rId8"/>
      <p:bold r:id="rId9"/>
      <p:italic r:id="rId10"/>
      <p:boldItalic r:id="rId11"/>
    </p:embeddedFont>
    <p:embeddedFont>
      <p:font typeface="Roboto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46" y="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16057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9090756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9090756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91e1f3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91e1f3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9090756a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9090756a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9090756a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9090756a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22CE5E"/>
                </a:solidFill>
              </a:rPr>
              <a:t>PUGAR (Pusat Gawai Daring)</a:t>
            </a:r>
            <a:endParaRPr>
              <a:solidFill>
                <a:srgbClr val="22CE5E"/>
              </a:solidFill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Rencana Project Akhir Beasiswa PijarCamp 2022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t="7784" b="7784"/>
          <a:stretch/>
        </p:blipFill>
        <p:spPr>
          <a:xfrm>
            <a:off x="15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668100" y="417925"/>
            <a:ext cx="780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300" b="1">
                <a:solidFill>
                  <a:srgbClr val="D5AB57"/>
                </a:solidFill>
              </a:rPr>
              <a:t>Misi: </a:t>
            </a:r>
            <a:br>
              <a:rPr lang="id" sz="3300" b="1">
                <a:solidFill>
                  <a:srgbClr val="D5AB57"/>
                </a:solidFill>
              </a:rPr>
            </a:br>
            <a:r>
              <a:rPr lang="id" sz="3300">
                <a:solidFill>
                  <a:srgbClr val="D5AB57"/>
                </a:solidFill>
              </a:rPr>
              <a:t>Mempermudah user dalam memilih dan membeli gawai di sistem yang sudah terhubung dengan pihak pemegang merek gawai tersebut</a:t>
            </a:r>
            <a:endParaRPr sz="3300">
              <a:solidFill>
                <a:srgbClr val="D5AB5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 descr="Foto jarak dekat tampak samping tangan yang menekan tombol pada audio mixer"/>
          <p:cNvPicPr preferRelativeResize="0"/>
          <p:nvPr/>
        </p:nvPicPr>
        <p:blipFill rotWithShape="1">
          <a:blip r:embed="rId3">
            <a:alphaModFix/>
          </a:blip>
          <a:srcRect l="7506" r="42247" b="15419"/>
          <a:stretch/>
        </p:blipFill>
        <p:spPr>
          <a:xfrm>
            <a:off x="-9150" y="0"/>
            <a:ext cx="45944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lt1"/>
                </a:solidFill>
              </a:rPr>
              <a:t>Framework and Database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69900" algn="just" rtl="0">
              <a:spcBef>
                <a:spcPts val="0"/>
              </a:spcBef>
              <a:spcAft>
                <a:spcPts val="0"/>
              </a:spcAft>
              <a:buSzPts val="3800"/>
              <a:buAutoNum type="arabicPeriod"/>
            </a:pPr>
            <a:r>
              <a:rPr lang="id" sz="3800" dirty="0"/>
              <a:t>NodeJS</a:t>
            </a:r>
            <a:endParaRPr sz="3800" dirty="0"/>
          </a:p>
          <a:p>
            <a:pPr marL="457200" lvl="0" indent="-469900" algn="just" rtl="0">
              <a:spcBef>
                <a:spcPts val="0"/>
              </a:spcBef>
              <a:spcAft>
                <a:spcPts val="0"/>
              </a:spcAft>
              <a:buSzPts val="3800"/>
              <a:buAutoNum type="arabicPeriod"/>
            </a:pPr>
            <a:r>
              <a:rPr lang="id" sz="3800" dirty="0"/>
              <a:t>Angular</a:t>
            </a:r>
            <a:endParaRPr sz="3800" dirty="0"/>
          </a:p>
          <a:p>
            <a:pPr marL="457200" lvl="0" indent="-469900" algn="just" rtl="0">
              <a:spcBef>
                <a:spcPts val="0"/>
              </a:spcBef>
              <a:spcAft>
                <a:spcPts val="0"/>
              </a:spcAft>
              <a:buSzPts val="3800"/>
              <a:buAutoNum type="arabicPeriod"/>
            </a:pPr>
            <a:r>
              <a:rPr lang="id" sz="3800" dirty="0"/>
              <a:t>Spring Boot</a:t>
            </a:r>
            <a:endParaRPr sz="3800" dirty="0"/>
          </a:p>
          <a:p>
            <a:pPr marL="457200" lvl="0" indent="-469900" algn="just" rtl="0">
              <a:spcBef>
                <a:spcPts val="0"/>
              </a:spcBef>
              <a:spcAft>
                <a:spcPts val="0"/>
              </a:spcAft>
              <a:buSzPts val="3800"/>
              <a:buAutoNum type="arabicPeriod"/>
            </a:pPr>
            <a:r>
              <a:rPr lang="id" sz="3800" dirty="0"/>
              <a:t>MySQL</a:t>
            </a:r>
            <a:endParaRPr sz="3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36873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IDE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3552000" y="669550"/>
            <a:ext cx="5131200" cy="3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937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600"/>
              <a:buFont typeface="Roboto"/>
              <a:buAutoNum type="arabicPeriod"/>
            </a:pPr>
            <a:r>
              <a:rPr lang="id" sz="2800" b="1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Visual Studio Code</a:t>
            </a:r>
            <a:endParaRPr sz="2800" b="1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Font typeface="Roboto"/>
              <a:buAutoNum type="arabicPeriod"/>
            </a:pPr>
            <a:r>
              <a:rPr lang="id" sz="2800" b="1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MySQL</a:t>
            </a:r>
            <a:endParaRPr sz="2800" b="1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Font typeface="Roboto"/>
              <a:buAutoNum type="arabicPeriod"/>
            </a:pPr>
            <a:r>
              <a:rPr lang="id" sz="2800" b="1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Apache</a:t>
            </a:r>
            <a:endParaRPr sz="2800" b="1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Font typeface="Roboto"/>
              <a:buAutoNum type="arabicPeriod"/>
            </a:pPr>
            <a:r>
              <a:rPr lang="id" sz="2800" b="1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phpMyAdmin</a:t>
            </a:r>
            <a:endParaRPr sz="2800" b="1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Font typeface="Roboto"/>
              <a:buAutoNum type="arabicPeriod"/>
            </a:pPr>
            <a:r>
              <a:rPr lang="id" sz="2800" b="1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Nodemon</a:t>
            </a:r>
            <a:endParaRPr sz="2800" b="1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Font typeface="Roboto"/>
              <a:buAutoNum type="arabicPeriod"/>
            </a:pPr>
            <a:r>
              <a:rPr lang="id" sz="2800" b="1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Postman</a:t>
            </a:r>
            <a:endParaRPr sz="2800" b="1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Development Plan 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533900" y="27898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Still </a:t>
            </a:r>
            <a:r>
              <a:rPr lang="id" sz="440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Under the </a:t>
            </a:r>
            <a:r>
              <a:rPr lang="id"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Construction</a:t>
            </a:r>
            <a:r>
              <a:rPr lang="id"/>
              <a:t>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(16:9)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Comic Sans MS</vt:lpstr>
      <vt:lpstr>Roboto</vt:lpstr>
      <vt:lpstr>Material</vt:lpstr>
      <vt:lpstr>PUGAR (Pusat Gawai Daring)</vt:lpstr>
      <vt:lpstr>Misi:  Mempermudah user dalam memilih dan membeli gawai di sistem yang sudah terhubung dengan pihak pemegang merek gawai tersebut</vt:lpstr>
      <vt:lpstr>Framework and Database</vt:lpstr>
      <vt:lpstr>IDE</vt:lpstr>
      <vt:lpstr>Development Plan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PUGAR (Pusat Gawai Daring)</dc:title>
  <cp:lastModifiedBy>ismail - [2010]</cp:lastModifiedBy>
  <cp:revision>1</cp:revision>
  <dcterms:modified xsi:type="dcterms:W3CDTF">2022-03-17T05:44:30Z</dcterms:modified>
</cp:coreProperties>
</file>