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842-73DE-4598-A6F7-F2E2F364EFA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419B-D41E-4B05-907A-B19252D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2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842-73DE-4598-A6F7-F2E2F364EFA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419B-D41E-4B05-907A-B19252D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5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842-73DE-4598-A6F7-F2E2F364EFA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419B-D41E-4B05-907A-B19252D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842-73DE-4598-A6F7-F2E2F364EFA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419B-D41E-4B05-907A-B19252D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7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842-73DE-4598-A6F7-F2E2F364EFA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419B-D41E-4B05-907A-B19252D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5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842-73DE-4598-A6F7-F2E2F364EFA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419B-D41E-4B05-907A-B19252D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3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842-73DE-4598-A6F7-F2E2F364EFA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419B-D41E-4B05-907A-B19252D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842-73DE-4598-A6F7-F2E2F364EFA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419B-D41E-4B05-907A-B19252D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2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842-73DE-4598-A6F7-F2E2F364EFA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419B-D41E-4B05-907A-B19252D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842-73DE-4598-A6F7-F2E2F364EFA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419B-D41E-4B05-907A-B19252D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9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842-73DE-4598-A6F7-F2E2F364EFA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419B-D41E-4B05-907A-B19252D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4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03842-73DE-4598-A6F7-F2E2F364EFA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9B-D41E-4B05-907A-B19252D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1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953" y="1916832"/>
            <a:ext cx="2590056" cy="72251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Easy Going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48681"/>
            <a:ext cx="104672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68" y="588640"/>
            <a:ext cx="1070627" cy="118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974" y="4941168"/>
            <a:ext cx="1224136" cy="117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68" y="4953885"/>
            <a:ext cx="1070627" cy="11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77081" y="3933055"/>
            <a:ext cx="3075922" cy="72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Process-Oriented</a:t>
            </a:r>
            <a:endParaRPr lang="en-US" sz="3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20014" y="1988840"/>
            <a:ext cx="2590056" cy="72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Opportunist</a:t>
            </a:r>
            <a:endParaRPr lang="en-US" sz="3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05000" y="3933055"/>
            <a:ext cx="2991961" cy="72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Mau </a:t>
            </a:r>
            <a:r>
              <a:rPr lang="en-US" sz="3600" dirty="0" err="1" smtClean="0"/>
              <a:t>Bekerjasama</a:t>
            </a:r>
            <a:endParaRPr lang="en-US" sz="3600" dirty="0"/>
          </a:p>
        </p:txBody>
      </p:sp>
      <p:sp>
        <p:nvSpPr>
          <p:cNvPr id="4" name="Diamond 3"/>
          <p:cNvSpPr/>
          <p:nvPr/>
        </p:nvSpPr>
        <p:spPr>
          <a:xfrm>
            <a:off x="3059832" y="2779871"/>
            <a:ext cx="2880320" cy="1512167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BAGUS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28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Easy Going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Going</dc:title>
  <dc:creator>ismail - [2010]</dc:creator>
  <cp:lastModifiedBy>ismail - [2010]</cp:lastModifiedBy>
  <cp:revision>2</cp:revision>
  <dcterms:created xsi:type="dcterms:W3CDTF">2022-03-04T02:22:49Z</dcterms:created>
  <dcterms:modified xsi:type="dcterms:W3CDTF">2022-03-04T03:49:04Z</dcterms:modified>
</cp:coreProperties>
</file>