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IWfTnliYCpQrMuX+Hl/sdGh5d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https://drive.google.com/file/d/17yV3gtsGlIrbUC13-VA-gAMC9EverNCQ/view?usp=sharing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0163e0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a50163e0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e659476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8e65947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50163e0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50163e0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eginnersbook.com/2014/01/c-for-loop/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eginnersbook.com/2014/01/c-for-loop/" TargetMode="External"/><Relationship Id="rId4" Type="http://schemas.openxmlformats.org/officeDocument/2006/relationships/image" Target="../media/image13.png"/><Relationship Id="rId5" Type="http://schemas.openxmlformats.org/officeDocument/2006/relationships/hyperlink" Target="https://www.rff.com/structured_flowchart.php" TargetMode="External"/><Relationship Id="rId6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medium.com/@madasamy/javascript-brief-history-and-ecmascript-es6-es7-es8-features-673973394df4" TargetMode="External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Introduction Lesson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025" y="2647950"/>
            <a:ext cx="2779675" cy="13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Conditions/Percabangan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Kondisi/percabangan di JavaScript: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if-else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switch-case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Ternary Operators / Short-Circuit Logic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Operator Perbandingan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484400" y="1302650"/>
            <a:ext cx="451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than, &lt;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Greater than or equal, &gt;=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 or equal, &lt;=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426575" y="1367450"/>
            <a:ext cx="383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operator logika di JavaScript, yaitu: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Equal value, 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Equal value and type, ===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 equal, !=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 equal value and type, !==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Greater than, 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Perulangan</a:t>
            </a:r>
            <a:endParaRPr b="1" i="0" sz="31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0">
            <a:hlinkClick r:id="rId3"/>
          </p:cNvPr>
          <p:cNvSpPr txBox="1"/>
          <p:nvPr/>
        </p:nvSpPr>
        <p:spPr>
          <a:xfrm>
            <a:off x="311700" y="1152475"/>
            <a:ext cx="540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for loop </a:t>
            </a:r>
            <a:endParaRPr b="0" i="0" sz="2000" u="none" cap="none" strike="noStrike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Sebuah for loop mengulang hingga kondisi yang ditentukan evaluasinya menjadi salah/false.</a:t>
            </a:r>
            <a:endParaRPr b="0" i="0" sz="2000" u="none" cap="none" strike="noStrike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2000" u="none" cap="none" strike="noStrike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sintak: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" sz="165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for</a:t>
            </a:r>
            <a:r>
              <a:rPr b="0" i="0" lang="en" sz="16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b="0" i="1" lang="en" sz="16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inisialisasi</a:t>
            </a:r>
            <a:r>
              <a:rPr b="0" i="0" lang="en" sz="16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r>
              <a:rPr b="0" i="1" lang="en" sz="16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kondisi</a:t>
            </a:r>
            <a:r>
              <a:rPr b="0" i="0" lang="en" sz="16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r>
              <a:rPr b="0" i="1" lang="en" sz="16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perubahanCounter</a:t>
            </a:r>
            <a:r>
              <a:rPr b="0" i="0" lang="en" sz="16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) {</a:t>
            </a:r>
            <a:endParaRPr b="0" i="0" sz="16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" sz="16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b="0" i="0" lang="en" sz="16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b="0" i="1" lang="en" sz="16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code block to be executed</a:t>
            </a:r>
            <a:endParaRPr b="0" i="1" sz="1650" u="none" cap="none" strike="noStrike">
              <a:solidFill>
                <a:srgbClr val="008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" sz="16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0" i="0" sz="16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4">
            <a:alphaModFix/>
          </a:blip>
          <a:srcRect b="0" l="1466" r="28040" t="0"/>
          <a:stretch/>
        </p:blipFill>
        <p:spPr>
          <a:xfrm>
            <a:off x="6076849" y="1978499"/>
            <a:ext cx="3067149" cy="25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0"/>
          <p:cNvSpPr txBox="1"/>
          <p:nvPr/>
        </p:nvSpPr>
        <p:spPr>
          <a:xfrm>
            <a:off x="5865000" y="1479125"/>
            <a:ext cx="3067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contoh menggunakan for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Perulangan</a:t>
            </a:r>
            <a:endParaRPr b="1" i="0" sz="31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311700" y="1152475"/>
            <a:ext cx="47277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While dan do while</a:t>
            </a:r>
            <a:endParaRPr b="0" i="0" sz="2000" u="none" cap="none" strike="noStrike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digunakan untuk membuat perulangan yang mengeksekusi pernyataan tertentu hingga kondisi tersebut bernilai false</a:t>
            </a:r>
            <a:endParaRPr b="0" i="0" sz="2000" u="none" cap="none" strike="noStrike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5482550" y="1296925"/>
            <a:ext cx="28245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Sintak while: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kondisi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1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penyataan</a:t>
            </a:r>
            <a:endParaRPr b="0" i="0" sz="18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Sintak do while: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// penyataan</a:t>
            </a:r>
            <a:endParaRPr b="0" i="0" sz="18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" sz="1800" u="none" cap="none" strike="noStrik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while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(kondisi)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Pengulangan</a:t>
            </a:r>
            <a:endParaRPr b="1" i="0" sz="31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12">
            <a:hlinkClick r:id="rId3"/>
          </p:cNvPr>
          <p:cNvSpPr txBox="1"/>
          <p:nvPr/>
        </p:nvSpPr>
        <p:spPr>
          <a:xfrm>
            <a:off x="311700" y="1152475"/>
            <a:ext cx="80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5400" y="1347000"/>
            <a:ext cx="5279651" cy="33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3463675" y="4608350"/>
            <a:ext cx="4117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1560900" y="4678475"/>
            <a:ext cx="5262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https://www.rff.com/structured_flowchart.php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Template Literals</a:t>
            </a:r>
            <a:endParaRPr b="1" i="0" sz="31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Literals adalah literal string yang memungkinkan untuk penempelan ekspresi.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Kegunaan: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Multi-line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Expression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and other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3930425" y="2008050"/>
            <a:ext cx="46065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Sintaks: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`string text </a:t>
            </a:r>
            <a:r>
              <a:rPr b="0" i="0" lang="en" sz="1800" u="none" cap="none" strike="noStrike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${expression}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string text`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Template Literals</a:t>
            </a:r>
            <a:endParaRPr b="1" i="0" sz="31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311700" y="1152475"/>
            <a:ext cx="418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concatenated strings (ES5)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4759300" y="1152475"/>
            <a:ext cx="418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Template Literals (ES6)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4">
            <a:alphaModFix/>
          </a:blip>
          <a:srcRect b="8666" l="2400" r="31586" t="8872"/>
          <a:stretch/>
        </p:blipFill>
        <p:spPr>
          <a:xfrm>
            <a:off x="605775" y="1654575"/>
            <a:ext cx="3893924" cy="291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/>
        </p:nvPicPr>
        <p:blipFill rotWithShape="1">
          <a:blip r:embed="rId5">
            <a:alphaModFix/>
          </a:blip>
          <a:srcRect b="5555" l="2162" r="34967" t="5413"/>
          <a:stretch/>
        </p:blipFill>
        <p:spPr>
          <a:xfrm>
            <a:off x="5080450" y="1651725"/>
            <a:ext cx="3566975" cy="30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Spread Operator</a:t>
            </a:r>
            <a:endParaRPr b="1" i="0" sz="31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311700" y="1152475"/>
            <a:ext cx="823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Penggunaan spread operator memakai simbol tiga dot atau titik (…).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Memasukkan array ke dalam array lain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Menggabungkan 2 array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Mengcopy/clone objek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Menggabungkan objek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4">
            <a:alphaModFix/>
          </a:blip>
          <a:srcRect b="26635" l="2002" r="10529" t="16655"/>
          <a:stretch/>
        </p:blipFill>
        <p:spPr>
          <a:xfrm>
            <a:off x="690225" y="3680950"/>
            <a:ext cx="5498500" cy="11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819525" y="3316100"/>
            <a:ext cx="992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Contoh :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 txBox="1"/>
          <p:nvPr/>
        </p:nvSpPr>
        <p:spPr>
          <a:xfrm>
            <a:off x="1812000" y="341400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Destructuring</a:t>
            </a:r>
            <a:endParaRPr b="1" i="0" sz="31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311700" y="1152475"/>
            <a:ext cx="85206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ekspresi javascript yang memungkinkan untuk membagi atau memecah nilai dari sebuah array atau objek ke dalam variabel yang berbeda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Destructuring Object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576825" y="2413900"/>
            <a:ext cx="3857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// Sebelum menggunakan  Destructuring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4434100" y="2438100"/>
            <a:ext cx="3857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// Setelah menggunakan  Destructuring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 b="12266" l="0" r="9173" t="7552"/>
          <a:stretch/>
        </p:blipFill>
        <p:spPr>
          <a:xfrm>
            <a:off x="747500" y="2755375"/>
            <a:ext cx="3535701" cy="202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5">
            <a:alphaModFix/>
          </a:blip>
          <a:srcRect b="29425" l="2222" r="5184" t="21864"/>
          <a:stretch/>
        </p:blipFill>
        <p:spPr>
          <a:xfrm>
            <a:off x="4542275" y="2755373"/>
            <a:ext cx="4677925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Destructuring</a:t>
            </a:r>
            <a:endParaRPr b="1" i="0" sz="315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Destructuring arrays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4">
            <a:alphaModFix/>
          </a:blip>
          <a:srcRect b="36018" l="1868" r="36059" t="28909"/>
          <a:stretch/>
        </p:blipFill>
        <p:spPr>
          <a:xfrm>
            <a:off x="1042675" y="2163475"/>
            <a:ext cx="3195976" cy="12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/>
          <p:nvPr/>
        </p:nvSpPr>
        <p:spPr>
          <a:xfrm>
            <a:off x="808400" y="1548775"/>
            <a:ext cx="7020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// Sebelum menggunakan Destructuring yaitu dengan mengambil nilai di dalam array berdasarkan index nya 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5">
            <a:alphaModFix/>
          </a:blip>
          <a:srcRect b="28803" l="4515" r="8486" t="29622"/>
          <a:stretch/>
        </p:blipFill>
        <p:spPr>
          <a:xfrm>
            <a:off x="1182224" y="3869025"/>
            <a:ext cx="3195976" cy="81564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/>
        </p:nvSpPr>
        <p:spPr>
          <a:xfrm>
            <a:off x="882950" y="3485925"/>
            <a:ext cx="4310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// Setelah menggunakan  Destructuring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Rules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Absence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rules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Ask us anything (bootcamp matters in private)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Speak for yourself first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Trainer availability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Hard work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best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self improvement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Live Coding!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025" y="2647950"/>
            <a:ext cx="2779675" cy="13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50163e0b9_1_0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Next Lesson (Intro JS Part 2)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ga50163e0b9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Google Shape;224;ga50163e0b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is JavaScript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Variables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Looping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String Literal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Spread Operator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Destructuring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Apa itu JavaScript?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adalah bahasa pemrograman high-level, multi-paradigma, dan dynamic-typing.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Sebelumnya, JavaScript adalah bahasa sisi klien yang hanya dapat berjalan di web browser, tetapi sekarang JavaScript memiliki kemampuan untuk berjalan di luar web browser karena Chrome v8 JavaScript engine dari Google.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65947612_0_0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Apa itu EcmaScript?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g8e65947612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ECMAScript adalah sebuah standarisasi scripting language (Javascript) yang dibuat oleh European Computer Manufacturers Association (ECMA)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g8e6594761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325" y="2036927"/>
            <a:ext cx="4788374" cy="2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8e65947612_0_0"/>
          <p:cNvSpPr txBox="1"/>
          <p:nvPr/>
        </p:nvSpPr>
        <p:spPr>
          <a:xfrm>
            <a:off x="1369175" y="4353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https://medium.com/@madasamy/javascript-brief-history-and-ecmascript-es6-es7-es8-features-673973394df4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8e65947612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Variabel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memiliki beberapa cara deklarasi variabel: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format: keyword namaVariabel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a50163e0b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000" y="1248850"/>
            <a:ext cx="5860674" cy="30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a50163e0b9_0_1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Variabel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ga50163e0b9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5175" y="1248850"/>
            <a:ext cx="3443100" cy="34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a50163e0b9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memiliki beberapa tipe data: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Boolean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undefined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775" y="1607000"/>
            <a:ext cx="4608649" cy="27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Cek variabel dengan typeof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Operator typeof mengembalikan evaluasi tipe data dari operand dalam bentuk string.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syntax:  typeof operan atau typeof(operand)</a:t>
            </a:r>
            <a:endParaRPr i="1"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5136200" y="2679325"/>
            <a:ext cx="14016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00" y="2749138"/>
            <a:ext cx="36957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6188" y="3131038"/>
            <a:ext cx="19907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125" y="4441775"/>
            <a:ext cx="1096975" cy="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