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wF5UsmCLEbOf6QtDlquC5/5/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oboto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21dc10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ed21dc10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273b8924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9273b8924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73b8924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9273b8924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73b892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9273b892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73b8924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9273b8924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b8ce85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fb8ce8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273b8924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9273b8924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273b8924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9273b8924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273b8924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273b8924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273b8924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9273b892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21dc108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d21dc10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Glossary/CORS" TargetMode="External"/><Relationship Id="rId4" Type="http://schemas.openxmlformats.org/officeDocument/2006/relationships/hyperlink" Target="https://medium.com/@buddhiv/what-is-cors-or-cross-origin-resource-sharing-eccbfacaaa30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igma.com/file/JL2n7VmNyQ5gc7v2RXO7l9/Tickitz-Ticket-Booking-New?node-id=5%3A23" TargetMode="External"/><Relationship Id="rId4" Type="http://schemas.openxmlformats.org/officeDocument/2006/relationships/hyperlink" Target="https://jamboard.google.com/d/1R-jsDrRFtMBDesHV8braDqM5AFo1aNHQupeiUcYXkqg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elcicko.com/json-web-token-jwt-menggunakan-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latin typeface="Proxima Nova"/>
                <a:ea typeface="Proxima Nova"/>
                <a:cs typeface="Proxima Nova"/>
                <a:sym typeface="Proxima Nova"/>
              </a:rPr>
              <a:t>Week 4</a:t>
            </a:r>
            <a:endParaRPr b="1"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latin typeface="Proxima Nova"/>
                <a:ea typeface="Proxima Nova"/>
                <a:cs typeface="Proxima Nova"/>
                <a:sym typeface="Proxima Nova"/>
              </a:rPr>
              <a:t>Intermediate Backend</a:t>
            </a:r>
            <a:endParaRPr b="1" sz="4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21dc108f_0_55"/>
          <p:cNvSpPr txBox="1"/>
          <p:nvPr>
            <p:ph idx="1" type="body"/>
          </p:nvPr>
        </p:nvSpPr>
        <p:spPr>
          <a:xfrm>
            <a:off x="311700" y="1017725"/>
            <a:ext cx="35814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Cross-Origin Resource Sharing (</a:t>
            </a: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CORS</a:t>
            </a: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) adalah mekanisme yang memanfaatkan header HTTP tambahan untuk berkomunikasi dengan browser yang bertujuan untuk mengizinkan sebuah web yang berjalan di domain tertentu untuk mengakses </a:t>
            </a:r>
            <a:r>
              <a:rPr i="1" lang="en">
                <a:solidFill>
                  <a:srgbClr val="59595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resource </a:t>
            </a:r>
            <a:r>
              <a:rPr lang="en">
                <a:solidFill>
                  <a:srgbClr val="59595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tertentu dari server dengan domain yang berbeda 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ged21dc108f_0_55"/>
          <p:cNvSpPr txBox="1"/>
          <p:nvPr>
            <p:ph type="title"/>
          </p:nvPr>
        </p:nvSpPr>
        <p:spPr>
          <a:xfrm>
            <a:off x="1819100" y="445025"/>
            <a:ext cx="70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CORS</a:t>
            </a:r>
            <a:endParaRPr/>
          </a:p>
        </p:txBody>
      </p:sp>
      <p:sp>
        <p:nvSpPr>
          <p:cNvPr id="113" name="Google Shape;113;ged21dc108f_0_55"/>
          <p:cNvSpPr txBox="1"/>
          <p:nvPr/>
        </p:nvSpPr>
        <p:spPr>
          <a:xfrm>
            <a:off x="1301150" y="463500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Src: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Medium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ed21dc108f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9600" y="982175"/>
            <a:ext cx="4836400" cy="333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273b8924a_0_111"/>
          <p:cNvSpPr txBox="1"/>
          <p:nvPr>
            <p:ph type="title"/>
          </p:nvPr>
        </p:nvSpPr>
        <p:spPr>
          <a:xfrm>
            <a:off x="311700" y="1846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Upload Image</a:t>
            </a:r>
            <a:endParaRPr b="1"/>
          </a:p>
        </p:txBody>
      </p:sp>
      <p:cxnSp>
        <p:nvCxnSpPr>
          <p:cNvPr id="120" name="Google Shape;120;g9273b8924a_0_111"/>
          <p:cNvCxnSpPr/>
          <p:nvPr/>
        </p:nvCxnSpPr>
        <p:spPr>
          <a:xfrm>
            <a:off x="496550" y="2631400"/>
            <a:ext cx="83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273b8924a_0_116"/>
          <p:cNvSpPr txBox="1"/>
          <p:nvPr/>
        </p:nvSpPr>
        <p:spPr>
          <a:xfrm>
            <a:off x="737925" y="1037475"/>
            <a:ext cx="76104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Merupakan middleware node.js untuk menangani multipart / form-data, yang terutama digunakan untuk mengunggah file.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Multer tidak akan memproses form yang bukan multipart (multipart/form-data)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g9273b8924a_0_116"/>
          <p:cNvSpPr txBox="1"/>
          <p:nvPr>
            <p:ph type="title"/>
          </p:nvPr>
        </p:nvSpPr>
        <p:spPr>
          <a:xfrm>
            <a:off x="1738850" y="445025"/>
            <a:ext cx="70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Multer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73b8924a_0_2"/>
          <p:cNvSpPr txBox="1"/>
          <p:nvPr>
            <p:ph type="title"/>
          </p:nvPr>
        </p:nvSpPr>
        <p:spPr>
          <a:xfrm>
            <a:off x="311700" y="1846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Redis</a:t>
            </a:r>
            <a:endParaRPr b="1"/>
          </a:p>
        </p:txBody>
      </p:sp>
      <p:cxnSp>
        <p:nvCxnSpPr>
          <p:cNvPr id="132" name="Google Shape;132;g9273b8924a_0_2"/>
          <p:cNvCxnSpPr/>
          <p:nvPr/>
        </p:nvCxnSpPr>
        <p:spPr>
          <a:xfrm>
            <a:off x="496550" y="2631400"/>
            <a:ext cx="83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273b8924a_0_106"/>
          <p:cNvSpPr txBox="1"/>
          <p:nvPr/>
        </p:nvSpPr>
        <p:spPr>
          <a:xfrm>
            <a:off x="585525" y="1037475"/>
            <a:ext cx="7887300" cy="3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Redis, singkatan dari Remote Dictionary Server, adalah penyimpanan data nilai utama di dalam memori yang super cepat dengan sumber terbuka untuk digunakan sebagai database, cache, message broker, dan antrian.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Dikembangkan oleh Salvatore Sanfilippo dan dirilis pada tanggal 10 Mei 2009 serta langsung menjadi salah satu database NoSql yang cukup populer.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g9273b8924a_0_106"/>
          <p:cNvSpPr txBox="1"/>
          <p:nvPr>
            <p:ph type="title"/>
          </p:nvPr>
        </p:nvSpPr>
        <p:spPr>
          <a:xfrm>
            <a:off x="1738850" y="445025"/>
            <a:ext cx="70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b8ce8510_0_0"/>
          <p:cNvSpPr txBox="1"/>
          <p:nvPr>
            <p:ph type="title"/>
          </p:nvPr>
        </p:nvSpPr>
        <p:spPr>
          <a:xfrm>
            <a:off x="1738850" y="445025"/>
            <a:ext cx="709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gefb8ce8510_0_0"/>
          <p:cNvPicPr preferRelativeResize="0"/>
          <p:nvPr/>
        </p:nvPicPr>
        <p:blipFill rotWithShape="1">
          <a:blip r:embed="rId3">
            <a:alphaModFix/>
          </a:blip>
          <a:srcRect b="2826" l="0" r="0" t="0"/>
          <a:stretch/>
        </p:blipFill>
        <p:spPr>
          <a:xfrm>
            <a:off x="335900" y="1223375"/>
            <a:ext cx="8050625" cy="30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73b8924a_0_121"/>
          <p:cNvSpPr txBox="1"/>
          <p:nvPr>
            <p:ph type="title"/>
          </p:nvPr>
        </p:nvSpPr>
        <p:spPr>
          <a:xfrm>
            <a:off x="311700" y="1846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Live Coding</a:t>
            </a:r>
            <a:endParaRPr b="1"/>
          </a:p>
        </p:txBody>
      </p:sp>
      <p:cxnSp>
        <p:nvCxnSpPr>
          <p:cNvPr id="150" name="Google Shape;150;g9273b8924a_0_121"/>
          <p:cNvCxnSpPr/>
          <p:nvPr/>
        </p:nvCxnSpPr>
        <p:spPr>
          <a:xfrm>
            <a:off x="496550" y="2631400"/>
            <a:ext cx="83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273b8924a_0_126"/>
          <p:cNvSpPr txBox="1"/>
          <p:nvPr/>
        </p:nvSpPr>
        <p:spPr>
          <a:xfrm>
            <a:off x="1546601" y="445025"/>
            <a:ext cx="716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 </a:t>
            </a:r>
            <a:r>
              <a:rPr b="1" i="1" lang="en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Intermediate Backend</a:t>
            </a:r>
            <a:endParaRPr b="1" i="1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g9273b8924a_0_126"/>
          <p:cNvSpPr txBox="1"/>
          <p:nvPr/>
        </p:nvSpPr>
        <p:spPr>
          <a:xfrm>
            <a:off x="311700" y="1076275"/>
            <a:ext cx="4011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API dari aplikasi dibawah ini </a:t>
            </a:r>
            <a:r>
              <a:rPr b="0" i="0" lang="en" sz="1000" u="sng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https://www.figma.com/file/JL2n7VmNyQ5gc7v2RXO7l9/Tickitz-Ticket-Booking-New?node-id=5%3A23</a:t>
            </a:r>
            <a:endParaRPr b="0" i="0" sz="15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Requirements: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Semua requirement dari Week 3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Login &amp; Register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Validasi Role User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Hash Password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Unggah Gambar (POST, UPDATE, DELETE)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File Validation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Linter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Refresh Token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User Activation via email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g9273b8924a_0_126"/>
          <p:cNvSpPr txBox="1"/>
          <p:nvPr/>
        </p:nvSpPr>
        <p:spPr>
          <a:xfrm>
            <a:off x="4578900" y="1076275"/>
            <a:ext cx="40119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Gunakan Bahasa Inggris untuk nama File dan Fungsi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Upload/</a:t>
            </a:r>
            <a:r>
              <a:rPr b="0" i="1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push</a:t>
            </a: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tugas kamu ke GitHub dan gunakan nama yang profesional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Dapat didemokan menggunakan postman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Presentasikan apa yang telah Anda lakukan dalam minggu ini - Senin, 04 September 2021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Jelaskan dengan bahasa kalian sendiri apa itu dan konsep tentang: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Otentikasi dan Otorisasi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JWT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Multer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Ceritakan dan Demokan tentang proyek ini</a:t>
            </a:r>
            <a:endParaRPr b="0" i="0" sz="14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g9273b8924a_0_126"/>
          <p:cNvSpPr txBox="1"/>
          <p:nvPr/>
        </p:nvSpPr>
        <p:spPr>
          <a:xfrm>
            <a:off x="1378550" y="4708550"/>
            <a:ext cx="544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https://jamboard.google.com/d/1R-jsDrRFtMBDesHV8braDqM5AFo1aNHQupeiUcYXkqg/edit?usp=sharing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273b8924a_0_132"/>
          <p:cNvSpPr txBox="1"/>
          <p:nvPr>
            <p:ph type="ctrTitle"/>
          </p:nvPr>
        </p:nvSpPr>
        <p:spPr>
          <a:xfrm>
            <a:off x="642950" y="592175"/>
            <a:ext cx="799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900">
                <a:latin typeface="Proxima Nova"/>
                <a:ea typeface="Proxima Nova"/>
                <a:cs typeface="Proxima Nova"/>
                <a:sym typeface="Proxima Nova"/>
              </a:rPr>
              <a:t>Never do tomorrow what you can do today procrastination is the thief of time</a:t>
            </a:r>
            <a:endParaRPr b="1" sz="2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4" name="Google Shape;164;g9273b8924a_0_132"/>
          <p:cNvCxnSpPr/>
          <p:nvPr/>
        </p:nvCxnSpPr>
        <p:spPr>
          <a:xfrm>
            <a:off x="496550" y="2631400"/>
            <a:ext cx="837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Class Commitment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Presence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Prerequisite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Node.js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NPM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Yarn (optional)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Mysql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Postman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RESTFul API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Authentication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Upload 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273b8924a_0_54"/>
          <p:cNvSpPr txBox="1"/>
          <p:nvPr>
            <p:ph type="title"/>
          </p:nvPr>
        </p:nvSpPr>
        <p:spPr>
          <a:xfrm>
            <a:off x="311700" y="1846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Otentikasi dan Otorisasi</a:t>
            </a:r>
            <a:endParaRPr b="1"/>
          </a:p>
        </p:txBody>
      </p:sp>
      <p:cxnSp>
        <p:nvCxnSpPr>
          <p:cNvPr id="80" name="Google Shape;80;g9273b8924a_0_54"/>
          <p:cNvCxnSpPr/>
          <p:nvPr/>
        </p:nvCxnSpPr>
        <p:spPr>
          <a:xfrm>
            <a:off x="496550" y="2631400"/>
            <a:ext cx="83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Otentikasi dan Otorisasi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Otentikasi merupakan proses verifikasi identitas seseorang atau sebuah peralatan. Berkebalikan dengan Identifikasi yang merupakan perbuatan yang menunjuk ke identitas seseorang atau sesuatu, Otentikasi merupakan proses verifikasi dari identitas tersebut.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Otorisasi merupakan fungsi yang menentukan hak akses terhadap sebuah 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resource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34495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1301125" y="4568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https://en.wikipedia.org/wiki/Bcrypt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JSON Web Token (JWT)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Merupakan standarisasi internet dalam pembuatan data dengan tanda tangan opsional dan/atau enkripsi opsional yang memiliki payload berupa JSON berisikan sejumlah klaim. Token bisa ditandatangani baik dengan kunci rahasia ataupun kunci publik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Token terdiri dari 3 bagian, yaitu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Header, berisikan jenis algoritma yang digunakan dan tipe tokennya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Payload, berisikan data yang akan dikirimkan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Verify Signature, berisikan hasil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encode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header, payload, dan kode rahasia yang digunakan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34495E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1751975" y="445025"/>
            <a:ext cx="70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Skema JWT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550" y="1085100"/>
            <a:ext cx="5165308" cy="35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/>
          <p:nvPr/>
        </p:nvSpPr>
        <p:spPr>
          <a:xfrm>
            <a:off x="4449250" y="4703625"/>
            <a:ext cx="4256400" cy="2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https://elcicko.com/json-web-token-jwt-menggunakan-php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21dc108f_0_3"/>
          <p:cNvSpPr txBox="1"/>
          <p:nvPr>
            <p:ph type="title"/>
          </p:nvPr>
        </p:nvSpPr>
        <p:spPr>
          <a:xfrm>
            <a:off x="311700" y="18460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CORS</a:t>
            </a:r>
            <a:endParaRPr b="1"/>
          </a:p>
        </p:txBody>
      </p:sp>
      <p:cxnSp>
        <p:nvCxnSpPr>
          <p:cNvPr id="106" name="Google Shape;106;ged21dc108f_0_3"/>
          <p:cNvCxnSpPr/>
          <p:nvPr/>
        </p:nvCxnSpPr>
        <p:spPr>
          <a:xfrm>
            <a:off x="496550" y="2631400"/>
            <a:ext cx="83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