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3536-DBDA-47B8-A167-6122565DB31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F2B7-E3EA-4AF3-86CE-1A7EB535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9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3536-DBDA-47B8-A167-6122565DB31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F2B7-E3EA-4AF3-86CE-1A7EB535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3536-DBDA-47B8-A167-6122565DB31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F2B7-E3EA-4AF3-86CE-1A7EB535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3536-DBDA-47B8-A167-6122565DB31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F2B7-E3EA-4AF3-86CE-1A7EB535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4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3536-DBDA-47B8-A167-6122565DB31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F2B7-E3EA-4AF3-86CE-1A7EB535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3536-DBDA-47B8-A167-6122565DB31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F2B7-E3EA-4AF3-86CE-1A7EB535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3536-DBDA-47B8-A167-6122565DB31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F2B7-E3EA-4AF3-86CE-1A7EB535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8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3536-DBDA-47B8-A167-6122565DB31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F2B7-E3EA-4AF3-86CE-1A7EB535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7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3536-DBDA-47B8-A167-6122565DB31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F2B7-E3EA-4AF3-86CE-1A7EB535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8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3536-DBDA-47B8-A167-6122565DB31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F2B7-E3EA-4AF3-86CE-1A7EB535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1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3536-DBDA-47B8-A167-6122565DB31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F2B7-E3EA-4AF3-86CE-1A7EB535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8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3536-DBDA-47B8-A167-6122565DB31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CF2B7-E3EA-4AF3-86CE-1A7EB535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571302"/>
              </p:ext>
            </p:extLst>
          </p:nvPr>
        </p:nvGraphicFramePr>
        <p:xfrm>
          <a:off x="614992" y="476672"/>
          <a:ext cx="8064897" cy="35661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72632"/>
                <a:gridCol w="4035880"/>
                <a:gridCol w="1508736"/>
                <a:gridCol w="1947649"/>
              </a:tblGrid>
              <a:tr h="148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r>
                        <a:rPr lang="en-US" baseline="0" dirty="0" smtClean="0"/>
                        <a:t> Scale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Estimation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0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Learning about CRUD in </a:t>
                      </a:r>
                      <a:r>
                        <a:rPr lang="en-US" dirty="0" err="1" smtClean="0"/>
                        <a:t>PostgresQL</a:t>
                      </a:r>
                      <a:r>
                        <a:rPr lang="en-US" dirty="0" smtClean="0"/>
                        <a:t> with Express and node-</a:t>
                      </a:r>
                      <a:r>
                        <a:rPr lang="en-US" dirty="0" err="1" smtClean="0"/>
                        <a:t>postgres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week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Learning about CRUD in </a:t>
                      </a:r>
                      <a:r>
                        <a:rPr lang="en-US" dirty="0" err="1" smtClean="0"/>
                        <a:t>PostgresQL</a:t>
                      </a:r>
                      <a:r>
                        <a:rPr lang="en-US" dirty="0" smtClean="0"/>
                        <a:t> with Express and </a:t>
                      </a:r>
                      <a:r>
                        <a:rPr lang="en-US" dirty="0" err="1" smtClean="0"/>
                        <a:t>sequelize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weeks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Learning about authentication in Express with JWT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weeks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1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Learning how to implement</a:t>
                      </a:r>
                      <a:r>
                        <a:rPr lang="en-US" baseline="0" dirty="0" smtClean="0"/>
                        <a:t> Express REST API in the frontend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weeks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1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Upgrading RAM for my laptop</a:t>
                      </a:r>
                      <a:r>
                        <a:rPr lang="en-US" baseline="0" dirty="0" smtClean="0"/>
                        <a:t> with a better performance in programming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365104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latin typeface="Arial Rounded MT Bold" pitchFamily="34" charset="0"/>
              </a:rPr>
              <a:t>Keterangan</a:t>
            </a:r>
            <a:r>
              <a:rPr lang="en-US" sz="2400" dirty="0" smtClean="0">
                <a:latin typeface="Arial Rounded MT Bold" pitchFamily="34" charset="0"/>
              </a:rPr>
              <a:t> Priority Scale:</a:t>
            </a:r>
          </a:p>
          <a:p>
            <a:pPr algn="just"/>
            <a:r>
              <a:rPr lang="en-US" sz="2400" dirty="0" smtClean="0">
                <a:latin typeface="Arial Rounded MT Bold" pitchFamily="34" charset="0"/>
              </a:rPr>
              <a:t>1 = Do right away (Urgent x Important)</a:t>
            </a:r>
          </a:p>
          <a:p>
            <a:pPr algn="just"/>
            <a:r>
              <a:rPr lang="en-US" sz="2400" dirty="0">
                <a:latin typeface="Arial Rounded MT Bold" pitchFamily="34" charset="0"/>
              </a:rPr>
              <a:t>2</a:t>
            </a:r>
            <a:r>
              <a:rPr lang="en-US" sz="2400" dirty="0" smtClean="0">
                <a:latin typeface="Arial Rounded MT Bold" pitchFamily="34" charset="0"/>
              </a:rPr>
              <a:t> = Plan to do ASAP (Not Urgent x Important)</a:t>
            </a:r>
          </a:p>
          <a:p>
            <a:pPr algn="just"/>
            <a:r>
              <a:rPr lang="en-US" sz="2400" dirty="0" smtClean="0">
                <a:latin typeface="Arial Rounded MT Bold" pitchFamily="34" charset="0"/>
              </a:rPr>
              <a:t>3 = Delegate (Urgent x Not Important)</a:t>
            </a:r>
          </a:p>
          <a:p>
            <a:pPr algn="just"/>
            <a:r>
              <a:rPr lang="en-US" sz="2400" dirty="0">
                <a:latin typeface="Arial Rounded MT Bold" pitchFamily="34" charset="0"/>
              </a:rPr>
              <a:t>4</a:t>
            </a:r>
            <a:r>
              <a:rPr lang="en-US" sz="2400" dirty="0" smtClean="0">
                <a:latin typeface="Arial Rounded MT Bold" pitchFamily="34" charset="0"/>
              </a:rPr>
              <a:t> = Dump or Postpone (Not Urgent x Not Important)</a:t>
            </a:r>
          </a:p>
        </p:txBody>
      </p:sp>
    </p:spTree>
    <p:extLst>
      <p:ext uri="{BB962C8B-B14F-4D97-AF65-F5344CB8AC3E}">
        <p14:creationId xmlns:p14="http://schemas.microsoft.com/office/powerpoint/2010/main" val="254785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196752"/>
            <a:ext cx="34563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Do Right Away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Every task from Mr. </a:t>
            </a:r>
            <a:r>
              <a:rPr lang="en-US" dirty="0" err="1" smtClean="0">
                <a:latin typeface="Mongolian Baiti" pitchFamily="66" charset="0"/>
                <a:cs typeface="Mongolian Baiti" pitchFamily="66" charset="0"/>
              </a:rPr>
              <a:t>Setiawan</a:t>
            </a:r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 for tomorrow days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6016" y="1196751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Plan To Do ASAP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Learning further about Express and also another dependencies that can be applied in CRUD REST API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4365104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Delegate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Preparing and planning for the idea of the final year project of </a:t>
            </a:r>
            <a:r>
              <a:rPr lang="en-US" smtClean="0">
                <a:latin typeface="Mongolian Baiti" pitchFamily="66" charset="0"/>
                <a:cs typeface="Mongolian Baiti" pitchFamily="66" charset="0"/>
              </a:rPr>
              <a:t>the </a:t>
            </a:r>
            <a:r>
              <a:rPr lang="en-US" smtClean="0">
                <a:latin typeface="Mongolian Baiti" pitchFamily="66" charset="0"/>
                <a:cs typeface="Mongolian Baiti" pitchFamily="66" charset="0"/>
              </a:rPr>
              <a:t>scholarship</a:t>
            </a:r>
            <a:endParaRPr lang="en-US" dirty="0" smtClean="0">
              <a:latin typeface="Mongolian Baiti" pitchFamily="66" charset="0"/>
              <a:cs typeface="Mongolian Baiti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3984" y="4041938"/>
            <a:ext cx="345638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Dump or Postpone</a:t>
            </a:r>
          </a:p>
          <a:p>
            <a:pPr algn="ctr"/>
            <a:endParaRPr lang="en-US" sz="2400" dirty="0"/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Buying all new </a:t>
            </a:r>
            <a:r>
              <a:rPr lang="en-US" dirty="0" err="1" smtClean="0">
                <a:latin typeface="Mongolian Baiti" pitchFamily="66" charset="0"/>
                <a:cs typeface="Mongolian Baiti" pitchFamily="66" charset="0"/>
              </a:rPr>
              <a:t>equipments</a:t>
            </a:r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 for the laptop, especially headset or earphone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Upgrading RAM for multitasking needs in laptop</a:t>
            </a:r>
          </a:p>
        </p:txBody>
      </p:sp>
    </p:spTree>
    <p:extLst>
      <p:ext uri="{BB962C8B-B14F-4D97-AF65-F5344CB8AC3E}">
        <p14:creationId xmlns:p14="http://schemas.microsoft.com/office/powerpoint/2010/main" val="104037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188</Words>
  <Application>Microsoft Office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7</cp:revision>
  <dcterms:created xsi:type="dcterms:W3CDTF">2022-03-22T04:10:16Z</dcterms:created>
  <dcterms:modified xsi:type="dcterms:W3CDTF">2022-03-24T03:20:42Z</dcterms:modified>
</cp:coreProperties>
</file>