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7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71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4FF8C98-F944-4A05-9C25-99505F4B14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3212976"/>
            <a:ext cx="3313355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EAT, COOK, </a:t>
            </a:r>
            <a:r>
              <a:rPr lang="en-US" dirty="0" smtClean="0"/>
              <a:t>REPEAT</a:t>
            </a:r>
            <a:br>
              <a:rPr lang="en-US" dirty="0" smtClean="0"/>
            </a:br>
            <a:r>
              <a:rPr lang="en-US" dirty="0" smtClean="0"/>
              <a:t>a.k.a.</a:t>
            </a:r>
            <a:br>
              <a:rPr lang="en-US" dirty="0" smtClean="0"/>
            </a:br>
            <a:r>
              <a:rPr lang="en-US" dirty="0" smtClean="0"/>
              <a:t>MAMARECIPE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5013176"/>
            <a:ext cx="3309803" cy="1260629"/>
          </a:xfrm>
        </p:spPr>
        <p:txBody>
          <a:bodyPr/>
          <a:lstStyle/>
          <a:p>
            <a:pPr algn="ctr"/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Dzikri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endParaRPr lang="en-US" dirty="0" smtClean="0"/>
          </a:p>
          <a:p>
            <a:pPr algn="ctr"/>
            <a:r>
              <a:rPr lang="en-US" dirty="0" smtClean="0"/>
              <a:t>BZ7830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Recipe CRUD Flowchart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7624"/>
            <a:ext cx="717597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Recipe Comment CRUD Flowchart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4" y="1605936"/>
            <a:ext cx="8681368" cy="461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78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481236"/>
            <a:ext cx="7024744" cy="710952"/>
          </a:xfrm>
        </p:spPr>
        <p:txBody>
          <a:bodyPr/>
          <a:lstStyle/>
          <a:p>
            <a:pPr algn="ctr"/>
            <a:r>
              <a:rPr lang="en-US" dirty="0" smtClean="0"/>
              <a:t>API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39" y="836712"/>
            <a:ext cx="3888432" cy="226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9000" y="134076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localhost:5000/users/register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localhost:5000/users/login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localhost:5000/users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i="1" dirty="0" smtClean="0"/>
              <a:t>localhost:5000/users/activate/:id (for activating user)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1" dirty="0" smtClean="0"/>
              <a:t>localhost:5000/users/deactivate</a:t>
            </a:r>
            <a:r>
              <a:rPr lang="en-US" b="1" i="1" dirty="0"/>
              <a:t>/:id (for </a:t>
            </a:r>
            <a:r>
              <a:rPr lang="en-US" b="1" i="1" dirty="0" smtClean="0"/>
              <a:t>deactivating </a:t>
            </a:r>
            <a:r>
              <a:rPr lang="en-US" b="1" i="1" dirty="0"/>
              <a:t>user)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i="1" dirty="0" smtClean="0"/>
              <a:t>localhost:5000/recipes (for listing recipes)</a:t>
            </a:r>
            <a:endParaRPr lang="en-US" i="1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localhost:5000/recipes/:id (for showing the user’s recipe details)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07432" y="3164681"/>
            <a:ext cx="4348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en-US" dirty="0" smtClean="0"/>
              <a:t>localhost:5000/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i="1" dirty="0" smtClean="0"/>
              <a:t>localhost:5000/recipes (for inserting recipes)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dirty="0" smtClean="0"/>
              <a:t>localhost:5000/recipes/:id </a:t>
            </a:r>
            <a:r>
              <a:rPr lang="en-US" b="1" dirty="0"/>
              <a:t>(for </a:t>
            </a:r>
            <a:r>
              <a:rPr lang="en-US" b="1" dirty="0" smtClean="0"/>
              <a:t>updating </a:t>
            </a:r>
            <a:r>
              <a:rPr lang="en-US" b="1" dirty="0"/>
              <a:t>recipes</a:t>
            </a:r>
            <a:r>
              <a:rPr lang="en-US" b="1" dirty="0" smtClean="0"/>
              <a:t>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dirty="0"/>
              <a:t>localhost:5000/recipes/:id (for </a:t>
            </a:r>
            <a:r>
              <a:rPr lang="en-US" b="1" dirty="0" smtClean="0"/>
              <a:t>deleting </a:t>
            </a:r>
            <a:r>
              <a:rPr lang="en-US" b="1" dirty="0"/>
              <a:t>recipes)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i="1" dirty="0" smtClean="0"/>
              <a:t>localhost:5000/recipes/deactivate</a:t>
            </a:r>
            <a:r>
              <a:rPr lang="en-US" b="1" i="1" dirty="0"/>
              <a:t>/:id (for </a:t>
            </a:r>
            <a:r>
              <a:rPr lang="en-US" b="1" i="1" dirty="0" smtClean="0"/>
              <a:t>deactivating </a:t>
            </a:r>
            <a:r>
              <a:rPr lang="en-US" b="1" i="1" dirty="0"/>
              <a:t>user)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i="1" dirty="0" smtClean="0"/>
              <a:t>localhost:5000/recipes/reactivate</a:t>
            </a:r>
            <a:r>
              <a:rPr lang="en-US" b="1" i="1" dirty="0"/>
              <a:t>/:id (for </a:t>
            </a:r>
            <a:r>
              <a:rPr lang="en-US" b="1" i="1" dirty="0" smtClean="0"/>
              <a:t>reactivating </a:t>
            </a:r>
            <a:r>
              <a:rPr lang="en-US" b="1" i="1" dirty="0"/>
              <a:t>user)</a:t>
            </a:r>
          </a:p>
          <a:p>
            <a:pPr marL="342900" indent="-342900" algn="just">
              <a:buFont typeface="+mj-lt"/>
              <a:buAutoNum type="arabicPeriod" startAt="8"/>
            </a:pPr>
            <a:endParaRPr lang="en-US" dirty="0"/>
          </a:p>
          <a:p>
            <a:pPr marL="342900" indent="-342900" algn="just">
              <a:buFont typeface="+mj-lt"/>
              <a:buAutoNum type="arabicPeriod" startAt="8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33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1600" y="3212976"/>
            <a:ext cx="7024744" cy="710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Web Design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4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501008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Any Question Before Closing?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517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068960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70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Completing the API task in </a:t>
            </a:r>
            <a:r>
              <a:rPr lang="en-US" sz="2800" dirty="0" err="1" smtClean="0"/>
              <a:t>PijarCamp</a:t>
            </a:r>
            <a:r>
              <a:rPr lang="en-US" sz="2800" dirty="0" smtClean="0"/>
              <a:t> scholarship</a:t>
            </a:r>
          </a:p>
          <a:p>
            <a:pPr algn="just"/>
            <a:r>
              <a:rPr lang="en-US" sz="2800" dirty="0" smtClean="0"/>
              <a:t>Designing and developing the backend for Eat, Cook, Repeat recipe application</a:t>
            </a:r>
          </a:p>
          <a:p>
            <a:pPr algn="just"/>
            <a:r>
              <a:rPr lang="en-US" sz="2800" dirty="0" smtClean="0"/>
              <a:t>Designing the social media platform for all cooks to share all their recipes to everyone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0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92088"/>
          </a:xfrm>
        </p:spPr>
        <p:txBody>
          <a:bodyPr/>
          <a:lstStyle/>
          <a:p>
            <a:r>
              <a:rPr lang="en-US" dirty="0" smtClean="0"/>
              <a:t>Tech </a:t>
            </a:r>
            <a:r>
              <a:rPr lang="en-US" dirty="0" smtClean="0"/>
              <a:t>Stack (Back End)</a:t>
            </a:r>
            <a:endParaRPr lang="en-US" dirty="0"/>
          </a:p>
        </p:txBody>
      </p:sp>
      <p:pic>
        <p:nvPicPr>
          <p:cNvPr id="1026" name="Picture 2" descr="https://miro.medium.com/max/1051/1*q9myzo5Au8OfsaSrCodNm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0" y="1958691"/>
            <a:ext cx="2232247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iagaspace.sgp1.digitaloceanspaces.com/blog/wp-content/uploads/2021/10/27194447/postgresql-adalah-1024x4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4" y="4396052"/>
            <a:ext cx="2676466" cy="11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17728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664864"/>
            <a:ext cx="51125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 dirty="0" smtClean="0"/>
              <a:t>A </a:t>
            </a:r>
            <a:r>
              <a:rPr lang="en-US" sz="1700" dirty="0"/>
              <a:t>back end web application framework for Node.js, released as free and open-source </a:t>
            </a:r>
          </a:p>
          <a:p>
            <a:pPr algn="just"/>
            <a:r>
              <a:rPr lang="en-US" sz="1700" dirty="0"/>
              <a:t>software under the MIT License. It is designed for building web applications and APIs. It has been </a:t>
            </a:r>
          </a:p>
          <a:p>
            <a:pPr algn="just"/>
            <a:r>
              <a:rPr lang="en-US" sz="1700" dirty="0"/>
              <a:t>called the de facto standard server framework for </a:t>
            </a:r>
            <a:r>
              <a:rPr lang="en-US" sz="1700" dirty="0" smtClean="0"/>
              <a:t>Node.js (Wikipedia, 2022)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3861048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Also </a:t>
            </a:r>
            <a:r>
              <a:rPr lang="en-US" dirty="0"/>
              <a:t>known as </a:t>
            </a:r>
            <a:r>
              <a:rPr lang="en-US" dirty="0" err="1"/>
              <a:t>Postgres</a:t>
            </a:r>
            <a:r>
              <a:rPr lang="en-US" dirty="0"/>
              <a:t>, is a free and open-source relational database management system </a:t>
            </a:r>
          </a:p>
          <a:p>
            <a:pPr algn="just"/>
            <a:r>
              <a:rPr lang="en-US" dirty="0"/>
              <a:t>emphasizing extensibility and SQL compliance. It was originally named POSTGRES, referring to its origins </a:t>
            </a:r>
          </a:p>
          <a:p>
            <a:pPr algn="just"/>
            <a:r>
              <a:rPr lang="en-US" dirty="0"/>
              <a:t>as a successor to the Ingres database developed at the University of California, </a:t>
            </a:r>
            <a:r>
              <a:rPr lang="en-US" dirty="0" smtClean="0"/>
              <a:t>Berkeley </a:t>
            </a:r>
            <a:r>
              <a:rPr lang="en-US" dirty="0"/>
              <a:t>(Wikipedia, 2022)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belajarphp.net/wp-content/uploads/2016/08/codeigniter_api-1-840x3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76" y="1700808"/>
            <a:ext cx="633368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17728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7604" y="4869160"/>
            <a:ext cx="7272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An architecture design of an API where an application can be integrated with another one in a software for data or resource access in the REST</a:t>
            </a:r>
            <a:endParaRPr lang="en-US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devonblog.com/wp-content/uploads/2018/08/jwt_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2920792" cy="1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400/1*X0TrU4AqW_u8x_GpgEGhG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221088"/>
            <a:ext cx="4947236" cy="15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9952" y="1350875"/>
            <a:ext cx="40684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proposed Internet standard for creating data with optional signature and/or optional encryption whose </a:t>
            </a:r>
          </a:p>
          <a:p>
            <a:pPr algn="just"/>
            <a:r>
              <a:rPr lang="en-US" dirty="0"/>
              <a:t>payload holds JSON that asserts some number of claims. The tokens are signed either using a private secret or a public/private key</a:t>
            </a:r>
            <a:r>
              <a:rPr lang="en-US" dirty="0" smtClean="0"/>
              <a:t>. (Wikipedia, 2021)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4216504"/>
            <a:ext cx="4068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NodeJS</a:t>
            </a:r>
            <a:r>
              <a:rPr lang="en-US" dirty="0" smtClean="0"/>
              <a:t> middleware </a:t>
            </a:r>
            <a:r>
              <a:rPr lang="en-US" dirty="0"/>
              <a:t>for handling multipart/form-data, which is primarily used for uploading </a:t>
            </a:r>
            <a:r>
              <a:rPr lang="en-US" dirty="0" smtClean="0"/>
              <a:t>files</a:t>
            </a:r>
            <a:r>
              <a:rPr lang="en-US" dirty="0"/>
              <a:t>. (https://github.com/expressjs/multer, </a:t>
            </a:r>
            <a:r>
              <a:rPr lang="en-US" dirty="0" smtClean="0"/>
              <a:t>2021)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92088"/>
          </a:xfrm>
        </p:spPr>
        <p:txBody>
          <a:bodyPr/>
          <a:lstStyle/>
          <a:p>
            <a:r>
              <a:rPr lang="en-US" dirty="0" smtClean="0"/>
              <a:t>Tech </a:t>
            </a:r>
            <a:r>
              <a:rPr lang="en-US" dirty="0" smtClean="0"/>
              <a:t>Stack (Front End)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1627873"/>
            <a:ext cx="406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HTML5 is a markup language used for structuring and presenting content on the World Wide Web</a:t>
            </a:r>
            <a:r>
              <a:rPr lang="en-US" dirty="0" smtClean="0"/>
              <a:t>..</a:t>
            </a:r>
            <a:r>
              <a:rPr lang="en-US" dirty="0" smtClean="0"/>
              <a:t> </a:t>
            </a:r>
            <a:r>
              <a:rPr lang="en-US" dirty="0" smtClean="0"/>
              <a:t>(Wikipedia, </a:t>
            </a:r>
            <a:r>
              <a:rPr lang="en-US" dirty="0" smtClean="0"/>
              <a:t>2022)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4263344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CSS is a standard style sheet language used for describing the presentation (i.e. the layout and formatting) of the web </a:t>
            </a:r>
            <a:r>
              <a:rPr lang="en-US" dirty="0" smtClean="0"/>
              <a:t>pages </a:t>
            </a:r>
            <a:r>
              <a:rPr lang="en-US" dirty="0"/>
              <a:t>(https://www.tutorialrepublic.com/css-tutorial/)</a:t>
            </a:r>
            <a:endParaRPr lang="en-US" dirty="0"/>
          </a:p>
        </p:txBody>
      </p:sp>
      <p:pic>
        <p:nvPicPr>
          <p:cNvPr id="1026" name="Picture 2" descr="http://3.bp.blogspot.com/-otC_y1uZIUM/VQFZRU4CnfI/AAAAAAAAAJY/q-Kg53RocZw/s1600/MetroUI-Apps-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7" y="1203376"/>
            <a:ext cx="288031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7.pngegg.com/pngimages/239/228/png-clipart-html-css3-cascading-style-sheets-logo-markup-language-digital-agency-miscellaneous-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28" y="2828202"/>
            <a:ext cx="2245571" cy="36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getbootstrap.com/docs/5.1/assets/brand/bootstrap-socia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55920" y="3008855"/>
            <a:ext cx="406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Bootstrap 5 </a:t>
            </a:r>
            <a:r>
              <a:rPr lang="en-US" sz="2400" dirty="0"/>
              <a:t>is a </a:t>
            </a:r>
            <a:r>
              <a:rPr lang="en-US" sz="2400" dirty="0" smtClean="0"/>
              <a:t>open source framework for the visual design of a 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49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Entity Relational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" y="2239144"/>
            <a:ext cx="9149372" cy="270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1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User CRUD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787150" cy="534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4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763</TotalTime>
  <Words>394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EAT, COOK, REPEAT a.k.a. MAMARECIPE</vt:lpstr>
      <vt:lpstr>Goals</vt:lpstr>
      <vt:lpstr>Tech Stack (Back End)</vt:lpstr>
      <vt:lpstr>PowerPoint Presentation</vt:lpstr>
      <vt:lpstr>PowerPoint Presentation</vt:lpstr>
      <vt:lpstr>Tech Stack (Front End)</vt:lpstr>
      <vt:lpstr>PowerPoint Presentation</vt:lpstr>
      <vt:lpstr>Entity Relational Diagram</vt:lpstr>
      <vt:lpstr>User CRUD Flowchart</vt:lpstr>
      <vt:lpstr>Recipe CRUD Flowchart</vt:lpstr>
      <vt:lpstr>Recipe Comment CRUD Flowchart</vt:lpstr>
      <vt:lpstr>API Demo</vt:lpstr>
      <vt:lpstr>PowerPoint Presentation</vt:lpstr>
      <vt:lpstr>Any Question Before Closing?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EAT, COOK, REPEAT</dc:title>
  <dc:creator>ismail - [2010]</dc:creator>
  <cp:lastModifiedBy>ismail - [2010]</cp:lastModifiedBy>
  <cp:revision>22</cp:revision>
  <dcterms:created xsi:type="dcterms:W3CDTF">2022-03-28T01:10:38Z</dcterms:created>
  <dcterms:modified xsi:type="dcterms:W3CDTF">2022-04-11T22:52:27Z</dcterms:modified>
</cp:coreProperties>
</file>