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4FF8C98-F944-4A05-9C25-99505F4B14B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4FF8C98-F944-4A05-9C25-99505F4B14B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EAT, COOK, REPEAT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Bagus</a:t>
            </a:r>
            <a:r>
              <a:rPr lang="en-US" dirty="0" smtClean="0"/>
              <a:t> </a:t>
            </a:r>
            <a:r>
              <a:rPr lang="en-US" dirty="0" err="1" smtClean="0"/>
              <a:t>Dzikri</a:t>
            </a:r>
            <a:r>
              <a:rPr lang="en-US" dirty="0" smtClean="0"/>
              <a:t> </a:t>
            </a:r>
            <a:r>
              <a:rPr lang="en-US" dirty="0" err="1" smtClean="0"/>
              <a:t>Hidayat</a:t>
            </a:r>
            <a:endParaRPr lang="en-US" dirty="0" smtClean="0"/>
          </a:p>
          <a:p>
            <a:pPr algn="ctr"/>
            <a:r>
              <a:rPr lang="en-US" dirty="0" smtClean="0"/>
              <a:t>BZ7830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9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3501008"/>
            <a:ext cx="7024744" cy="638944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Any Question Before Closing?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75179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3068960"/>
            <a:ext cx="7024744" cy="638944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7470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Completing the API task in </a:t>
            </a:r>
            <a:r>
              <a:rPr lang="en-US" sz="2800" dirty="0" err="1" smtClean="0"/>
              <a:t>PijarCamp</a:t>
            </a:r>
            <a:r>
              <a:rPr lang="en-US" sz="2800" dirty="0" smtClean="0"/>
              <a:t> scholarship</a:t>
            </a:r>
          </a:p>
          <a:p>
            <a:pPr algn="just"/>
            <a:r>
              <a:rPr lang="en-US" sz="2800" dirty="0" smtClean="0"/>
              <a:t>Design</a:t>
            </a:r>
            <a:r>
              <a:rPr lang="en-US" sz="2800" dirty="0" smtClean="0"/>
              <a:t>ing and developing the backend for Eat, Cook, Repeat recipe application</a:t>
            </a:r>
          </a:p>
          <a:p>
            <a:pPr algn="just"/>
            <a:r>
              <a:rPr lang="en-US" sz="2800" dirty="0" smtClean="0"/>
              <a:t>Designing the social media platform for all cooks to share all their recipes to everyone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205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792088"/>
          </a:xfrm>
        </p:spPr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2323652"/>
            <a:ext cx="3384492" cy="3508977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pic>
        <p:nvPicPr>
          <p:cNvPr id="1026" name="Picture 2" descr="https://miro.medium.com/max/1051/1*q9myzo5Au8OfsaSrCodNm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33" y="1700808"/>
            <a:ext cx="2232247" cy="133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niagaspace.sgp1.digitaloceanspaces.com/blog/wp-content/uploads/2021/10/27194447/postgresql-adalah-1024x4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841" y="4005064"/>
            <a:ext cx="551298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elajarphp.net/wp-content/uploads/2016/08/codeigniter_api-1-840x38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38891"/>
            <a:ext cx="5688632" cy="258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6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720080"/>
          </a:xfrm>
        </p:spPr>
        <p:txBody>
          <a:bodyPr/>
          <a:lstStyle/>
          <a:p>
            <a:pPr algn="ctr"/>
            <a:r>
              <a:rPr lang="en-US" dirty="0" smtClean="0"/>
              <a:t>Entity Relational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" y="2239144"/>
            <a:ext cx="9149372" cy="2702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13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720080"/>
          </a:xfrm>
        </p:spPr>
        <p:txBody>
          <a:bodyPr/>
          <a:lstStyle/>
          <a:p>
            <a:pPr algn="ctr"/>
            <a:r>
              <a:rPr lang="en-US" dirty="0" smtClean="0"/>
              <a:t>User CRUD 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12776"/>
            <a:ext cx="3787150" cy="5340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42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720080"/>
          </a:xfrm>
        </p:spPr>
        <p:txBody>
          <a:bodyPr/>
          <a:lstStyle/>
          <a:p>
            <a:pPr algn="ctr"/>
            <a:r>
              <a:rPr lang="en-US" dirty="0" smtClean="0"/>
              <a:t>Recipe CRUD Flowchart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67624"/>
            <a:ext cx="7175973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9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Recipe Comment CRUD Flowchart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84" y="1605936"/>
            <a:ext cx="8681368" cy="4617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78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924944"/>
            <a:ext cx="7024744" cy="710952"/>
          </a:xfrm>
        </p:spPr>
        <p:txBody>
          <a:bodyPr/>
          <a:lstStyle/>
          <a:p>
            <a:pPr algn="ctr"/>
            <a:r>
              <a:rPr lang="en-US" dirty="0" smtClean="0"/>
              <a:t>API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33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Development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700808"/>
            <a:ext cx="7488832" cy="3508977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User’s role for Eat, Cook, Repeat (User, Admin, Chef, etc.)</a:t>
            </a:r>
          </a:p>
          <a:p>
            <a:pPr algn="just"/>
            <a:r>
              <a:rPr lang="en-US" sz="2800" dirty="0" smtClean="0"/>
              <a:t>New data for some food categories and tastes, for more specific recipe data</a:t>
            </a:r>
          </a:p>
          <a:p>
            <a:pPr algn="just"/>
            <a:r>
              <a:rPr lang="en-US" sz="2800" dirty="0" smtClean="0"/>
              <a:t>Some great and special food categories in New Recipe menu (the latest recipes)</a:t>
            </a:r>
          </a:p>
          <a:p>
            <a:pPr algn="just"/>
            <a:r>
              <a:rPr lang="en-US" sz="2800" dirty="0" smtClean="0"/>
              <a:t>Database and tables for users in profile editing, recipe saving and recipe liking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5246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632</TotalTime>
  <Words>131</Words>
  <Application>Microsoft Office PowerPoint</Application>
  <PresentationFormat>On-screen Show (4:3)</PresentationFormat>
  <Paragraphs>20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EAT, COOK, REPEAT</vt:lpstr>
      <vt:lpstr>Goals</vt:lpstr>
      <vt:lpstr>Tech Stack</vt:lpstr>
      <vt:lpstr>Entity Relational Diagram</vt:lpstr>
      <vt:lpstr>User CRUD Flowchart</vt:lpstr>
      <vt:lpstr>Recipe CRUD Flowchart</vt:lpstr>
      <vt:lpstr>Recipe Comment CRUD Flowchart</vt:lpstr>
      <vt:lpstr>API Demo</vt:lpstr>
      <vt:lpstr>Development Plan</vt:lpstr>
      <vt:lpstr>Any Question Before Closing?</vt:lpstr>
      <vt:lpstr>Thank You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EAT, COOK, REPEAT</dc:title>
  <dc:creator>ismail - [2010]</dc:creator>
  <cp:lastModifiedBy>ismail - [2010]</cp:lastModifiedBy>
  <cp:revision>12</cp:revision>
  <dcterms:created xsi:type="dcterms:W3CDTF">2022-03-28T01:10:38Z</dcterms:created>
  <dcterms:modified xsi:type="dcterms:W3CDTF">2022-03-28T14:50:43Z</dcterms:modified>
</cp:coreProperties>
</file>