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4FF8C98-F944-4A05-9C25-99505F4B14B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EAT, COOK, REPEAT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Dzikri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endParaRPr lang="en-US" dirty="0" smtClean="0"/>
          </a:p>
          <a:p>
            <a:pPr algn="ctr"/>
            <a:r>
              <a:rPr lang="en-US" dirty="0" smtClean="0"/>
              <a:t>BZ7830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068960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70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Completing the API task in </a:t>
            </a:r>
            <a:r>
              <a:rPr lang="en-US" sz="2800" dirty="0" err="1" smtClean="0"/>
              <a:t>PijarCamp</a:t>
            </a:r>
            <a:r>
              <a:rPr lang="en-US" sz="2800" dirty="0" smtClean="0"/>
              <a:t> scholarship</a:t>
            </a:r>
          </a:p>
          <a:p>
            <a:pPr algn="just"/>
            <a:r>
              <a:rPr lang="en-US" sz="2800" dirty="0" smtClean="0"/>
              <a:t>Designing and developing the backend for Eat, Cook, Repeat recipe application</a:t>
            </a:r>
          </a:p>
          <a:p>
            <a:pPr algn="just"/>
            <a:r>
              <a:rPr lang="en-US" sz="2800" dirty="0" smtClean="0"/>
              <a:t>Designing the social media platform for all cooks to share all their recipes to everyone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0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92088"/>
          </a:xfrm>
        </p:spPr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pic>
        <p:nvPicPr>
          <p:cNvPr id="1026" name="Picture 2" descr="https://miro.medium.com/max/1051/1*q9myzo5Au8OfsaSrCodNm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2" y="1882536"/>
            <a:ext cx="2232247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iagaspace.sgp1.digitaloceanspaces.com/blog/wp-content/uploads/2021/10/27194447/postgresql-adalah-1024x4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39073"/>
            <a:ext cx="310105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elajarphp.net/wp-content/uploads/2016/08/codeigniter_api-1-840x3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38890"/>
            <a:ext cx="5328592" cy="24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evonblog.com/wp-content/uploads/2018/08/jwt_0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20"/>
            <a:ext cx="2920792" cy="1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400/1*X0TrU4AqW_u8x_GpgEGhG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2" y="3623098"/>
            <a:ext cx="4947236" cy="15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Entity Relational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" y="2239144"/>
            <a:ext cx="9149372" cy="270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1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User CRUD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787150" cy="534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4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Recipe CRUD Flowchart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7624"/>
            <a:ext cx="717597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Recipe Comment CRUD Flowchart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4" y="1605936"/>
            <a:ext cx="8681368" cy="461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78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024744" cy="710952"/>
          </a:xfrm>
        </p:spPr>
        <p:txBody>
          <a:bodyPr/>
          <a:lstStyle/>
          <a:p>
            <a:pPr algn="ctr"/>
            <a:r>
              <a:rPr lang="en-US" dirty="0" smtClean="0"/>
              <a:t>API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57" y="2132856"/>
            <a:ext cx="58007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33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501008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Any Question Before Closing?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517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643</TotalTime>
  <Words>69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EAT, COOK, REPEAT</vt:lpstr>
      <vt:lpstr>Goals</vt:lpstr>
      <vt:lpstr>Tech Stack</vt:lpstr>
      <vt:lpstr>Entity Relational Diagram</vt:lpstr>
      <vt:lpstr>User CRUD Flowchart</vt:lpstr>
      <vt:lpstr>Recipe CRUD Flowchart</vt:lpstr>
      <vt:lpstr>Recipe Comment CRUD Flowchart</vt:lpstr>
      <vt:lpstr>API Demo</vt:lpstr>
      <vt:lpstr>Any Question Before Closing?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EAT, COOK, REPEAT</dc:title>
  <dc:creator>ismail - [2010]</dc:creator>
  <cp:lastModifiedBy>ismail - [2010]</cp:lastModifiedBy>
  <cp:revision>14</cp:revision>
  <dcterms:created xsi:type="dcterms:W3CDTF">2022-03-28T01:10:38Z</dcterms:created>
  <dcterms:modified xsi:type="dcterms:W3CDTF">2022-04-04T16:12:34Z</dcterms:modified>
</cp:coreProperties>
</file>