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6"/>
  </p:notesMasterIdLst>
  <p:sldIdLst>
    <p:sldId id="256" r:id="rId2"/>
    <p:sldId id="305" r:id="rId3"/>
    <p:sldId id="307" r:id="rId4"/>
    <p:sldId id="306" r:id="rId5"/>
  </p:sldIdLst>
  <p:sldSz cx="9144000" cy="5143500" type="screen16x9"/>
  <p:notesSz cx="17348200" cy="9753600"/>
  <p:embeddedFontLst>
    <p:embeddedFont>
      <p:font typeface="Advent Pro" panose="020B0604020202020204" charset="0"/>
      <p:regular r:id="rId7"/>
      <p:bold r:id="rId8"/>
    </p:embeddedFont>
    <p:embeddedFont>
      <p:font typeface="Oswald" panose="02000503000000000000" pitchFamily="2" charset="0"/>
      <p:regular r:id="rId9"/>
      <p:bold r:id="rId10"/>
    </p:embeddedFont>
    <p:embeddedFont>
      <p:font typeface="Oswald Regular" panose="02000503000000000000" pitchFamily="2" charset="0"/>
      <p:regular r:id="rId11"/>
      <p:bold r:id="rId12"/>
    </p:embeddedFont>
    <p:embeddedFont>
      <p:font typeface="Advent Pro Light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2C9187-0D05-4D9E-98D6-DDE311090384}">
  <a:tblStyle styleId="{2D2C9187-0D05-4D9E-98D6-DDE311090384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94760" y="731500"/>
            <a:ext cx="115605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131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4c68a97855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4c68a97855_0_39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062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c68a97855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c68a97855_0_19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284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BJECT">
    <p:bg>
      <p:bgPr>
        <a:solidFill>
          <a:srgbClr val="43434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 i="0">
                <a:solidFill>
                  <a:srgbClr val="FFC3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 and Content">
    <p:bg>
      <p:bgPr>
        <a:solidFill>
          <a:srgbClr val="FFC39F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title" idx="2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4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5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 idx="6" hasCustomPrompt="1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7" hasCustomPrompt="1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8" hasCustomPrompt="1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title" idx="9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3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14" hasCustomPrompt="1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30" name="Google Shape;30;p5"/>
          <p:cNvCxnSpPr/>
          <p:nvPr/>
        </p:nvCxnSpPr>
        <p:spPr>
          <a:xfrm>
            <a:off x="6703425" y="702675"/>
            <a:ext cx="0" cy="36720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07">
          <p15:clr>
            <a:srgbClr val="F9AD4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WO COLUMNS">
  <p:cSld name="CUSTOM">
    <p:bg>
      <p:bgPr>
        <a:solidFill>
          <a:srgbClr val="434343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1495212" y="3186925"/>
            <a:ext cx="25770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 idx="2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sz="22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3"/>
          </p:nvPr>
        </p:nvSpPr>
        <p:spPr>
          <a:xfrm>
            <a:off x="5071799" y="3186925"/>
            <a:ext cx="25770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 idx="4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HREE COLUMNS">
  <p:cSld name="CUSTOM_1">
    <p:bg>
      <p:bgPr>
        <a:solidFill>
          <a:srgbClr val="FFC39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1252500" y="3340500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 idx="2"/>
          </p:nvPr>
        </p:nvSpPr>
        <p:spPr>
          <a:xfrm>
            <a:off x="3651315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3"/>
          </p:nvPr>
        </p:nvSpPr>
        <p:spPr>
          <a:xfrm>
            <a:off x="3652223" y="3340500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 idx="4"/>
          </p:nvPr>
        </p:nvSpPr>
        <p:spPr>
          <a:xfrm>
            <a:off x="6051952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5"/>
          </p:nvPr>
        </p:nvSpPr>
        <p:spPr>
          <a:xfrm>
            <a:off x="6052849" y="3340500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title" idx="6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bg>
      <p:bgPr>
        <a:solidFill>
          <a:srgbClr val="FFC39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">
    <p:bg>
      <p:bgPr>
        <a:solidFill>
          <a:srgbClr val="434343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>
  <p:cSld name="CUSTOM_12_3"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330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69" r:id="rId5"/>
    <p:sldLayoutId id="214748367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>
            <a:spLocks noGrp="1"/>
          </p:cNvSpPr>
          <p:nvPr>
            <p:ph type="title"/>
          </p:nvPr>
        </p:nvSpPr>
        <p:spPr>
          <a:xfrm>
            <a:off x="720100" y="2287725"/>
            <a:ext cx="3923692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rgbClr val="FFC39F"/>
                </a:solidFill>
              </a:rPr>
              <a:t>MATEMATIKA </a:t>
            </a:r>
            <a:r>
              <a:rPr lang="en-US" sz="3600" dirty="0" err="1" smtClean="0">
                <a:solidFill>
                  <a:srgbClr val="FFC39F"/>
                </a:solidFill>
              </a:rPr>
              <a:t>dan</a:t>
            </a:r>
            <a:r>
              <a:rPr lang="en-US" sz="3600" dirty="0" smtClean="0">
                <a:solidFill>
                  <a:srgbClr val="FFC39F"/>
                </a:solidFill>
              </a:rPr>
              <a:t> STATISTIKA TERAPAN</a:t>
            </a:r>
            <a:endParaRPr sz="3600" dirty="0">
              <a:solidFill>
                <a:srgbClr val="FFC39F"/>
              </a:solidFill>
            </a:endParaRPr>
          </a:p>
        </p:txBody>
      </p:sp>
      <p:sp>
        <p:nvSpPr>
          <p:cNvPr id="119" name="Google Shape;119;p28"/>
          <p:cNvSpPr txBox="1">
            <a:spLocks noGrp="1"/>
          </p:cNvSpPr>
          <p:nvPr>
            <p:ph type="subTitle" idx="1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FFC39F"/>
                </a:solidFill>
                <a:latin typeface="Advent Pro"/>
                <a:ea typeface="Advent Pro"/>
                <a:cs typeface="Advent Pro"/>
                <a:sym typeface="Advent Pro"/>
              </a:rPr>
              <a:t>SKS 2 (2 – 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Advent Pro"/>
                <a:ea typeface="Advent Pro"/>
                <a:cs typeface="Advent Pro"/>
                <a:sym typeface="Advent Pro"/>
              </a:rPr>
              <a:t>Matrikulasi</a:t>
            </a:r>
            <a:r>
              <a:rPr lang="en-US" dirty="0" smtClean="0">
                <a:latin typeface="Advent Pro"/>
                <a:ea typeface="Advent Pro"/>
                <a:cs typeface="Advent Pro"/>
                <a:sym typeface="Advent Pro"/>
              </a:rPr>
              <a:t> Program </a:t>
            </a:r>
            <a:r>
              <a:rPr lang="en-US" dirty="0" err="1" smtClean="0">
                <a:latin typeface="Advent Pro"/>
                <a:ea typeface="Advent Pro"/>
                <a:cs typeface="Advent Pro"/>
                <a:sym typeface="Advent Pro"/>
              </a:rPr>
              <a:t>Studi</a:t>
            </a:r>
            <a:r>
              <a:rPr lang="en-US" dirty="0" smtClean="0"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n-US" dirty="0" err="1" smtClean="0">
                <a:latin typeface="Advent Pro"/>
                <a:ea typeface="Advent Pro"/>
                <a:cs typeface="Advent Pro"/>
                <a:sym typeface="Advent Pro"/>
              </a:rPr>
              <a:t>Manajemen</a:t>
            </a:r>
            <a:r>
              <a:rPr lang="en-US" dirty="0" smtClean="0"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n-US" dirty="0" err="1" smtClean="0">
                <a:latin typeface="Advent Pro"/>
                <a:ea typeface="Advent Pro"/>
                <a:cs typeface="Advent Pro"/>
                <a:sym typeface="Advent Pro"/>
              </a:rPr>
              <a:t>Bisnis</a:t>
            </a:r>
            <a:r>
              <a:rPr lang="en-US" dirty="0" smtClean="0">
                <a:latin typeface="Advent Pro"/>
                <a:ea typeface="Advent Pro"/>
                <a:cs typeface="Advent Pro"/>
                <a:sym typeface="Advent Pro"/>
              </a:rPr>
              <a:t> – </a:t>
            </a:r>
            <a:r>
              <a:rPr lang="en-US" dirty="0" err="1" smtClean="0">
                <a:latin typeface="Advent Pro"/>
                <a:ea typeface="Advent Pro"/>
                <a:cs typeface="Advent Pro"/>
                <a:sym typeface="Advent Pro"/>
              </a:rPr>
              <a:t>Sekolah</a:t>
            </a:r>
            <a:r>
              <a:rPr lang="en-US" dirty="0" smtClean="0"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n-US" dirty="0" err="1" smtClean="0">
                <a:latin typeface="Advent Pro"/>
                <a:ea typeface="Advent Pro"/>
                <a:cs typeface="Advent Pro"/>
                <a:sym typeface="Advent Pro"/>
              </a:rPr>
              <a:t>Bisnis</a:t>
            </a:r>
            <a:endParaRPr sz="1100" dirty="0">
              <a:solidFill>
                <a:srgbClr val="FFC39F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120" name="Google Shape;120;p28"/>
          <p:cNvGrpSpPr/>
          <p:nvPr/>
        </p:nvGrpSpPr>
        <p:grpSpPr>
          <a:xfrm>
            <a:off x="4432326" y="248872"/>
            <a:ext cx="4330674" cy="4627928"/>
            <a:chOff x="4432326" y="248872"/>
            <a:chExt cx="4330674" cy="4627928"/>
          </a:xfrm>
        </p:grpSpPr>
        <p:sp>
          <p:nvSpPr>
            <p:cNvPr id="121" name="Google Shape;121;p28"/>
            <p:cNvSpPr/>
            <p:nvPr/>
          </p:nvSpPr>
          <p:spPr>
            <a:xfrm>
              <a:off x="4432326" y="722981"/>
              <a:ext cx="4330674" cy="3369890"/>
            </a:xfrm>
            <a:custGeom>
              <a:avLst/>
              <a:gdLst/>
              <a:ahLst/>
              <a:cxnLst/>
              <a:rect l="l" t="t" r="r" b="b"/>
              <a:pathLst>
                <a:path w="196069" h="152570" extrusionOk="0">
                  <a:moveTo>
                    <a:pt x="142998" y="1"/>
                  </a:moveTo>
                  <a:cubicBezTo>
                    <a:pt x="142338" y="1"/>
                    <a:pt x="141677" y="15"/>
                    <a:pt x="141017" y="44"/>
                  </a:cubicBezTo>
                  <a:cubicBezTo>
                    <a:pt x="130024" y="539"/>
                    <a:pt x="119675" y="5013"/>
                    <a:pt x="109307" y="8691"/>
                  </a:cubicBezTo>
                  <a:cubicBezTo>
                    <a:pt x="101690" y="11396"/>
                    <a:pt x="93613" y="13712"/>
                    <a:pt x="85626" y="13712"/>
                  </a:cubicBezTo>
                  <a:cubicBezTo>
                    <a:pt x="82740" y="13712"/>
                    <a:pt x="79866" y="13409"/>
                    <a:pt x="77029" y="12714"/>
                  </a:cubicBezTo>
                  <a:cubicBezTo>
                    <a:pt x="69292" y="10820"/>
                    <a:pt x="62490" y="6139"/>
                    <a:pt x="54821" y="4006"/>
                  </a:cubicBezTo>
                  <a:cubicBezTo>
                    <a:pt x="51664" y="3128"/>
                    <a:pt x="48550" y="2718"/>
                    <a:pt x="45521" y="2718"/>
                  </a:cubicBezTo>
                  <a:cubicBezTo>
                    <a:pt x="19649" y="2718"/>
                    <a:pt x="0" y="32673"/>
                    <a:pt x="13205" y="56998"/>
                  </a:cubicBezTo>
                  <a:cubicBezTo>
                    <a:pt x="16824" y="63664"/>
                    <a:pt x="22408" y="69008"/>
                    <a:pt x="27089" y="74980"/>
                  </a:cubicBezTo>
                  <a:cubicBezTo>
                    <a:pt x="31774" y="80952"/>
                    <a:pt x="35717" y="88153"/>
                    <a:pt x="35086" y="95715"/>
                  </a:cubicBezTo>
                  <a:cubicBezTo>
                    <a:pt x="34562" y="101970"/>
                    <a:pt x="30995" y="107545"/>
                    <a:pt x="29517" y="113648"/>
                  </a:cubicBezTo>
                  <a:cubicBezTo>
                    <a:pt x="26693" y="125340"/>
                    <a:pt x="32293" y="138200"/>
                    <a:pt x="41988" y="145323"/>
                  </a:cubicBezTo>
                  <a:cubicBezTo>
                    <a:pt x="48682" y="150246"/>
                    <a:pt x="56989" y="152570"/>
                    <a:pt x="65333" y="152570"/>
                  </a:cubicBezTo>
                  <a:cubicBezTo>
                    <a:pt x="69066" y="152570"/>
                    <a:pt x="72807" y="152105"/>
                    <a:pt x="76414" y="151198"/>
                  </a:cubicBezTo>
                  <a:cubicBezTo>
                    <a:pt x="88077" y="148271"/>
                    <a:pt x="98378" y="141093"/>
                    <a:pt x="106479" y="132205"/>
                  </a:cubicBezTo>
                  <a:cubicBezTo>
                    <a:pt x="110816" y="127449"/>
                    <a:pt x="115046" y="121885"/>
                    <a:pt x="121277" y="120267"/>
                  </a:cubicBezTo>
                  <a:cubicBezTo>
                    <a:pt x="122614" y="119920"/>
                    <a:pt x="123961" y="119777"/>
                    <a:pt x="125314" y="119777"/>
                  </a:cubicBezTo>
                  <a:cubicBezTo>
                    <a:pt x="130007" y="119777"/>
                    <a:pt x="134776" y="121497"/>
                    <a:pt x="139483" y="122396"/>
                  </a:cubicBezTo>
                  <a:cubicBezTo>
                    <a:pt x="141980" y="122872"/>
                    <a:pt x="144519" y="123106"/>
                    <a:pt x="147059" y="123106"/>
                  </a:cubicBezTo>
                  <a:cubicBezTo>
                    <a:pt x="155882" y="123106"/>
                    <a:pt x="164714" y="120286"/>
                    <a:pt x="171820" y="115038"/>
                  </a:cubicBezTo>
                  <a:cubicBezTo>
                    <a:pt x="186483" y="104210"/>
                    <a:pt x="194491" y="84179"/>
                    <a:pt x="195238" y="63924"/>
                  </a:cubicBezTo>
                  <a:cubicBezTo>
                    <a:pt x="196069" y="41516"/>
                    <a:pt x="188013" y="18833"/>
                    <a:pt x="170266" y="8036"/>
                  </a:cubicBezTo>
                  <a:cubicBezTo>
                    <a:pt x="162072" y="3052"/>
                    <a:pt x="152576" y="1"/>
                    <a:pt x="14299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8"/>
            <p:cNvSpPr/>
            <p:nvPr/>
          </p:nvSpPr>
          <p:spPr>
            <a:xfrm>
              <a:off x="4999334" y="4230453"/>
              <a:ext cx="3231777" cy="646347"/>
            </a:xfrm>
            <a:custGeom>
              <a:avLst/>
              <a:gdLst/>
              <a:ahLst/>
              <a:cxnLst/>
              <a:rect l="l" t="t" r="r" b="b"/>
              <a:pathLst>
                <a:path w="146317" h="29263" extrusionOk="0">
                  <a:moveTo>
                    <a:pt x="73158" y="0"/>
                  </a:moveTo>
                  <a:cubicBezTo>
                    <a:pt x="32757" y="0"/>
                    <a:pt x="0" y="6550"/>
                    <a:pt x="0" y="14631"/>
                  </a:cubicBezTo>
                  <a:cubicBezTo>
                    <a:pt x="0" y="22712"/>
                    <a:pt x="32757" y="29262"/>
                    <a:pt x="73158" y="29262"/>
                  </a:cubicBezTo>
                  <a:cubicBezTo>
                    <a:pt x="113560" y="29262"/>
                    <a:pt x="146317" y="22712"/>
                    <a:pt x="146317" y="14631"/>
                  </a:cubicBezTo>
                  <a:cubicBezTo>
                    <a:pt x="146317" y="6550"/>
                    <a:pt x="113560" y="0"/>
                    <a:pt x="73158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8"/>
            <p:cNvSpPr/>
            <p:nvPr/>
          </p:nvSpPr>
          <p:spPr>
            <a:xfrm>
              <a:off x="7093472" y="254770"/>
              <a:ext cx="1309148" cy="1428531"/>
            </a:xfrm>
            <a:custGeom>
              <a:avLst/>
              <a:gdLst/>
              <a:ahLst/>
              <a:cxnLst/>
              <a:rect l="l" t="t" r="r" b="b"/>
              <a:pathLst>
                <a:path w="59271" h="64676" extrusionOk="0">
                  <a:moveTo>
                    <a:pt x="3351" y="0"/>
                  </a:moveTo>
                  <a:cubicBezTo>
                    <a:pt x="1502" y="0"/>
                    <a:pt x="0" y="1503"/>
                    <a:pt x="0" y="3352"/>
                  </a:cubicBezTo>
                  <a:lnTo>
                    <a:pt x="0" y="61324"/>
                  </a:lnTo>
                  <a:cubicBezTo>
                    <a:pt x="0" y="63173"/>
                    <a:pt x="1502" y="64676"/>
                    <a:pt x="3351" y="64676"/>
                  </a:cubicBezTo>
                  <a:lnTo>
                    <a:pt x="55923" y="64676"/>
                  </a:lnTo>
                  <a:cubicBezTo>
                    <a:pt x="57773" y="64676"/>
                    <a:pt x="59270" y="63173"/>
                    <a:pt x="59270" y="61324"/>
                  </a:cubicBezTo>
                  <a:lnTo>
                    <a:pt x="59270" y="3352"/>
                  </a:lnTo>
                  <a:cubicBezTo>
                    <a:pt x="59270" y="1503"/>
                    <a:pt x="57773" y="0"/>
                    <a:pt x="55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7087464" y="248872"/>
              <a:ext cx="1321142" cy="1440326"/>
            </a:xfrm>
            <a:custGeom>
              <a:avLst/>
              <a:gdLst/>
              <a:ahLst/>
              <a:cxnLst/>
              <a:rect l="l" t="t" r="r" b="b"/>
              <a:pathLst>
                <a:path w="59814" h="65210" extrusionOk="0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1676"/>
                  </a:lnTo>
                  <a:cubicBezTo>
                    <a:pt x="59275" y="63329"/>
                    <a:pt x="57929" y="64671"/>
                    <a:pt x="56279" y="64671"/>
                  </a:cubicBezTo>
                  <a:lnTo>
                    <a:pt x="3535" y="64671"/>
                  </a:lnTo>
                  <a:cubicBezTo>
                    <a:pt x="1885" y="64671"/>
                    <a:pt x="543" y="63329"/>
                    <a:pt x="543" y="61676"/>
                  </a:cubicBez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1676"/>
                  </a:lnTo>
                  <a:cubicBezTo>
                    <a:pt x="1" y="63624"/>
                    <a:pt x="1586" y="65210"/>
                    <a:pt x="3535" y="65210"/>
                  </a:cubicBezTo>
                  <a:lnTo>
                    <a:pt x="56279" y="65210"/>
                  </a:lnTo>
                  <a:cubicBezTo>
                    <a:pt x="58228" y="65210"/>
                    <a:pt x="59814" y="63624"/>
                    <a:pt x="59814" y="61676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8"/>
            <p:cNvSpPr/>
            <p:nvPr/>
          </p:nvSpPr>
          <p:spPr>
            <a:xfrm>
              <a:off x="7093472" y="254770"/>
              <a:ext cx="1309148" cy="147014"/>
            </a:xfrm>
            <a:custGeom>
              <a:avLst/>
              <a:gdLst/>
              <a:ahLst/>
              <a:cxnLst/>
              <a:rect l="l" t="t" r="r" b="b"/>
              <a:pathLst>
                <a:path w="59271" h="6656" extrusionOk="0">
                  <a:moveTo>
                    <a:pt x="3068" y="0"/>
                  </a:moveTo>
                  <a:cubicBezTo>
                    <a:pt x="1374" y="0"/>
                    <a:pt x="0" y="1375"/>
                    <a:pt x="0" y="3072"/>
                  </a:cubicBezTo>
                  <a:lnTo>
                    <a:pt x="0" y="6655"/>
                  </a:lnTo>
                  <a:lnTo>
                    <a:pt x="59270" y="6655"/>
                  </a:lnTo>
                  <a:lnTo>
                    <a:pt x="59270" y="3407"/>
                  </a:lnTo>
                  <a:cubicBezTo>
                    <a:pt x="59270" y="1527"/>
                    <a:pt x="57749" y="0"/>
                    <a:pt x="558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7087464" y="248872"/>
              <a:ext cx="1321142" cy="158897"/>
            </a:xfrm>
            <a:custGeom>
              <a:avLst/>
              <a:gdLst/>
              <a:ahLst/>
              <a:cxnLst/>
              <a:rect l="l" t="t" r="r" b="b"/>
              <a:pathLst>
                <a:path w="59814" h="7194" extrusionOk="0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651"/>
                  </a:lnTo>
                  <a:lnTo>
                    <a:pt x="543" y="6651"/>
                  </a:ln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922"/>
                  </a:lnTo>
                  <a:cubicBezTo>
                    <a:pt x="1" y="7070"/>
                    <a:pt x="124" y="7193"/>
                    <a:pt x="272" y="7193"/>
                  </a:cubicBezTo>
                  <a:lnTo>
                    <a:pt x="59542" y="7193"/>
                  </a:lnTo>
                  <a:cubicBezTo>
                    <a:pt x="59694" y="7193"/>
                    <a:pt x="59814" y="7070"/>
                    <a:pt x="59814" y="6922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8"/>
            <p:cNvSpPr/>
            <p:nvPr/>
          </p:nvSpPr>
          <p:spPr>
            <a:xfrm>
              <a:off x="7158939" y="1011465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19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8"/>
            <p:cNvSpPr/>
            <p:nvPr/>
          </p:nvSpPr>
          <p:spPr>
            <a:xfrm>
              <a:off x="7158939" y="1079473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0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8"/>
            <p:cNvSpPr/>
            <p:nvPr/>
          </p:nvSpPr>
          <p:spPr>
            <a:xfrm>
              <a:off x="7158939" y="1147502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23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8"/>
            <p:cNvSpPr/>
            <p:nvPr/>
          </p:nvSpPr>
          <p:spPr>
            <a:xfrm>
              <a:off x="7158939" y="1215510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4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8"/>
            <p:cNvSpPr/>
            <p:nvPr/>
          </p:nvSpPr>
          <p:spPr>
            <a:xfrm>
              <a:off x="7158939" y="1283628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68"/>
                  </a:cubicBezTo>
                  <a:cubicBezTo>
                    <a:pt x="24388" y="120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8"/>
            <p:cNvSpPr/>
            <p:nvPr/>
          </p:nvSpPr>
          <p:spPr>
            <a:xfrm>
              <a:off x="7158939" y="1351635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1"/>
                    <a:pt x="24388" y="269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8"/>
            <p:cNvSpPr/>
            <p:nvPr/>
          </p:nvSpPr>
          <p:spPr>
            <a:xfrm>
              <a:off x="7158939" y="1419664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7158939" y="1487672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68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68" y="541"/>
                  </a:cubicBezTo>
                  <a:lnTo>
                    <a:pt x="24117" y="541"/>
                  </a:lnTo>
                  <a:cubicBezTo>
                    <a:pt x="24268" y="541"/>
                    <a:pt x="24388" y="421"/>
                    <a:pt x="24388" y="273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8"/>
            <p:cNvSpPr/>
            <p:nvPr/>
          </p:nvSpPr>
          <p:spPr>
            <a:xfrm>
              <a:off x="7158939" y="1555701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8"/>
            <p:cNvSpPr/>
            <p:nvPr/>
          </p:nvSpPr>
          <p:spPr>
            <a:xfrm>
              <a:off x="7778339" y="1011465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19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8"/>
            <p:cNvSpPr/>
            <p:nvPr/>
          </p:nvSpPr>
          <p:spPr>
            <a:xfrm>
              <a:off x="7778339" y="1079473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0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8"/>
            <p:cNvSpPr/>
            <p:nvPr/>
          </p:nvSpPr>
          <p:spPr>
            <a:xfrm>
              <a:off x="7778339" y="1147502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23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7778339" y="1215510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4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7778339" y="1283628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68"/>
                  </a:cubicBezTo>
                  <a:cubicBezTo>
                    <a:pt x="24389" y="120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7778339" y="1351635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72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1"/>
                    <a:pt x="24389" y="269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7778339" y="1419664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7778339" y="1487672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72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72" y="541"/>
                  </a:cubicBezTo>
                  <a:lnTo>
                    <a:pt x="24117" y="541"/>
                  </a:lnTo>
                  <a:cubicBezTo>
                    <a:pt x="24269" y="541"/>
                    <a:pt x="24389" y="421"/>
                    <a:pt x="24389" y="273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7778339" y="1555701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7153108" y="522006"/>
              <a:ext cx="432650" cy="304476"/>
            </a:xfrm>
            <a:custGeom>
              <a:avLst/>
              <a:gdLst/>
              <a:ahLst/>
              <a:cxnLst/>
              <a:rect l="l" t="t" r="r" b="b"/>
              <a:pathLst>
                <a:path w="19588" h="13785" extrusionOk="0">
                  <a:moveTo>
                    <a:pt x="0" y="0"/>
                  </a:moveTo>
                  <a:lnTo>
                    <a:pt x="0" y="328"/>
                  </a:lnTo>
                  <a:lnTo>
                    <a:pt x="1462" y="328"/>
                  </a:lnTo>
                  <a:lnTo>
                    <a:pt x="5616" y="13784"/>
                  </a:lnTo>
                  <a:lnTo>
                    <a:pt x="5680" y="13784"/>
                  </a:lnTo>
                  <a:cubicBezTo>
                    <a:pt x="6442" y="13784"/>
                    <a:pt x="6647" y="13249"/>
                    <a:pt x="6894" y="12530"/>
                  </a:cubicBezTo>
                  <a:lnTo>
                    <a:pt x="9567" y="4526"/>
                  </a:lnTo>
                  <a:lnTo>
                    <a:pt x="12426" y="13784"/>
                  </a:lnTo>
                  <a:lnTo>
                    <a:pt x="12490" y="13784"/>
                  </a:lnTo>
                  <a:cubicBezTo>
                    <a:pt x="13249" y="13784"/>
                    <a:pt x="13457" y="13249"/>
                    <a:pt x="13704" y="12530"/>
                  </a:cubicBezTo>
                  <a:lnTo>
                    <a:pt x="16935" y="2836"/>
                  </a:lnTo>
                  <a:cubicBezTo>
                    <a:pt x="17447" y="1335"/>
                    <a:pt x="18002" y="328"/>
                    <a:pt x="19588" y="328"/>
                  </a:cubicBezTo>
                  <a:lnTo>
                    <a:pt x="19588" y="0"/>
                  </a:lnTo>
                  <a:lnTo>
                    <a:pt x="13497" y="0"/>
                  </a:lnTo>
                  <a:lnTo>
                    <a:pt x="13497" y="328"/>
                  </a:lnTo>
                  <a:lnTo>
                    <a:pt x="13848" y="328"/>
                  </a:lnTo>
                  <a:cubicBezTo>
                    <a:pt x="15246" y="328"/>
                    <a:pt x="16668" y="411"/>
                    <a:pt x="16668" y="1810"/>
                  </a:cubicBezTo>
                  <a:cubicBezTo>
                    <a:pt x="16668" y="2137"/>
                    <a:pt x="16604" y="2592"/>
                    <a:pt x="16480" y="2940"/>
                  </a:cubicBezTo>
                  <a:lnTo>
                    <a:pt x="13848" y="10945"/>
                  </a:lnTo>
                  <a:lnTo>
                    <a:pt x="13724" y="10945"/>
                  </a:lnTo>
                  <a:lnTo>
                    <a:pt x="10636" y="328"/>
                  </a:lnTo>
                  <a:lnTo>
                    <a:pt x="12159" y="328"/>
                  </a:lnTo>
                  <a:lnTo>
                    <a:pt x="12159" y="0"/>
                  </a:lnTo>
                  <a:lnTo>
                    <a:pt x="6810" y="0"/>
                  </a:lnTo>
                  <a:lnTo>
                    <a:pt x="6810" y="328"/>
                  </a:lnTo>
                  <a:lnTo>
                    <a:pt x="8272" y="328"/>
                  </a:lnTo>
                  <a:lnTo>
                    <a:pt x="9362" y="3866"/>
                  </a:lnTo>
                  <a:lnTo>
                    <a:pt x="7038" y="10945"/>
                  </a:lnTo>
                  <a:lnTo>
                    <a:pt x="6914" y="10945"/>
                  </a:lnTo>
                  <a:lnTo>
                    <a:pt x="3826" y="328"/>
                  </a:lnTo>
                  <a:lnTo>
                    <a:pt x="5352" y="328"/>
                  </a:lnTo>
                  <a:lnTo>
                    <a:pt x="5352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7772685" y="454154"/>
              <a:ext cx="542138" cy="490033"/>
            </a:xfrm>
            <a:custGeom>
              <a:avLst/>
              <a:gdLst/>
              <a:ahLst/>
              <a:cxnLst/>
              <a:rect l="l" t="t" r="r" b="b"/>
              <a:pathLst>
                <a:path w="24545" h="22186" extrusionOk="0">
                  <a:moveTo>
                    <a:pt x="0" y="1"/>
                  </a:moveTo>
                  <a:lnTo>
                    <a:pt x="0" y="22185"/>
                  </a:lnTo>
                  <a:lnTo>
                    <a:pt x="24545" y="22185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7760780" y="442248"/>
              <a:ext cx="565970" cy="513822"/>
            </a:xfrm>
            <a:custGeom>
              <a:avLst/>
              <a:gdLst/>
              <a:ahLst/>
              <a:cxnLst/>
              <a:rect l="l" t="t" r="r" b="b"/>
              <a:pathLst>
                <a:path w="25624" h="23263" extrusionOk="0">
                  <a:moveTo>
                    <a:pt x="24541" y="1083"/>
                  </a:moveTo>
                  <a:lnTo>
                    <a:pt x="24541" y="22181"/>
                  </a:lnTo>
                  <a:lnTo>
                    <a:pt x="1083" y="22181"/>
                  </a:lnTo>
                  <a:lnTo>
                    <a:pt x="1083" y="1083"/>
                  </a:lnTo>
                  <a:close/>
                  <a:moveTo>
                    <a:pt x="539" y="0"/>
                  </a:moveTo>
                  <a:cubicBezTo>
                    <a:pt x="240" y="0"/>
                    <a:pt x="1" y="245"/>
                    <a:pt x="1" y="540"/>
                  </a:cubicBezTo>
                  <a:lnTo>
                    <a:pt x="1" y="22724"/>
                  </a:lnTo>
                  <a:cubicBezTo>
                    <a:pt x="1" y="23023"/>
                    <a:pt x="240" y="23263"/>
                    <a:pt x="539" y="23263"/>
                  </a:cubicBezTo>
                  <a:lnTo>
                    <a:pt x="25084" y="23263"/>
                  </a:lnTo>
                  <a:cubicBezTo>
                    <a:pt x="25384" y="23263"/>
                    <a:pt x="25624" y="23023"/>
                    <a:pt x="25624" y="22724"/>
                  </a:cubicBezTo>
                  <a:lnTo>
                    <a:pt x="25624" y="540"/>
                  </a:lnTo>
                  <a:cubicBezTo>
                    <a:pt x="25624" y="245"/>
                    <a:pt x="25384" y="0"/>
                    <a:pt x="250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7772685" y="658927"/>
              <a:ext cx="542138" cy="285260"/>
            </a:xfrm>
            <a:custGeom>
              <a:avLst/>
              <a:gdLst/>
              <a:ahLst/>
              <a:cxnLst/>
              <a:rect l="l" t="t" r="r" b="b"/>
              <a:pathLst>
                <a:path w="24545" h="12915" extrusionOk="0">
                  <a:moveTo>
                    <a:pt x="24545" y="1"/>
                  </a:moveTo>
                  <a:cubicBezTo>
                    <a:pt x="23882" y="36"/>
                    <a:pt x="23075" y="132"/>
                    <a:pt x="22097" y="348"/>
                  </a:cubicBezTo>
                  <a:cubicBezTo>
                    <a:pt x="18366" y="1159"/>
                    <a:pt x="17396" y="6507"/>
                    <a:pt x="13181" y="6507"/>
                  </a:cubicBezTo>
                  <a:cubicBezTo>
                    <a:pt x="9447" y="6507"/>
                    <a:pt x="9127" y="1483"/>
                    <a:pt x="3779" y="831"/>
                  </a:cubicBezTo>
                  <a:cubicBezTo>
                    <a:pt x="3456" y="792"/>
                    <a:pt x="3149" y="773"/>
                    <a:pt x="2857" y="773"/>
                  </a:cubicBezTo>
                  <a:cubicBezTo>
                    <a:pt x="1684" y="773"/>
                    <a:pt x="749" y="1068"/>
                    <a:pt x="0" y="1507"/>
                  </a:cubicBezTo>
                  <a:lnTo>
                    <a:pt x="0" y="12914"/>
                  </a:lnTo>
                  <a:lnTo>
                    <a:pt x="24545" y="12914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7766787" y="653007"/>
              <a:ext cx="554065" cy="297077"/>
            </a:xfrm>
            <a:custGeom>
              <a:avLst/>
              <a:gdLst/>
              <a:ahLst/>
              <a:cxnLst/>
              <a:rect l="l" t="t" r="r" b="b"/>
              <a:pathLst>
                <a:path w="25085" h="13450" extrusionOk="0">
                  <a:moveTo>
                    <a:pt x="24541" y="556"/>
                  </a:moveTo>
                  <a:lnTo>
                    <a:pt x="24541" y="12910"/>
                  </a:lnTo>
                  <a:lnTo>
                    <a:pt x="539" y="12910"/>
                  </a:lnTo>
                  <a:lnTo>
                    <a:pt x="539" y="1930"/>
                  </a:lnTo>
                  <a:cubicBezTo>
                    <a:pt x="1294" y="1522"/>
                    <a:pt x="2157" y="1314"/>
                    <a:pt x="3116" y="1314"/>
                  </a:cubicBezTo>
                  <a:cubicBezTo>
                    <a:pt x="3406" y="1314"/>
                    <a:pt x="3704" y="1333"/>
                    <a:pt x="4010" y="1371"/>
                  </a:cubicBezTo>
                  <a:cubicBezTo>
                    <a:pt x="6751" y="1703"/>
                    <a:pt x="8144" y="3244"/>
                    <a:pt x="9371" y="4606"/>
                  </a:cubicBezTo>
                  <a:cubicBezTo>
                    <a:pt x="10505" y="5860"/>
                    <a:pt x="11575" y="7047"/>
                    <a:pt x="13448" y="7047"/>
                  </a:cubicBezTo>
                  <a:cubicBezTo>
                    <a:pt x="15849" y="7047"/>
                    <a:pt x="17247" y="5405"/>
                    <a:pt x="18593" y="3819"/>
                  </a:cubicBezTo>
                  <a:cubicBezTo>
                    <a:pt x="19727" y="2489"/>
                    <a:pt x="20798" y="1231"/>
                    <a:pt x="22419" y="879"/>
                  </a:cubicBezTo>
                  <a:cubicBezTo>
                    <a:pt x="23178" y="715"/>
                    <a:pt x="23890" y="608"/>
                    <a:pt x="24541" y="556"/>
                  </a:cubicBezTo>
                  <a:close/>
                  <a:moveTo>
                    <a:pt x="24816" y="0"/>
                  </a:moveTo>
                  <a:cubicBezTo>
                    <a:pt x="24810" y="0"/>
                    <a:pt x="24803" y="1"/>
                    <a:pt x="24797" y="1"/>
                  </a:cubicBezTo>
                  <a:cubicBezTo>
                    <a:pt x="24041" y="37"/>
                    <a:pt x="23202" y="156"/>
                    <a:pt x="22304" y="348"/>
                  </a:cubicBezTo>
                  <a:cubicBezTo>
                    <a:pt x="20502" y="744"/>
                    <a:pt x="19324" y="2129"/>
                    <a:pt x="18182" y="3467"/>
                  </a:cubicBezTo>
                  <a:cubicBezTo>
                    <a:pt x="16855" y="5029"/>
                    <a:pt x="15601" y="6503"/>
                    <a:pt x="13448" y="6503"/>
                  </a:cubicBezTo>
                  <a:cubicBezTo>
                    <a:pt x="11815" y="6503"/>
                    <a:pt x="10868" y="5457"/>
                    <a:pt x="9774" y="4243"/>
                  </a:cubicBezTo>
                  <a:cubicBezTo>
                    <a:pt x="8480" y="2813"/>
                    <a:pt x="7014" y="1187"/>
                    <a:pt x="4078" y="831"/>
                  </a:cubicBezTo>
                  <a:cubicBezTo>
                    <a:pt x="3753" y="793"/>
                    <a:pt x="3436" y="773"/>
                    <a:pt x="3128" y="773"/>
                  </a:cubicBezTo>
                  <a:cubicBezTo>
                    <a:pt x="2009" y="773"/>
                    <a:pt x="1005" y="1028"/>
                    <a:pt x="131" y="1539"/>
                  </a:cubicBezTo>
                  <a:cubicBezTo>
                    <a:pt x="48" y="1587"/>
                    <a:pt x="0" y="1679"/>
                    <a:pt x="0" y="1775"/>
                  </a:cubicBezTo>
                  <a:lnTo>
                    <a:pt x="0" y="13182"/>
                  </a:lnTo>
                  <a:cubicBezTo>
                    <a:pt x="0" y="13330"/>
                    <a:pt x="120" y="13450"/>
                    <a:pt x="267" y="13450"/>
                  </a:cubicBezTo>
                  <a:lnTo>
                    <a:pt x="24812" y="13450"/>
                  </a:lnTo>
                  <a:cubicBezTo>
                    <a:pt x="24960" y="13450"/>
                    <a:pt x="25084" y="13330"/>
                    <a:pt x="25084" y="13182"/>
                  </a:cubicBezTo>
                  <a:lnTo>
                    <a:pt x="25084" y="269"/>
                  </a:lnTo>
                  <a:cubicBezTo>
                    <a:pt x="25084" y="197"/>
                    <a:pt x="25052" y="125"/>
                    <a:pt x="25000" y="73"/>
                  </a:cubicBezTo>
                  <a:cubicBezTo>
                    <a:pt x="24949" y="25"/>
                    <a:pt x="24887" y="0"/>
                    <a:pt x="2481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7831084" y="505419"/>
              <a:ext cx="121680" cy="121768"/>
            </a:xfrm>
            <a:custGeom>
              <a:avLst/>
              <a:gdLst/>
              <a:ahLst/>
              <a:cxnLst/>
              <a:rect l="l" t="t" r="r" b="b"/>
              <a:pathLst>
                <a:path w="5509" h="5513" extrusionOk="0">
                  <a:moveTo>
                    <a:pt x="2753" y="1"/>
                  </a:moveTo>
                  <a:cubicBezTo>
                    <a:pt x="1231" y="1"/>
                    <a:pt x="0" y="1234"/>
                    <a:pt x="0" y="2757"/>
                  </a:cubicBezTo>
                  <a:cubicBezTo>
                    <a:pt x="0" y="4278"/>
                    <a:pt x="1231" y="5513"/>
                    <a:pt x="2753" y="5513"/>
                  </a:cubicBezTo>
                  <a:cubicBezTo>
                    <a:pt x="4275" y="5513"/>
                    <a:pt x="5509" y="4278"/>
                    <a:pt x="5509" y="2757"/>
                  </a:cubicBezTo>
                  <a:cubicBezTo>
                    <a:pt x="5509" y="1234"/>
                    <a:pt x="4275" y="1"/>
                    <a:pt x="2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7825098" y="499521"/>
              <a:ext cx="133674" cy="133651"/>
            </a:xfrm>
            <a:custGeom>
              <a:avLst/>
              <a:gdLst/>
              <a:ahLst/>
              <a:cxnLst/>
              <a:rect l="l" t="t" r="r" b="b"/>
              <a:pathLst>
                <a:path w="6052" h="6051" extrusionOk="0">
                  <a:moveTo>
                    <a:pt x="3024" y="539"/>
                  </a:moveTo>
                  <a:cubicBezTo>
                    <a:pt x="4393" y="539"/>
                    <a:pt x="5512" y="1654"/>
                    <a:pt x="5512" y="3024"/>
                  </a:cubicBezTo>
                  <a:cubicBezTo>
                    <a:pt x="5512" y="4393"/>
                    <a:pt x="4393" y="5512"/>
                    <a:pt x="3024" y="5512"/>
                  </a:cubicBezTo>
                  <a:cubicBezTo>
                    <a:pt x="1654" y="5512"/>
                    <a:pt x="540" y="4393"/>
                    <a:pt x="540" y="3024"/>
                  </a:cubicBezTo>
                  <a:cubicBezTo>
                    <a:pt x="540" y="1654"/>
                    <a:pt x="1654" y="539"/>
                    <a:pt x="3024" y="539"/>
                  </a:cubicBezTo>
                  <a:close/>
                  <a:moveTo>
                    <a:pt x="3024" y="0"/>
                  </a:moveTo>
                  <a:cubicBezTo>
                    <a:pt x="1358" y="0"/>
                    <a:pt x="0" y="1358"/>
                    <a:pt x="0" y="3024"/>
                  </a:cubicBezTo>
                  <a:cubicBezTo>
                    <a:pt x="0" y="4693"/>
                    <a:pt x="1358" y="6051"/>
                    <a:pt x="3024" y="6051"/>
                  </a:cubicBezTo>
                  <a:cubicBezTo>
                    <a:pt x="4693" y="6051"/>
                    <a:pt x="6052" y="4693"/>
                    <a:pt x="6052" y="3024"/>
                  </a:cubicBezTo>
                  <a:cubicBezTo>
                    <a:pt x="6052" y="1358"/>
                    <a:pt x="4693" y="0"/>
                    <a:pt x="30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7132898" y="297730"/>
              <a:ext cx="1206640" cy="46605"/>
            </a:xfrm>
            <a:custGeom>
              <a:avLst/>
              <a:gdLst/>
              <a:ahLst/>
              <a:cxnLst/>
              <a:rect l="l" t="t" r="r" b="b"/>
              <a:pathLst>
                <a:path w="54630" h="2110" extrusionOk="0">
                  <a:moveTo>
                    <a:pt x="0" y="0"/>
                  </a:moveTo>
                  <a:lnTo>
                    <a:pt x="0" y="2109"/>
                  </a:lnTo>
                  <a:lnTo>
                    <a:pt x="54630" y="2109"/>
                  </a:lnTo>
                  <a:lnTo>
                    <a:pt x="54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7126891" y="291833"/>
              <a:ext cx="1218567" cy="58510"/>
            </a:xfrm>
            <a:custGeom>
              <a:avLst/>
              <a:gdLst/>
              <a:ahLst/>
              <a:cxnLst/>
              <a:rect l="l" t="t" r="r" b="b"/>
              <a:pathLst>
                <a:path w="55170" h="2649" extrusionOk="0">
                  <a:moveTo>
                    <a:pt x="54630" y="540"/>
                  </a:moveTo>
                  <a:lnTo>
                    <a:pt x="54630" y="2105"/>
                  </a:lnTo>
                  <a:lnTo>
                    <a:pt x="540" y="2105"/>
                  </a:lnTo>
                  <a:lnTo>
                    <a:pt x="540" y="540"/>
                  </a:lnTo>
                  <a:close/>
                  <a:moveTo>
                    <a:pt x="272" y="0"/>
                  </a:moveTo>
                  <a:cubicBezTo>
                    <a:pt x="121" y="0"/>
                    <a:pt x="1" y="120"/>
                    <a:pt x="1" y="272"/>
                  </a:cubicBezTo>
                  <a:lnTo>
                    <a:pt x="1" y="2376"/>
                  </a:lnTo>
                  <a:cubicBezTo>
                    <a:pt x="1" y="2525"/>
                    <a:pt x="121" y="2649"/>
                    <a:pt x="272" y="2649"/>
                  </a:cubicBezTo>
                  <a:lnTo>
                    <a:pt x="54898" y="2649"/>
                  </a:lnTo>
                  <a:cubicBezTo>
                    <a:pt x="55049" y="2649"/>
                    <a:pt x="55169" y="2525"/>
                    <a:pt x="55169" y="2376"/>
                  </a:cubicBezTo>
                  <a:lnTo>
                    <a:pt x="55169" y="272"/>
                  </a:lnTo>
                  <a:cubicBezTo>
                    <a:pt x="55169" y="120"/>
                    <a:pt x="55049" y="0"/>
                    <a:pt x="5489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5314810" y="424247"/>
              <a:ext cx="1014037" cy="673337"/>
            </a:xfrm>
            <a:custGeom>
              <a:avLst/>
              <a:gdLst/>
              <a:ahLst/>
              <a:cxnLst/>
              <a:rect l="l" t="t" r="r" b="b"/>
              <a:pathLst>
                <a:path w="45910" h="30485" extrusionOk="0">
                  <a:moveTo>
                    <a:pt x="3236" y="0"/>
                  </a:moveTo>
                  <a:cubicBezTo>
                    <a:pt x="1450" y="0"/>
                    <a:pt x="1" y="1451"/>
                    <a:pt x="1" y="3236"/>
                  </a:cubicBezTo>
                  <a:lnTo>
                    <a:pt x="1" y="27353"/>
                  </a:lnTo>
                  <a:cubicBezTo>
                    <a:pt x="1" y="29083"/>
                    <a:pt x="1406" y="30484"/>
                    <a:pt x="3136" y="30484"/>
                  </a:cubicBezTo>
                  <a:lnTo>
                    <a:pt x="42779" y="30484"/>
                  </a:lnTo>
                  <a:cubicBezTo>
                    <a:pt x="44508" y="30484"/>
                    <a:pt x="45910" y="29083"/>
                    <a:pt x="45910" y="27353"/>
                  </a:cubicBezTo>
                  <a:lnTo>
                    <a:pt x="45910" y="3236"/>
                  </a:lnTo>
                  <a:cubicBezTo>
                    <a:pt x="45910" y="1451"/>
                    <a:pt x="44464" y="0"/>
                    <a:pt x="42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5308913" y="418239"/>
              <a:ext cx="1025942" cy="685353"/>
            </a:xfrm>
            <a:custGeom>
              <a:avLst/>
              <a:gdLst/>
              <a:ahLst/>
              <a:cxnLst/>
              <a:rect l="l" t="t" r="r" b="b"/>
              <a:pathLst>
                <a:path w="46449" h="31029" extrusionOk="0">
                  <a:moveTo>
                    <a:pt x="42682" y="544"/>
                  </a:moveTo>
                  <a:cubicBezTo>
                    <a:pt x="44460" y="544"/>
                    <a:pt x="45909" y="1990"/>
                    <a:pt x="45909" y="3771"/>
                  </a:cubicBezTo>
                  <a:lnTo>
                    <a:pt x="45909" y="30489"/>
                  </a:lnTo>
                  <a:lnTo>
                    <a:pt x="539" y="30489"/>
                  </a:lnTo>
                  <a:lnTo>
                    <a:pt x="539" y="3771"/>
                  </a:lnTo>
                  <a:cubicBezTo>
                    <a:pt x="539" y="1990"/>
                    <a:pt x="1989" y="544"/>
                    <a:pt x="3767" y="544"/>
                  </a:cubicBezTo>
                  <a:close/>
                  <a:moveTo>
                    <a:pt x="3767" y="1"/>
                  </a:moveTo>
                  <a:cubicBezTo>
                    <a:pt x="1689" y="1"/>
                    <a:pt x="0" y="1691"/>
                    <a:pt x="0" y="3771"/>
                  </a:cubicBezTo>
                  <a:lnTo>
                    <a:pt x="0" y="30756"/>
                  </a:lnTo>
                  <a:cubicBezTo>
                    <a:pt x="0" y="30909"/>
                    <a:pt x="120" y="31029"/>
                    <a:pt x="268" y="31029"/>
                  </a:cubicBezTo>
                  <a:lnTo>
                    <a:pt x="46177" y="31029"/>
                  </a:lnTo>
                  <a:cubicBezTo>
                    <a:pt x="46329" y="31029"/>
                    <a:pt x="46449" y="30909"/>
                    <a:pt x="46449" y="30756"/>
                  </a:cubicBezTo>
                  <a:lnTo>
                    <a:pt x="46449" y="3771"/>
                  </a:lnTo>
                  <a:cubicBezTo>
                    <a:pt x="46449" y="1691"/>
                    <a:pt x="44759" y="1"/>
                    <a:pt x="4268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5314810" y="1001659"/>
              <a:ext cx="1014037" cy="95926"/>
            </a:xfrm>
            <a:custGeom>
              <a:avLst/>
              <a:gdLst/>
              <a:ahLst/>
              <a:cxnLst/>
              <a:rect l="l" t="t" r="r" b="b"/>
              <a:pathLst>
                <a:path w="45910" h="4343" extrusionOk="0">
                  <a:moveTo>
                    <a:pt x="1" y="1"/>
                  </a:moveTo>
                  <a:lnTo>
                    <a:pt x="1" y="4342"/>
                  </a:lnTo>
                  <a:lnTo>
                    <a:pt x="45910" y="4342"/>
                  </a:lnTo>
                  <a:lnTo>
                    <a:pt x="4591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5308913" y="995761"/>
              <a:ext cx="1025942" cy="107831"/>
            </a:xfrm>
            <a:custGeom>
              <a:avLst/>
              <a:gdLst/>
              <a:ahLst/>
              <a:cxnLst/>
              <a:rect l="l" t="t" r="r" b="b"/>
              <a:pathLst>
                <a:path w="46449" h="4882" extrusionOk="0">
                  <a:moveTo>
                    <a:pt x="45909" y="540"/>
                  </a:moveTo>
                  <a:lnTo>
                    <a:pt x="45909" y="4342"/>
                  </a:lnTo>
                  <a:lnTo>
                    <a:pt x="539" y="4342"/>
                  </a:lnTo>
                  <a:lnTo>
                    <a:pt x="539" y="540"/>
                  </a:lnTo>
                  <a:close/>
                  <a:moveTo>
                    <a:pt x="268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4609"/>
                  </a:lnTo>
                  <a:cubicBezTo>
                    <a:pt x="0" y="4762"/>
                    <a:pt x="120" y="4882"/>
                    <a:pt x="268" y="4882"/>
                  </a:cubicBezTo>
                  <a:lnTo>
                    <a:pt x="46177" y="4882"/>
                  </a:lnTo>
                  <a:cubicBezTo>
                    <a:pt x="46329" y="4882"/>
                    <a:pt x="46449" y="4762"/>
                    <a:pt x="46449" y="4609"/>
                  </a:cubicBezTo>
                  <a:lnTo>
                    <a:pt x="46449" y="268"/>
                  </a:lnTo>
                  <a:cubicBezTo>
                    <a:pt x="46449" y="120"/>
                    <a:pt x="46329" y="0"/>
                    <a:pt x="461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5361304" y="1034481"/>
              <a:ext cx="921159" cy="30392"/>
            </a:xfrm>
            <a:custGeom>
              <a:avLst/>
              <a:gdLst/>
              <a:ahLst/>
              <a:cxnLst/>
              <a:rect l="l" t="t" r="r" b="b"/>
              <a:pathLst>
                <a:path w="41705" h="1376" extrusionOk="0">
                  <a:moveTo>
                    <a:pt x="1" y="1"/>
                  </a:moveTo>
                  <a:lnTo>
                    <a:pt x="1" y="1375"/>
                  </a:lnTo>
                  <a:lnTo>
                    <a:pt x="41704" y="1375"/>
                  </a:lnTo>
                  <a:lnTo>
                    <a:pt x="417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5355296" y="1028495"/>
              <a:ext cx="933153" cy="42364"/>
            </a:xfrm>
            <a:custGeom>
              <a:avLst/>
              <a:gdLst/>
              <a:ahLst/>
              <a:cxnLst/>
              <a:rect l="l" t="t" r="r" b="b"/>
              <a:pathLst>
                <a:path w="42248" h="1918" extrusionOk="0">
                  <a:moveTo>
                    <a:pt x="41704" y="544"/>
                  </a:moveTo>
                  <a:lnTo>
                    <a:pt x="41704" y="1374"/>
                  </a:lnTo>
                  <a:lnTo>
                    <a:pt x="540" y="1374"/>
                  </a:lnTo>
                  <a:lnTo>
                    <a:pt x="540" y="544"/>
                  </a:lnTo>
                  <a:close/>
                  <a:moveTo>
                    <a:pt x="273" y="0"/>
                  </a:moveTo>
                  <a:cubicBezTo>
                    <a:pt x="120" y="0"/>
                    <a:pt x="0" y="124"/>
                    <a:pt x="0" y="272"/>
                  </a:cubicBezTo>
                  <a:lnTo>
                    <a:pt x="0" y="1646"/>
                  </a:lnTo>
                  <a:cubicBezTo>
                    <a:pt x="0" y="1794"/>
                    <a:pt x="120" y="1918"/>
                    <a:pt x="273" y="1918"/>
                  </a:cubicBezTo>
                  <a:lnTo>
                    <a:pt x="41976" y="1918"/>
                  </a:lnTo>
                  <a:cubicBezTo>
                    <a:pt x="42128" y="1918"/>
                    <a:pt x="42248" y="1794"/>
                    <a:pt x="42248" y="1646"/>
                  </a:cubicBezTo>
                  <a:lnTo>
                    <a:pt x="42248" y="272"/>
                  </a:lnTo>
                  <a:cubicBezTo>
                    <a:pt x="42248" y="124"/>
                    <a:pt x="42128" y="0"/>
                    <a:pt x="4197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5681816" y="590036"/>
              <a:ext cx="280114" cy="280114"/>
            </a:xfrm>
            <a:custGeom>
              <a:avLst/>
              <a:gdLst/>
              <a:ahLst/>
              <a:cxnLst/>
              <a:rect l="l" t="t" r="r" b="b"/>
              <a:pathLst>
                <a:path w="12682" h="12682" extrusionOk="0">
                  <a:moveTo>
                    <a:pt x="6340" y="0"/>
                  </a:moveTo>
                  <a:cubicBezTo>
                    <a:pt x="2841" y="0"/>
                    <a:pt x="0" y="2836"/>
                    <a:pt x="0" y="6339"/>
                  </a:cubicBezTo>
                  <a:cubicBezTo>
                    <a:pt x="0" y="9841"/>
                    <a:pt x="2841" y="12682"/>
                    <a:pt x="6340" y="12682"/>
                  </a:cubicBezTo>
                  <a:cubicBezTo>
                    <a:pt x="9842" y="12682"/>
                    <a:pt x="12682" y="9841"/>
                    <a:pt x="12682" y="6339"/>
                  </a:cubicBezTo>
                  <a:cubicBezTo>
                    <a:pt x="12682" y="2836"/>
                    <a:pt x="9842" y="0"/>
                    <a:pt x="634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5675808" y="584006"/>
              <a:ext cx="292151" cy="292063"/>
            </a:xfrm>
            <a:custGeom>
              <a:avLst/>
              <a:gdLst/>
              <a:ahLst/>
              <a:cxnLst/>
              <a:rect l="l" t="t" r="r" b="b"/>
              <a:pathLst>
                <a:path w="13227" h="13223" extrusionOk="0">
                  <a:moveTo>
                    <a:pt x="6612" y="541"/>
                  </a:moveTo>
                  <a:cubicBezTo>
                    <a:pt x="9958" y="541"/>
                    <a:pt x="12682" y="3264"/>
                    <a:pt x="12682" y="6612"/>
                  </a:cubicBezTo>
                  <a:cubicBezTo>
                    <a:pt x="12682" y="9959"/>
                    <a:pt x="9958" y="12683"/>
                    <a:pt x="6612" y="12683"/>
                  </a:cubicBezTo>
                  <a:cubicBezTo>
                    <a:pt x="3264" y="12683"/>
                    <a:pt x="544" y="9959"/>
                    <a:pt x="544" y="6612"/>
                  </a:cubicBezTo>
                  <a:cubicBezTo>
                    <a:pt x="544" y="3264"/>
                    <a:pt x="3264" y="541"/>
                    <a:pt x="6612" y="541"/>
                  </a:cubicBezTo>
                  <a:close/>
                  <a:moveTo>
                    <a:pt x="6612" y="1"/>
                  </a:moveTo>
                  <a:cubicBezTo>
                    <a:pt x="2969" y="1"/>
                    <a:pt x="1" y="2965"/>
                    <a:pt x="1" y="6612"/>
                  </a:cubicBezTo>
                  <a:cubicBezTo>
                    <a:pt x="1" y="10258"/>
                    <a:pt x="2969" y="13222"/>
                    <a:pt x="6612" y="13222"/>
                  </a:cubicBezTo>
                  <a:cubicBezTo>
                    <a:pt x="10258" y="13222"/>
                    <a:pt x="13226" y="10258"/>
                    <a:pt x="13226" y="6612"/>
                  </a:cubicBezTo>
                  <a:cubicBezTo>
                    <a:pt x="13226" y="2965"/>
                    <a:pt x="10258" y="1"/>
                    <a:pt x="661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5758658" y="642781"/>
              <a:ext cx="151145" cy="174535"/>
            </a:xfrm>
            <a:custGeom>
              <a:avLst/>
              <a:gdLst/>
              <a:ahLst/>
              <a:cxnLst/>
              <a:rect l="l" t="t" r="r" b="b"/>
              <a:pathLst>
                <a:path w="6843" h="7902" extrusionOk="0">
                  <a:moveTo>
                    <a:pt x="0" y="0"/>
                  </a:moveTo>
                  <a:lnTo>
                    <a:pt x="0" y="7901"/>
                  </a:lnTo>
                  <a:lnTo>
                    <a:pt x="6843" y="3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5752650" y="636883"/>
              <a:ext cx="163138" cy="186419"/>
            </a:xfrm>
            <a:custGeom>
              <a:avLst/>
              <a:gdLst/>
              <a:ahLst/>
              <a:cxnLst/>
              <a:rect l="l" t="t" r="r" b="b"/>
              <a:pathLst>
                <a:path w="7386" h="8440" extrusionOk="0">
                  <a:moveTo>
                    <a:pt x="544" y="739"/>
                  </a:moveTo>
                  <a:lnTo>
                    <a:pt x="6571" y="4218"/>
                  </a:lnTo>
                  <a:lnTo>
                    <a:pt x="544" y="7700"/>
                  </a:lnTo>
                  <a:lnTo>
                    <a:pt x="544" y="739"/>
                  </a:lnTo>
                  <a:close/>
                  <a:moveTo>
                    <a:pt x="272" y="0"/>
                  </a:moveTo>
                  <a:cubicBezTo>
                    <a:pt x="225" y="0"/>
                    <a:pt x="179" y="12"/>
                    <a:pt x="137" y="36"/>
                  </a:cubicBezTo>
                  <a:cubicBezTo>
                    <a:pt x="53" y="84"/>
                    <a:pt x="1" y="171"/>
                    <a:pt x="1" y="267"/>
                  </a:cubicBezTo>
                  <a:lnTo>
                    <a:pt x="1" y="8168"/>
                  </a:lnTo>
                  <a:cubicBezTo>
                    <a:pt x="1" y="8264"/>
                    <a:pt x="53" y="8352"/>
                    <a:pt x="137" y="8404"/>
                  </a:cubicBezTo>
                  <a:cubicBezTo>
                    <a:pt x="180" y="8428"/>
                    <a:pt x="224" y="8439"/>
                    <a:pt x="272" y="8439"/>
                  </a:cubicBezTo>
                  <a:cubicBezTo>
                    <a:pt x="320" y="8439"/>
                    <a:pt x="368" y="8428"/>
                    <a:pt x="408" y="8404"/>
                  </a:cubicBezTo>
                  <a:lnTo>
                    <a:pt x="7250" y="4453"/>
                  </a:lnTo>
                  <a:cubicBezTo>
                    <a:pt x="7334" y="4405"/>
                    <a:pt x="7386" y="4313"/>
                    <a:pt x="7386" y="4218"/>
                  </a:cubicBezTo>
                  <a:cubicBezTo>
                    <a:pt x="7386" y="4122"/>
                    <a:pt x="7334" y="4034"/>
                    <a:pt x="7250" y="3982"/>
                  </a:cubicBezTo>
                  <a:lnTo>
                    <a:pt x="408" y="36"/>
                  </a:lnTo>
                  <a:cubicBezTo>
                    <a:pt x="366" y="12"/>
                    <a:pt x="319" y="0"/>
                    <a:pt x="2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4894065" y="1342910"/>
              <a:ext cx="1029852" cy="434262"/>
            </a:xfrm>
            <a:custGeom>
              <a:avLst/>
              <a:gdLst/>
              <a:ahLst/>
              <a:cxnLst/>
              <a:rect l="l" t="t" r="r" b="b"/>
              <a:pathLst>
                <a:path w="46626" h="19661" extrusionOk="0">
                  <a:moveTo>
                    <a:pt x="1887" y="1"/>
                  </a:moveTo>
                  <a:cubicBezTo>
                    <a:pt x="847" y="1"/>
                    <a:pt x="1" y="843"/>
                    <a:pt x="1" y="1886"/>
                  </a:cubicBezTo>
                  <a:lnTo>
                    <a:pt x="1" y="17775"/>
                  </a:lnTo>
                  <a:cubicBezTo>
                    <a:pt x="1" y="18817"/>
                    <a:pt x="847" y="19660"/>
                    <a:pt x="1887" y="19660"/>
                  </a:cubicBezTo>
                  <a:lnTo>
                    <a:pt x="44740" y="19660"/>
                  </a:lnTo>
                  <a:cubicBezTo>
                    <a:pt x="45782" y="19660"/>
                    <a:pt x="46625" y="18817"/>
                    <a:pt x="46625" y="17775"/>
                  </a:cubicBezTo>
                  <a:lnTo>
                    <a:pt x="46625" y="1886"/>
                  </a:lnTo>
                  <a:cubicBezTo>
                    <a:pt x="46625" y="843"/>
                    <a:pt x="45782" y="1"/>
                    <a:pt x="447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4888168" y="1336925"/>
              <a:ext cx="1041757" cy="446256"/>
            </a:xfrm>
            <a:custGeom>
              <a:avLst/>
              <a:gdLst/>
              <a:ahLst/>
              <a:cxnLst/>
              <a:rect l="l" t="t" r="r" b="b"/>
              <a:pathLst>
                <a:path w="47165" h="20204" extrusionOk="0">
                  <a:moveTo>
                    <a:pt x="45371" y="543"/>
                  </a:moveTo>
                  <a:cubicBezTo>
                    <a:pt x="46062" y="543"/>
                    <a:pt x="46621" y="1107"/>
                    <a:pt x="46621" y="1798"/>
                  </a:cubicBezTo>
                  <a:lnTo>
                    <a:pt x="46621" y="18410"/>
                  </a:lnTo>
                  <a:cubicBezTo>
                    <a:pt x="46621" y="19101"/>
                    <a:pt x="46062" y="19660"/>
                    <a:pt x="45371" y="19660"/>
                  </a:cubicBezTo>
                  <a:lnTo>
                    <a:pt x="1794" y="19660"/>
                  </a:lnTo>
                  <a:cubicBezTo>
                    <a:pt x="1103" y="19660"/>
                    <a:pt x="539" y="19101"/>
                    <a:pt x="539" y="18410"/>
                  </a:cubicBezTo>
                  <a:lnTo>
                    <a:pt x="539" y="1798"/>
                  </a:lnTo>
                  <a:cubicBezTo>
                    <a:pt x="539" y="1107"/>
                    <a:pt x="1103" y="543"/>
                    <a:pt x="1794" y="543"/>
                  </a:cubicBezTo>
                  <a:close/>
                  <a:moveTo>
                    <a:pt x="1794" y="0"/>
                  </a:moveTo>
                  <a:cubicBezTo>
                    <a:pt x="803" y="0"/>
                    <a:pt x="0" y="807"/>
                    <a:pt x="0" y="1798"/>
                  </a:cubicBezTo>
                  <a:lnTo>
                    <a:pt x="0" y="18410"/>
                  </a:lnTo>
                  <a:cubicBezTo>
                    <a:pt x="0" y="19396"/>
                    <a:pt x="803" y="20203"/>
                    <a:pt x="1794" y="20203"/>
                  </a:cubicBezTo>
                  <a:lnTo>
                    <a:pt x="45371" y="20203"/>
                  </a:lnTo>
                  <a:cubicBezTo>
                    <a:pt x="46357" y="20203"/>
                    <a:pt x="47164" y="19396"/>
                    <a:pt x="47164" y="18410"/>
                  </a:cubicBezTo>
                  <a:lnTo>
                    <a:pt x="47164" y="1798"/>
                  </a:lnTo>
                  <a:cubicBezTo>
                    <a:pt x="47164" y="807"/>
                    <a:pt x="46357" y="0"/>
                    <a:pt x="453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4967904" y="1402127"/>
              <a:ext cx="190328" cy="115937"/>
            </a:xfrm>
            <a:custGeom>
              <a:avLst/>
              <a:gdLst/>
              <a:ahLst/>
              <a:cxnLst/>
              <a:rect l="l" t="t" r="r" b="b"/>
              <a:pathLst>
                <a:path w="8617" h="5249" extrusionOk="0">
                  <a:moveTo>
                    <a:pt x="2214" y="0"/>
                  </a:moveTo>
                  <a:cubicBezTo>
                    <a:pt x="1055" y="651"/>
                    <a:pt x="1" y="1757"/>
                    <a:pt x="1" y="3140"/>
                  </a:cubicBezTo>
                  <a:cubicBezTo>
                    <a:pt x="1" y="4441"/>
                    <a:pt x="931" y="5248"/>
                    <a:pt x="2186" y="5248"/>
                  </a:cubicBezTo>
                  <a:cubicBezTo>
                    <a:pt x="3169" y="5248"/>
                    <a:pt x="3971" y="4545"/>
                    <a:pt x="3971" y="3562"/>
                  </a:cubicBezTo>
                  <a:cubicBezTo>
                    <a:pt x="3971" y="2784"/>
                    <a:pt x="3392" y="2157"/>
                    <a:pt x="2613" y="2157"/>
                  </a:cubicBezTo>
                  <a:cubicBezTo>
                    <a:pt x="1886" y="2157"/>
                    <a:pt x="1283" y="2636"/>
                    <a:pt x="1283" y="3363"/>
                  </a:cubicBezTo>
                  <a:cubicBezTo>
                    <a:pt x="1283" y="3914"/>
                    <a:pt x="1582" y="4242"/>
                    <a:pt x="1934" y="4318"/>
                  </a:cubicBezTo>
                  <a:cubicBezTo>
                    <a:pt x="2086" y="4342"/>
                    <a:pt x="2162" y="4417"/>
                    <a:pt x="2162" y="4545"/>
                  </a:cubicBezTo>
                  <a:cubicBezTo>
                    <a:pt x="2162" y="4693"/>
                    <a:pt x="2062" y="4769"/>
                    <a:pt x="1910" y="4769"/>
                  </a:cubicBezTo>
                  <a:cubicBezTo>
                    <a:pt x="1184" y="4769"/>
                    <a:pt x="452" y="4166"/>
                    <a:pt x="452" y="3140"/>
                  </a:cubicBezTo>
                  <a:cubicBezTo>
                    <a:pt x="452" y="1957"/>
                    <a:pt x="1407" y="950"/>
                    <a:pt x="2437" y="375"/>
                  </a:cubicBezTo>
                  <a:lnTo>
                    <a:pt x="2214" y="0"/>
                  </a:lnTo>
                  <a:close/>
                  <a:moveTo>
                    <a:pt x="6860" y="0"/>
                  </a:moveTo>
                  <a:cubicBezTo>
                    <a:pt x="5704" y="651"/>
                    <a:pt x="4646" y="1757"/>
                    <a:pt x="4646" y="3140"/>
                  </a:cubicBezTo>
                  <a:cubicBezTo>
                    <a:pt x="4646" y="4441"/>
                    <a:pt x="5577" y="5248"/>
                    <a:pt x="6836" y="5248"/>
                  </a:cubicBezTo>
                  <a:cubicBezTo>
                    <a:pt x="7813" y="5248"/>
                    <a:pt x="8617" y="4545"/>
                    <a:pt x="8617" y="3562"/>
                  </a:cubicBezTo>
                  <a:cubicBezTo>
                    <a:pt x="8617" y="2784"/>
                    <a:pt x="8038" y="2157"/>
                    <a:pt x="7258" y="2157"/>
                  </a:cubicBezTo>
                  <a:cubicBezTo>
                    <a:pt x="6532" y="2157"/>
                    <a:pt x="5929" y="2636"/>
                    <a:pt x="5929" y="3363"/>
                  </a:cubicBezTo>
                  <a:cubicBezTo>
                    <a:pt x="5929" y="3914"/>
                    <a:pt x="6232" y="4242"/>
                    <a:pt x="6583" y="4318"/>
                  </a:cubicBezTo>
                  <a:cubicBezTo>
                    <a:pt x="6731" y="4342"/>
                    <a:pt x="6807" y="4417"/>
                    <a:pt x="6807" y="4545"/>
                  </a:cubicBezTo>
                  <a:cubicBezTo>
                    <a:pt x="6807" y="4693"/>
                    <a:pt x="6707" y="4769"/>
                    <a:pt x="6556" y="4769"/>
                  </a:cubicBezTo>
                  <a:cubicBezTo>
                    <a:pt x="5829" y="4769"/>
                    <a:pt x="5101" y="4166"/>
                    <a:pt x="5101" y="3140"/>
                  </a:cubicBezTo>
                  <a:cubicBezTo>
                    <a:pt x="5101" y="1957"/>
                    <a:pt x="6056" y="950"/>
                    <a:pt x="7083" y="375"/>
                  </a:cubicBezTo>
                  <a:lnTo>
                    <a:pt x="6860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5211683" y="1484602"/>
              <a:ext cx="597997" cy="11927"/>
            </a:xfrm>
            <a:custGeom>
              <a:avLst/>
              <a:gdLst/>
              <a:ahLst/>
              <a:cxnLst/>
              <a:rect l="l" t="t" r="r" b="b"/>
              <a:pathLst>
                <a:path w="27074" h="540" extrusionOk="0">
                  <a:moveTo>
                    <a:pt x="271" y="1"/>
                  </a:moveTo>
                  <a:cubicBezTo>
                    <a:pt x="124" y="1"/>
                    <a:pt x="0" y="121"/>
                    <a:pt x="0" y="268"/>
                  </a:cubicBezTo>
                  <a:cubicBezTo>
                    <a:pt x="0" y="420"/>
                    <a:pt x="124" y="540"/>
                    <a:pt x="271" y="540"/>
                  </a:cubicBezTo>
                  <a:lnTo>
                    <a:pt x="26801" y="540"/>
                  </a:lnTo>
                  <a:cubicBezTo>
                    <a:pt x="26954" y="540"/>
                    <a:pt x="27073" y="420"/>
                    <a:pt x="27073" y="268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5211683" y="1534895"/>
              <a:ext cx="597997" cy="12016"/>
            </a:xfrm>
            <a:custGeom>
              <a:avLst/>
              <a:gdLst/>
              <a:ahLst/>
              <a:cxnLst/>
              <a:rect l="l" t="t" r="r" b="b"/>
              <a:pathLst>
                <a:path w="27074" h="544" extrusionOk="0">
                  <a:moveTo>
                    <a:pt x="271" y="1"/>
                  </a:moveTo>
                  <a:cubicBezTo>
                    <a:pt x="124" y="1"/>
                    <a:pt x="0" y="120"/>
                    <a:pt x="0" y="272"/>
                  </a:cubicBezTo>
                  <a:cubicBezTo>
                    <a:pt x="0" y="419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19"/>
                    <a:pt x="27073" y="272"/>
                  </a:cubicBezTo>
                  <a:cubicBezTo>
                    <a:pt x="27073" y="120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5211683" y="1585277"/>
              <a:ext cx="597997" cy="11905"/>
            </a:xfrm>
            <a:custGeom>
              <a:avLst/>
              <a:gdLst/>
              <a:ahLst/>
              <a:cxnLst/>
              <a:rect l="l" t="t" r="r" b="b"/>
              <a:pathLst>
                <a:path w="27074" h="539" extrusionOk="0">
                  <a:moveTo>
                    <a:pt x="271" y="0"/>
                  </a:moveTo>
                  <a:cubicBezTo>
                    <a:pt x="124" y="0"/>
                    <a:pt x="0" y="120"/>
                    <a:pt x="0" y="268"/>
                  </a:cubicBezTo>
                  <a:cubicBezTo>
                    <a:pt x="0" y="419"/>
                    <a:pt x="124" y="539"/>
                    <a:pt x="271" y="539"/>
                  </a:cubicBezTo>
                  <a:lnTo>
                    <a:pt x="26801" y="539"/>
                  </a:lnTo>
                  <a:cubicBezTo>
                    <a:pt x="26954" y="539"/>
                    <a:pt x="27073" y="419"/>
                    <a:pt x="27073" y="268"/>
                  </a:cubicBezTo>
                  <a:cubicBezTo>
                    <a:pt x="27073" y="120"/>
                    <a:pt x="26954" y="0"/>
                    <a:pt x="26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5211683" y="1635548"/>
              <a:ext cx="597997" cy="12016"/>
            </a:xfrm>
            <a:custGeom>
              <a:avLst/>
              <a:gdLst/>
              <a:ahLst/>
              <a:cxnLst/>
              <a:rect l="l" t="t" r="r" b="b"/>
              <a:pathLst>
                <a:path w="27074" h="544" extrusionOk="0">
                  <a:moveTo>
                    <a:pt x="271" y="1"/>
                  </a:moveTo>
                  <a:cubicBezTo>
                    <a:pt x="124" y="1"/>
                    <a:pt x="0" y="121"/>
                    <a:pt x="0" y="272"/>
                  </a:cubicBezTo>
                  <a:cubicBezTo>
                    <a:pt x="0" y="420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20"/>
                    <a:pt x="27073" y="272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6993769" y="2138767"/>
              <a:ext cx="370385" cy="619091"/>
            </a:xfrm>
            <a:custGeom>
              <a:avLst/>
              <a:gdLst/>
              <a:ahLst/>
              <a:cxnLst/>
              <a:rect l="l" t="t" r="r" b="b"/>
              <a:pathLst>
                <a:path w="16769" h="28029" extrusionOk="0">
                  <a:moveTo>
                    <a:pt x="9259" y="0"/>
                  </a:moveTo>
                  <a:lnTo>
                    <a:pt x="2656" y="4211"/>
                  </a:lnTo>
                  <a:cubicBezTo>
                    <a:pt x="2656" y="4211"/>
                    <a:pt x="8417" y="16509"/>
                    <a:pt x="8417" y="17156"/>
                  </a:cubicBezTo>
                  <a:cubicBezTo>
                    <a:pt x="8417" y="17803"/>
                    <a:pt x="3303" y="20587"/>
                    <a:pt x="2333" y="21170"/>
                  </a:cubicBezTo>
                  <a:cubicBezTo>
                    <a:pt x="1358" y="21749"/>
                    <a:pt x="1" y="22332"/>
                    <a:pt x="1" y="22332"/>
                  </a:cubicBezTo>
                  <a:lnTo>
                    <a:pt x="584" y="28028"/>
                  </a:lnTo>
                  <a:cubicBezTo>
                    <a:pt x="584" y="28028"/>
                    <a:pt x="9387" y="26023"/>
                    <a:pt x="13077" y="24018"/>
                  </a:cubicBezTo>
                  <a:cubicBezTo>
                    <a:pt x="16768" y="22009"/>
                    <a:pt x="16637" y="19744"/>
                    <a:pt x="15794" y="16377"/>
                  </a:cubicBezTo>
                  <a:cubicBezTo>
                    <a:pt x="14955" y="13014"/>
                    <a:pt x="9259" y="0"/>
                    <a:pt x="9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6987607" y="2132826"/>
              <a:ext cx="385206" cy="631018"/>
            </a:xfrm>
            <a:custGeom>
              <a:avLst/>
              <a:gdLst/>
              <a:ahLst/>
              <a:cxnLst/>
              <a:rect l="l" t="t" r="r" b="b"/>
              <a:pathLst>
                <a:path w="17440" h="28569" extrusionOk="0">
                  <a:moveTo>
                    <a:pt x="9415" y="669"/>
                  </a:moveTo>
                  <a:cubicBezTo>
                    <a:pt x="10257" y="2606"/>
                    <a:pt x="15054" y="13686"/>
                    <a:pt x="15813" y="16714"/>
                  </a:cubicBezTo>
                  <a:cubicBezTo>
                    <a:pt x="16600" y="19865"/>
                    <a:pt x="16844" y="22078"/>
                    <a:pt x="13225" y="24048"/>
                  </a:cubicBezTo>
                  <a:cubicBezTo>
                    <a:pt x="9994" y="25809"/>
                    <a:pt x="2668" y="27595"/>
                    <a:pt x="1102" y="27966"/>
                  </a:cubicBezTo>
                  <a:lnTo>
                    <a:pt x="571" y="22769"/>
                  </a:lnTo>
                  <a:cubicBezTo>
                    <a:pt x="975" y="22590"/>
                    <a:pt x="1973" y="22134"/>
                    <a:pt x="2748" y="21670"/>
                  </a:cubicBezTo>
                  <a:cubicBezTo>
                    <a:pt x="2916" y="21571"/>
                    <a:pt x="3208" y="21403"/>
                    <a:pt x="3575" y="21196"/>
                  </a:cubicBezTo>
                  <a:cubicBezTo>
                    <a:pt x="7656" y="18863"/>
                    <a:pt x="8967" y="17948"/>
                    <a:pt x="8967" y="17425"/>
                  </a:cubicBezTo>
                  <a:cubicBezTo>
                    <a:pt x="8967" y="16781"/>
                    <a:pt x="4741" y="7703"/>
                    <a:pt x="3279" y="4579"/>
                  </a:cubicBezTo>
                  <a:lnTo>
                    <a:pt x="9415" y="669"/>
                  </a:lnTo>
                  <a:close/>
                  <a:moveTo>
                    <a:pt x="9540" y="1"/>
                  </a:moveTo>
                  <a:cubicBezTo>
                    <a:pt x="9488" y="1"/>
                    <a:pt x="9437" y="15"/>
                    <a:pt x="9391" y="42"/>
                  </a:cubicBezTo>
                  <a:lnTo>
                    <a:pt x="2788" y="4248"/>
                  </a:lnTo>
                  <a:cubicBezTo>
                    <a:pt x="2672" y="4324"/>
                    <a:pt x="2632" y="4468"/>
                    <a:pt x="2688" y="4592"/>
                  </a:cubicBezTo>
                  <a:cubicBezTo>
                    <a:pt x="4953" y="9429"/>
                    <a:pt x="8351" y="16838"/>
                    <a:pt x="8428" y="17389"/>
                  </a:cubicBezTo>
                  <a:cubicBezTo>
                    <a:pt x="8228" y="17916"/>
                    <a:pt x="4522" y="20029"/>
                    <a:pt x="3307" y="20724"/>
                  </a:cubicBezTo>
                  <a:cubicBezTo>
                    <a:pt x="2935" y="20936"/>
                    <a:pt x="2640" y="21104"/>
                    <a:pt x="2472" y="21207"/>
                  </a:cubicBezTo>
                  <a:cubicBezTo>
                    <a:pt x="1526" y="21771"/>
                    <a:pt x="188" y="22350"/>
                    <a:pt x="172" y="22354"/>
                  </a:cubicBezTo>
                  <a:cubicBezTo>
                    <a:pt x="64" y="22402"/>
                    <a:pt x="0" y="22514"/>
                    <a:pt x="12" y="22629"/>
                  </a:cubicBezTo>
                  <a:lnTo>
                    <a:pt x="595" y="28325"/>
                  </a:lnTo>
                  <a:cubicBezTo>
                    <a:pt x="603" y="28405"/>
                    <a:pt x="643" y="28473"/>
                    <a:pt x="707" y="28517"/>
                  </a:cubicBezTo>
                  <a:cubicBezTo>
                    <a:pt x="751" y="28553"/>
                    <a:pt x="807" y="28569"/>
                    <a:pt x="863" y="28569"/>
                  </a:cubicBezTo>
                  <a:cubicBezTo>
                    <a:pt x="883" y="28569"/>
                    <a:pt x="903" y="28569"/>
                    <a:pt x="922" y="28561"/>
                  </a:cubicBezTo>
                  <a:cubicBezTo>
                    <a:pt x="1282" y="28481"/>
                    <a:pt x="9806" y="26524"/>
                    <a:pt x="13485" y="24522"/>
                  </a:cubicBezTo>
                  <a:cubicBezTo>
                    <a:pt x="17439" y="22374"/>
                    <a:pt x="17159" y="19878"/>
                    <a:pt x="16337" y="16582"/>
                  </a:cubicBezTo>
                  <a:cubicBezTo>
                    <a:pt x="15498" y="13231"/>
                    <a:pt x="10018" y="693"/>
                    <a:pt x="9786" y="162"/>
                  </a:cubicBezTo>
                  <a:cubicBezTo>
                    <a:pt x="9754" y="90"/>
                    <a:pt x="9690" y="34"/>
                    <a:pt x="9614" y="10"/>
                  </a:cubicBezTo>
                  <a:cubicBezTo>
                    <a:pt x="9589" y="4"/>
                    <a:pt x="9565" y="1"/>
                    <a:pt x="95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7108006" y="2147602"/>
              <a:ext cx="251643" cy="578052"/>
            </a:xfrm>
            <a:custGeom>
              <a:avLst/>
              <a:gdLst/>
              <a:ahLst/>
              <a:cxnLst/>
              <a:rect l="l" t="t" r="r" b="b"/>
              <a:pathLst>
                <a:path w="11393" h="26171" extrusionOk="0">
                  <a:moveTo>
                    <a:pt x="3964" y="0"/>
                  </a:moveTo>
                  <a:lnTo>
                    <a:pt x="2913" y="671"/>
                  </a:lnTo>
                  <a:lnTo>
                    <a:pt x="2873" y="743"/>
                  </a:lnTo>
                  <a:cubicBezTo>
                    <a:pt x="2873" y="743"/>
                    <a:pt x="8178" y="13769"/>
                    <a:pt x="8501" y="18106"/>
                  </a:cubicBezTo>
                  <a:cubicBezTo>
                    <a:pt x="8696" y="20774"/>
                    <a:pt x="3807" y="24041"/>
                    <a:pt x="1" y="26170"/>
                  </a:cubicBezTo>
                  <a:cubicBezTo>
                    <a:pt x="2693" y="25416"/>
                    <a:pt x="5912" y="24393"/>
                    <a:pt x="7774" y="23379"/>
                  </a:cubicBezTo>
                  <a:cubicBezTo>
                    <a:pt x="11393" y="21409"/>
                    <a:pt x="11149" y="19196"/>
                    <a:pt x="10362" y="16045"/>
                  </a:cubicBezTo>
                  <a:cubicBezTo>
                    <a:pt x="9603" y="13017"/>
                    <a:pt x="4806" y="1937"/>
                    <a:pt x="396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6035856" y="2171678"/>
              <a:ext cx="247380" cy="586357"/>
            </a:xfrm>
            <a:custGeom>
              <a:avLst/>
              <a:gdLst/>
              <a:ahLst/>
              <a:cxnLst/>
              <a:rect l="l" t="t" r="r" b="b"/>
              <a:pathLst>
                <a:path w="11200" h="26547" extrusionOk="0">
                  <a:moveTo>
                    <a:pt x="4465" y="1"/>
                  </a:moveTo>
                  <a:cubicBezTo>
                    <a:pt x="4465" y="1"/>
                    <a:pt x="260" y="15406"/>
                    <a:pt x="128" y="18126"/>
                  </a:cubicBezTo>
                  <a:cubicBezTo>
                    <a:pt x="0" y="20842"/>
                    <a:pt x="8480" y="26214"/>
                    <a:pt x="8803" y="26538"/>
                  </a:cubicBezTo>
                  <a:cubicBezTo>
                    <a:pt x="8809" y="26544"/>
                    <a:pt x="8814" y="26546"/>
                    <a:pt x="8818" y="26546"/>
                  </a:cubicBezTo>
                  <a:cubicBezTo>
                    <a:pt x="9101" y="26546"/>
                    <a:pt x="8324" y="17179"/>
                    <a:pt x="8324" y="17179"/>
                  </a:cubicBezTo>
                  <a:lnTo>
                    <a:pt x="11200" y="310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6030467" y="2165692"/>
              <a:ext cx="259131" cy="598240"/>
            </a:xfrm>
            <a:custGeom>
              <a:avLst/>
              <a:gdLst/>
              <a:ahLst/>
              <a:cxnLst/>
              <a:rect l="l" t="t" r="r" b="b"/>
              <a:pathLst>
                <a:path w="11732" h="27085" extrusionOk="0">
                  <a:moveTo>
                    <a:pt x="4890" y="651"/>
                  </a:moveTo>
                  <a:lnTo>
                    <a:pt x="11136" y="3535"/>
                  </a:lnTo>
                  <a:lnTo>
                    <a:pt x="8300" y="17395"/>
                  </a:lnTo>
                  <a:cubicBezTo>
                    <a:pt x="8297" y="17419"/>
                    <a:pt x="8297" y="17447"/>
                    <a:pt x="8297" y="17471"/>
                  </a:cubicBezTo>
                  <a:cubicBezTo>
                    <a:pt x="8540" y="20390"/>
                    <a:pt x="8872" y="24960"/>
                    <a:pt x="8855" y="26334"/>
                  </a:cubicBezTo>
                  <a:cubicBezTo>
                    <a:pt x="8763" y="26266"/>
                    <a:pt x="8648" y="26186"/>
                    <a:pt x="8505" y="26087"/>
                  </a:cubicBezTo>
                  <a:cubicBezTo>
                    <a:pt x="3220" y="22411"/>
                    <a:pt x="576" y="19828"/>
                    <a:pt x="644" y="18409"/>
                  </a:cubicBezTo>
                  <a:cubicBezTo>
                    <a:pt x="759" y="15961"/>
                    <a:pt x="4294" y="2840"/>
                    <a:pt x="4890" y="651"/>
                  </a:cubicBezTo>
                  <a:close/>
                  <a:moveTo>
                    <a:pt x="4715" y="0"/>
                  </a:moveTo>
                  <a:cubicBezTo>
                    <a:pt x="4675" y="0"/>
                    <a:pt x="4635" y="9"/>
                    <a:pt x="4598" y="28"/>
                  </a:cubicBezTo>
                  <a:cubicBezTo>
                    <a:pt x="4526" y="60"/>
                    <a:pt x="4470" y="123"/>
                    <a:pt x="4450" y="200"/>
                  </a:cubicBezTo>
                  <a:cubicBezTo>
                    <a:pt x="4278" y="831"/>
                    <a:pt x="232" y="15665"/>
                    <a:pt x="104" y="18381"/>
                  </a:cubicBezTo>
                  <a:cubicBezTo>
                    <a:pt x="1" y="20571"/>
                    <a:pt x="4674" y="24081"/>
                    <a:pt x="8197" y="26533"/>
                  </a:cubicBezTo>
                  <a:cubicBezTo>
                    <a:pt x="8512" y="26754"/>
                    <a:pt x="8808" y="26957"/>
                    <a:pt x="8855" y="27001"/>
                  </a:cubicBezTo>
                  <a:cubicBezTo>
                    <a:pt x="8912" y="27057"/>
                    <a:pt x="8992" y="27084"/>
                    <a:pt x="9071" y="27084"/>
                  </a:cubicBezTo>
                  <a:cubicBezTo>
                    <a:pt x="9111" y="27084"/>
                    <a:pt x="9147" y="27081"/>
                    <a:pt x="9183" y="27065"/>
                  </a:cubicBezTo>
                  <a:cubicBezTo>
                    <a:pt x="9399" y="26965"/>
                    <a:pt x="9619" y="26861"/>
                    <a:pt x="8840" y="17467"/>
                  </a:cubicBezTo>
                  <a:lnTo>
                    <a:pt x="11707" y="3431"/>
                  </a:lnTo>
                  <a:cubicBezTo>
                    <a:pt x="11731" y="3311"/>
                    <a:pt x="11672" y="3183"/>
                    <a:pt x="11556" y="3132"/>
                  </a:cubicBezTo>
                  <a:lnTo>
                    <a:pt x="4825" y="24"/>
                  </a:lnTo>
                  <a:cubicBezTo>
                    <a:pt x="4791" y="8"/>
                    <a:pt x="4753" y="0"/>
                    <a:pt x="471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6043167" y="2180049"/>
              <a:ext cx="183105" cy="567295"/>
            </a:xfrm>
            <a:custGeom>
              <a:avLst/>
              <a:gdLst/>
              <a:ahLst/>
              <a:cxnLst/>
              <a:rect l="l" t="t" r="r" b="b"/>
              <a:pathLst>
                <a:path w="8290" h="25684" extrusionOk="0">
                  <a:moveTo>
                    <a:pt x="4315" y="1"/>
                  </a:moveTo>
                  <a:cubicBezTo>
                    <a:pt x="3719" y="2190"/>
                    <a:pt x="184" y="15311"/>
                    <a:pt x="69" y="17759"/>
                  </a:cubicBezTo>
                  <a:cubicBezTo>
                    <a:pt x="1" y="19178"/>
                    <a:pt x="2645" y="21761"/>
                    <a:pt x="7930" y="25437"/>
                  </a:cubicBezTo>
                  <a:cubicBezTo>
                    <a:pt x="8073" y="25536"/>
                    <a:pt x="8188" y="25616"/>
                    <a:pt x="8280" y="25684"/>
                  </a:cubicBezTo>
                  <a:cubicBezTo>
                    <a:pt x="8289" y="25133"/>
                    <a:pt x="8236" y="24074"/>
                    <a:pt x="8161" y="22808"/>
                  </a:cubicBezTo>
                  <a:cubicBezTo>
                    <a:pt x="5661" y="20691"/>
                    <a:pt x="2289" y="17860"/>
                    <a:pt x="1882" y="16637"/>
                  </a:cubicBezTo>
                  <a:cubicBezTo>
                    <a:pt x="1239" y="14708"/>
                    <a:pt x="6064" y="880"/>
                    <a:pt x="6064" y="880"/>
                  </a:cubicBezTo>
                  <a:lnTo>
                    <a:pt x="6044" y="800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6067331" y="1803214"/>
              <a:ext cx="1190936" cy="684403"/>
            </a:xfrm>
            <a:custGeom>
              <a:avLst/>
              <a:gdLst/>
              <a:ahLst/>
              <a:cxnLst/>
              <a:rect l="l" t="t" r="r" b="b"/>
              <a:pathLst>
                <a:path w="53919" h="30986" extrusionOk="0">
                  <a:moveTo>
                    <a:pt x="25645" y="0"/>
                  </a:moveTo>
                  <a:cubicBezTo>
                    <a:pt x="24856" y="0"/>
                    <a:pt x="23872" y="280"/>
                    <a:pt x="22784" y="1213"/>
                  </a:cubicBezTo>
                  <a:cubicBezTo>
                    <a:pt x="22784" y="1213"/>
                    <a:pt x="21167" y="2376"/>
                    <a:pt x="17995" y="2507"/>
                  </a:cubicBezTo>
                  <a:cubicBezTo>
                    <a:pt x="17909" y="2510"/>
                    <a:pt x="17825" y="2512"/>
                    <a:pt x="17743" y="2512"/>
                  </a:cubicBezTo>
                  <a:cubicBezTo>
                    <a:pt x="14826" y="2512"/>
                    <a:pt x="14575" y="370"/>
                    <a:pt x="10797" y="370"/>
                  </a:cubicBezTo>
                  <a:cubicBezTo>
                    <a:pt x="10780" y="370"/>
                    <a:pt x="10763" y="370"/>
                    <a:pt x="10746" y="370"/>
                  </a:cubicBezTo>
                  <a:cubicBezTo>
                    <a:pt x="5981" y="394"/>
                    <a:pt x="1" y="15452"/>
                    <a:pt x="1" y="15452"/>
                  </a:cubicBezTo>
                  <a:cubicBezTo>
                    <a:pt x="1" y="15452"/>
                    <a:pt x="2977" y="18364"/>
                    <a:pt x="5889" y="19594"/>
                  </a:cubicBezTo>
                  <a:cubicBezTo>
                    <a:pt x="8805" y="20824"/>
                    <a:pt x="10938" y="21084"/>
                    <a:pt x="10938" y="21084"/>
                  </a:cubicBezTo>
                  <a:lnTo>
                    <a:pt x="11393" y="30986"/>
                  </a:lnTo>
                  <a:lnTo>
                    <a:pt x="43498" y="30986"/>
                  </a:lnTo>
                  <a:lnTo>
                    <a:pt x="43886" y="21084"/>
                  </a:lnTo>
                  <a:lnTo>
                    <a:pt x="53919" y="14545"/>
                  </a:lnTo>
                  <a:cubicBezTo>
                    <a:pt x="53919" y="14545"/>
                    <a:pt x="49002" y="5742"/>
                    <a:pt x="46606" y="2443"/>
                  </a:cubicBezTo>
                  <a:cubicBezTo>
                    <a:pt x="45407" y="791"/>
                    <a:pt x="43806" y="273"/>
                    <a:pt x="42350" y="273"/>
                  </a:cubicBezTo>
                  <a:cubicBezTo>
                    <a:pt x="40894" y="273"/>
                    <a:pt x="39584" y="791"/>
                    <a:pt x="38968" y="1213"/>
                  </a:cubicBezTo>
                  <a:cubicBezTo>
                    <a:pt x="38025" y="1856"/>
                    <a:pt x="35669" y="2121"/>
                    <a:pt x="34011" y="2121"/>
                  </a:cubicBezTo>
                  <a:cubicBezTo>
                    <a:pt x="33508" y="2121"/>
                    <a:pt x="33070" y="2097"/>
                    <a:pt x="32754" y="2052"/>
                  </a:cubicBezTo>
                  <a:cubicBezTo>
                    <a:pt x="31395" y="1860"/>
                    <a:pt x="27573" y="630"/>
                    <a:pt x="27573" y="630"/>
                  </a:cubicBezTo>
                  <a:cubicBezTo>
                    <a:pt x="27573" y="630"/>
                    <a:pt x="26829" y="0"/>
                    <a:pt x="2564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6060904" y="1797383"/>
              <a:ext cx="1204166" cy="696242"/>
            </a:xfrm>
            <a:custGeom>
              <a:avLst/>
              <a:gdLst/>
              <a:ahLst/>
              <a:cxnLst/>
              <a:rect l="l" t="t" r="r" b="b"/>
              <a:pathLst>
                <a:path w="54518" h="31522" extrusionOk="0">
                  <a:moveTo>
                    <a:pt x="25943" y="531"/>
                  </a:moveTo>
                  <a:cubicBezTo>
                    <a:pt x="26987" y="531"/>
                    <a:pt x="27648" y="1064"/>
                    <a:pt x="27693" y="1101"/>
                  </a:cubicBezTo>
                  <a:cubicBezTo>
                    <a:pt x="27721" y="1121"/>
                    <a:pt x="27748" y="1141"/>
                    <a:pt x="27785" y="1149"/>
                  </a:cubicBezTo>
                  <a:cubicBezTo>
                    <a:pt x="27940" y="1202"/>
                    <a:pt x="31638" y="2391"/>
                    <a:pt x="33004" y="2583"/>
                  </a:cubicBezTo>
                  <a:cubicBezTo>
                    <a:pt x="33318" y="2629"/>
                    <a:pt x="33778" y="2655"/>
                    <a:pt x="34313" y="2655"/>
                  </a:cubicBezTo>
                  <a:cubicBezTo>
                    <a:pt x="35981" y="2655"/>
                    <a:pt x="38387" y="2402"/>
                    <a:pt x="39412" y="1700"/>
                  </a:cubicBezTo>
                  <a:cubicBezTo>
                    <a:pt x="39986" y="1306"/>
                    <a:pt x="41239" y="814"/>
                    <a:pt x="42632" y="814"/>
                  </a:cubicBezTo>
                  <a:cubicBezTo>
                    <a:pt x="44019" y="814"/>
                    <a:pt x="45545" y="1302"/>
                    <a:pt x="46677" y="2863"/>
                  </a:cubicBezTo>
                  <a:cubicBezTo>
                    <a:pt x="48826" y="5827"/>
                    <a:pt x="53072" y="13336"/>
                    <a:pt x="53850" y="14722"/>
                  </a:cubicBezTo>
                  <a:lnTo>
                    <a:pt x="44029" y="21121"/>
                  </a:lnTo>
                  <a:cubicBezTo>
                    <a:pt x="43957" y="21169"/>
                    <a:pt x="43913" y="21248"/>
                    <a:pt x="43909" y="21336"/>
                  </a:cubicBezTo>
                  <a:lnTo>
                    <a:pt x="43530" y="30982"/>
                  </a:lnTo>
                  <a:lnTo>
                    <a:pt x="11944" y="30982"/>
                  </a:lnTo>
                  <a:lnTo>
                    <a:pt x="11500" y="21336"/>
                  </a:lnTo>
                  <a:cubicBezTo>
                    <a:pt x="11496" y="21204"/>
                    <a:pt x="11392" y="21097"/>
                    <a:pt x="11264" y="21081"/>
                  </a:cubicBezTo>
                  <a:cubicBezTo>
                    <a:pt x="11240" y="21077"/>
                    <a:pt x="9123" y="20809"/>
                    <a:pt x="6288" y="19611"/>
                  </a:cubicBezTo>
                  <a:cubicBezTo>
                    <a:pt x="3795" y="18556"/>
                    <a:pt x="1215" y="16212"/>
                    <a:pt x="612" y="15648"/>
                  </a:cubicBezTo>
                  <a:cubicBezTo>
                    <a:pt x="1287" y="13999"/>
                    <a:pt x="6775" y="926"/>
                    <a:pt x="11037" y="905"/>
                  </a:cubicBezTo>
                  <a:cubicBezTo>
                    <a:pt x="11069" y="905"/>
                    <a:pt x="11101" y="905"/>
                    <a:pt x="11133" y="905"/>
                  </a:cubicBezTo>
                  <a:cubicBezTo>
                    <a:pt x="13019" y="905"/>
                    <a:pt x="13992" y="1486"/>
                    <a:pt x="14915" y="2040"/>
                  </a:cubicBezTo>
                  <a:cubicBezTo>
                    <a:pt x="15775" y="2554"/>
                    <a:pt x="16586" y="3044"/>
                    <a:pt x="18018" y="3044"/>
                  </a:cubicBezTo>
                  <a:cubicBezTo>
                    <a:pt x="18109" y="3044"/>
                    <a:pt x="18202" y="3042"/>
                    <a:pt x="18298" y="3038"/>
                  </a:cubicBezTo>
                  <a:cubicBezTo>
                    <a:pt x="21514" y="2911"/>
                    <a:pt x="23163" y="1744"/>
                    <a:pt x="23235" y="1696"/>
                  </a:cubicBezTo>
                  <a:cubicBezTo>
                    <a:pt x="23239" y="1689"/>
                    <a:pt x="23247" y="1685"/>
                    <a:pt x="23251" y="1681"/>
                  </a:cubicBezTo>
                  <a:cubicBezTo>
                    <a:pt x="24284" y="795"/>
                    <a:pt x="25208" y="531"/>
                    <a:pt x="25943" y="531"/>
                  </a:cubicBezTo>
                  <a:close/>
                  <a:moveTo>
                    <a:pt x="25925" y="1"/>
                  </a:moveTo>
                  <a:cubicBezTo>
                    <a:pt x="25084" y="1"/>
                    <a:pt x="24045" y="294"/>
                    <a:pt x="22911" y="1261"/>
                  </a:cubicBezTo>
                  <a:cubicBezTo>
                    <a:pt x="22788" y="1345"/>
                    <a:pt x="21218" y="2380"/>
                    <a:pt x="18274" y="2500"/>
                  </a:cubicBezTo>
                  <a:cubicBezTo>
                    <a:pt x="18189" y="2503"/>
                    <a:pt x="18105" y="2505"/>
                    <a:pt x="18024" y="2505"/>
                  </a:cubicBezTo>
                  <a:cubicBezTo>
                    <a:pt x="16738" y="2505"/>
                    <a:pt x="16021" y="2072"/>
                    <a:pt x="15194" y="1576"/>
                  </a:cubicBezTo>
                  <a:cubicBezTo>
                    <a:pt x="14243" y="1003"/>
                    <a:pt x="13138" y="363"/>
                    <a:pt x="11056" y="363"/>
                  </a:cubicBezTo>
                  <a:cubicBezTo>
                    <a:pt x="11049" y="363"/>
                    <a:pt x="11041" y="363"/>
                    <a:pt x="11033" y="363"/>
                  </a:cubicBezTo>
                  <a:cubicBezTo>
                    <a:pt x="6144" y="387"/>
                    <a:pt x="284" y="14993"/>
                    <a:pt x="41" y="15616"/>
                  </a:cubicBezTo>
                  <a:cubicBezTo>
                    <a:pt x="0" y="15716"/>
                    <a:pt x="24" y="15832"/>
                    <a:pt x="100" y="15908"/>
                  </a:cubicBezTo>
                  <a:cubicBezTo>
                    <a:pt x="225" y="16031"/>
                    <a:pt x="3148" y="18872"/>
                    <a:pt x="6076" y="20110"/>
                  </a:cubicBezTo>
                  <a:cubicBezTo>
                    <a:pt x="8480" y="21125"/>
                    <a:pt x="10342" y="21484"/>
                    <a:pt x="10969" y="21584"/>
                  </a:cubicBezTo>
                  <a:lnTo>
                    <a:pt x="11412" y="31266"/>
                  </a:lnTo>
                  <a:cubicBezTo>
                    <a:pt x="11420" y="31410"/>
                    <a:pt x="11540" y="31522"/>
                    <a:pt x="11684" y="31522"/>
                  </a:cubicBezTo>
                  <a:lnTo>
                    <a:pt x="43789" y="31522"/>
                  </a:lnTo>
                  <a:cubicBezTo>
                    <a:pt x="43933" y="31522"/>
                    <a:pt x="44052" y="31406"/>
                    <a:pt x="44061" y="31262"/>
                  </a:cubicBezTo>
                  <a:lnTo>
                    <a:pt x="44445" y="21500"/>
                  </a:lnTo>
                  <a:lnTo>
                    <a:pt x="54358" y="15037"/>
                  </a:lnTo>
                  <a:cubicBezTo>
                    <a:pt x="54477" y="14958"/>
                    <a:pt x="54518" y="14802"/>
                    <a:pt x="54446" y="14678"/>
                  </a:cubicBezTo>
                  <a:cubicBezTo>
                    <a:pt x="54398" y="14590"/>
                    <a:pt x="49493" y="5822"/>
                    <a:pt x="47116" y="2548"/>
                  </a:cubicBezTo>
                  <a:cubicBezTo>
                    <a:pt x="45863" y="821"/>
                    <a:pt x="44176" y="281"/>
                    <a:pt x="42645" y="281"/>
                  </a:cubicBezTo>
                  <a:cubicBezTo>
                    <a:pt x="41113" y="281"/>
                    <a:pt x="39736" y="822"/>
                    <a:pt x="39104" y="1253"/>
                  </a:cubicBezTo>
                  <a:cubicBezTo>
                    <a:pt x="38229" y="1854"/>
                    <a:pt x="35919" y="2115"/>
                    <a:pt x="34292" y="2115"/>
                  </a:cubicBezTo>
                  <a:cubicBezTo>
                    <a:pt x="33810" y="2115"/>
                    <a:pt x="33388" y="2092"/>
                    <a:pt x="33081" y="2048"/>
                  </a:cubicBezTo>
                  <a:cubicBezTo>
                    <a:pt x="31839" y="1873"/>
                    <a:pt x="28419" y="786"/>
                    <a:pt x="27992" y="650"/>
                  </a:cubicBezTo>
                  <a:cubicBezTo>
                    <a:pt x="27799" y="507"/>
                    <a:pt x="27033" y="1"/>
                    <a:pt x="259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6310205" y="1904176"/>
              <a:ext cx="8857" cy="369170"/>
            </a:xfrm>
            <a:custGeom>
              <a:avLst/>
              <a:gdLst/>
              <a:ahLst/>
              <a:cxnLst/>
              <a:rect l="l" t="t" r="r" b="b"/>
              <a:pathLst>
                <a:path w="401" h="16714" extrusionOk="0">
                  <a:moveTo>
                    <a:pt x="265" y="1"/>
                  </a:moveTo>
                  <a:cubicBezTo>
                    <a:pt x="193" y="1"/>
                    <a:pt x="133" y="61"/>
                    <a:pt x="133" y="137"/>
                  </a:cubicBezTo>
                  <a:lnTo>
                    <a:pt x="1" y="16577"/>
                  </a:lnTo>
                  <a:cubicBezTo>
                    <a:pt x="1" y="16653"/>
                    <a:pt x="61" y="16713"/>
                    <a:pt x="137" y="16713"/>
                  </a:cubicBezTo>
                  <a:cubicBezTo>
                    <a:pt x="213" y="16713"/>
                    <a:pt x="273" y="16653"/>
                    <a:pt x="273" y="16577"/>
                  </a:cubicBezTo>
                  <a:lnTo>
                    <a:pt x="401" y="137"/>
                  </a:lnTo>
                  <a:cubicBezTo>
                    <a:pt x="401" y="61"/>
                    <a:pt x="340" y="1"/>
                    <a:pt x="2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6338720" y="1937064"/>
              <a:ext cx="53651" cy="281925"/>
            </a:xfrm>
            <a:custGeom>
              <a:avLst/>
              <a:gdLst/>
              <a:ahLst/>
              <a:cxnLst/>
              <a:rect l="l" t="t" r="r" b="b"/>
              <a:pathLst>
                <a:path w="2429" h="12764" extrusionOk="0">
                  <a:moveTo>
                    <a:pt x="147" y="1"/>
                  </a:moveTo>
                  <a:cubicBezTo>
                    <a:pt x="143" y="1"/>
                    <a:pt x="138" y="1"/>
                    <a:pt x="133" y="1"/>
                  </a:cubicBezTo>
                  <a:cubicBezTo>
                    <a:pt x="61" y="6"/>
                    <a:pt x="0" y="70"/>
                    <a:pt x="4" y="141"/>
                  </a:cubicBezTo>
                  <a:cubicBezTo>
                    <a:pt x="8" y="226"/>
                    <a:pt x="480" y="8242"/>
                    <a:pt x="2149" y="12675"/>
                  </a:cubicBezTo>
                  <a:cubicBezTo>
                    <a:pt x="2170" y="12732"/>
                    <a:pt x="2221" y="12764"/>
                    <a:pt x="2277" y="12764"/>
                  </a:cubicBezTo>
                  <a:cubicBezTo>
                    <a:pt x="2293" y="12764"/>
                    <a:pt x="2309" y="12764"/>
                    <a:pt x="2325" y="12756"/>
                  </a:cubicBezTo>
                  <a:cubicBezTo>
                    <a:pt x="2393" y="12727"/>
                    <a:pt x="2428" y="12651"/>
                    <a:pt x="2404" y="12579"/>
                  </a:cubicBezTo>
                  <a:cubicBezTo>
                    <a:pt x="747" y="8186"/>
                    <a:pt x="280" y="209"/>
                    <a:pt x="276" y="130"/>
                  </a:cubicBezTo>
                  <a:cubicBezTo>
                    <a:pt x="272" y="59"/>
                    <a:pt x="226" y="1"/>
                    <a:pt x="14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6392790" y="2227294"/>
              <a:ext cx="36820" cy="76025"/>
            </a:xfrm>
            <a:custGeom>
              <a:avLst/>
              <a:gdLst/>
              <a:ahLst/>
              <a:cxnLst/>
              <a:rect l="l" t="t" r="r" b="b"/>
              <a:pathLst>
                <a:path w="1667" h="3442" extrusionOk="0">
                  <a:moveTo>
                    <a:pt x="152" y="0"/>
                  </a:moveTo>
                  <a:cubicBezTo>
                    <a:pt x="138" y="0"/>
                    <a:pt x="123" y="2"/>
                    <a:pt x="109" y="7"/>
                  </a:cubicBezTo>
                  <a:cubicBezTo>
                    <a:pt x="37" y="35"/>
                    <a:pt x="1" y="111"/>
                    <a:pt x="25" y="182"/>
                  </a:cubicBezTo>
                  <a:cubicBezTo>
                    <a:pt x="61" y="278"/>
                    <a:pt x="880" y="2599"/>
                    <a:pt x="1399" y="3382"/>
                  </a:cubicBezTo>
                  <a:cubicBezTo>
                    <a:pt x="1427" y="3422"/>
                    <a:pt x="1466" y="3442"/>
                    <a:pt x="1510" y="3442"/>
                  </a:cubicBezTo>
                  <a:cubicBezTo>
                    <a:pt x="1538" y="3442"/>
                    <a:pt x="1562" y="3434"/>
                    <a:pt x="1586" y="3422"/>
                  </a:cubicBezTo>
                  <a:cubicBezTo>
                    <a:pt x="1650" y="3378"/>
                    <a:pt x="1667" y="3294"/>
                    <a:pt x="1623" y="3235"/>
                  </a:cubicBezTo>
                  <a:cubicBezTo>
                    <a:pt x="1123" y="2479"/>
                    <a:pt x="288" y="114"/>
                    <a:pt x="281" y="90"/>
                  </a:cubicBezTo>
                  <a:cubicBezTo>
                    <a:pt x="261" y="37"/>
                    <a:pt x="209" y="0"/>
                    <a:pt x="1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6361470" y="1917031"/>
              <a:ext cx="63833" cy="194768"/>
            </a:xfrm>
            <a:custGeom>
              <a:avLst/>
              <a:gdLst/>
              <a:ahLst/>
              <a:cxnLst/>
              <a:rect l="l" t="t" r="r" b="b"/>
              <a:pathLst>
                <a:path w="2890" h="8818" extrusionOk="0">
                  <a:moveTo>
                    <a:pt x="144" y="1"/>
                  </a:moveTo>
                  <a:cubicBezTo>
                    <a:pt x="136" y="1"/>
                    <a:pt x="128" y="1"/>
                    <a:pt x="121" y="3"/>
                  </a:cubicBezTo>
                  <a:cubicBezTo>
                    <a:pt x="45" y="18"/>
                    <a:pt x="1" y="90"/>
                    <a:pt x="13" y="162"/>
                  </a:cubicBezTo>
                  <a:cubicBezTo>
                    <a:pt x="25" y="210"/>
                    <a:pt x="1007" y="5011"/>
                    <a:pt x="2613" y="8734"/>
                  </a:cubicBezTo>
                  <a:cubicBezTo>
                    <a:pt x="2633" y="8785"/>
                    <a:pt x="2685" y="8817"/>
                    <a:pt x="2737" y="8817"/>
                  </a:cubicBezTo>
                  <a:cubicBezTo>
                    <a:pt x="2753" y="8817"/>
                    <a:pt x="2773" y="8813"/>
                    <a:pt x="2788" y="8806"/>
                  </a:cubicBezTo>
                  <a:cubicBezTo>
                    <a:pt x="2857" y="8778"/>
                    <a:pt x="2889" y="8697"/>
                    <a:pt x="2860" y="8625"/>
                  </a:cubicBezTo>
                  <a:cubicBezTo>
                    <a:pt x="1267" y="4931"/>
                    <a:pt x="288" y="158"/>
                    <a:pt x="281" y="110"/>
                  </a:cubicBezTo>
                  <a:cubicBezTo>
                    <a:pt x="266" y="46"/>
                    <a:pt x="207" y="1"/>
                    <a:pt x="1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6913128" y="1948483"/>
              <a:ext cx="71144" cy="209014"/>
            </a:xfrm>
            <a:custGeom>
              <a:avLst/>
              <a:gdLst/>
              <a:ahLst/>
              <a:cxnLst/>
              <a:rect l="l" t="t" r="r" b="b"/>
              <a:pathLst>
                <a:path w="3221" h="9463" extrusionOk="0">
                  <a:moveTo>
                    <a:pt x="3071" y="1"/>
                  </a:moveTo>
                  <a:cubicBezTo>
                    <a:pt x="3010" y="1"/>
                    <a:pt x="2954" y="42"/>
                    <a:pt x="2937" y="104"/>
                  </a:cubicBezTo>
                  <a:cubicBezTo>
                    <a:pt x="2924" y="168"/>
                    <a:pt x="1370" y="6467"/>
                    <a:pt x="33" y="9271"/>
                  </a:cubicBezTo>
                  <a:cubicBezTo>
                    <a:pt x="1" y="9339"/>
                    <a:pt x="33" y="9419"/>
                    <a:pt x="96" y="9450"/>
                  </a:cubicBezTo>
                  <a:cubicBezTo>
                    <a:pt x="117" y="9459"/>
                    <a:pt x="137" y="9463"/>
                    <a:pt x="157" y="9463"/>
                  </a:cubicBezTo>
                  <a:cubicBezTo>
                    <a:pt x="209" y="9463"/>
                    <a:pt x="257" y="9435"/>
                    <a:pt x="280" y="9387"/>
                  </a:cubicBezTo>
                  <a:cubicBezTo>
                    <a:pt x="1630" y="6559"/>
                    <a:pt x="3184" y="232"/>
                    <a:pt x="3200" y="168"/>
                  </a:cubicBezTo>
                  <a:cubicBezTo>
                    <a:pt x="3221" y="96"/>
                    <a:pt x="3173" y="24"/>
                    <a:pt x="3101" y="4"/>
                  </a:cubicBezTo>
                  <a:cubicBezTo>
                    <a:pt x="3091" y="2"/>
                    <a:pt x="3081" y="1"/>
                    <a:pt x="30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7032223" y="1982807"/>
              <a:ext cx="7443" cy="289125"/>
            </a:xfrm>
            <a:custGeom>
              <a:avLst/>
              <a:gdLst/>
              <a:ahLst/>
              <a:cxnLst/>
              <a:rect l="l" t="t" r="r" b="b"/>
              <a:pathLst>
                <a:path w="337" h="13090" extrusionOk="0">
                  <a:moveTo>
                    <a:pt x="137" y="0"/>
                  </a:moveTo>
                  <a:cubicBezTo>
                    <a:pt x="61" y="0"/>
                    <a:pt x="1" y="63"/>
                    <a:pt x="1" y="135"/>
                  </a:cubicBezTo>
                  <a:lnTo>
                    <a:pt x="65" y="12953"/>
                  </a:lnTo>
                  <a:cubicBezTo>
                    <a:pt x="69" y="13029"/>
                    <a:pt x="129" y="13089"/>
                    <a:pt x="201" y="13089"/>
                  </a:cubicBezTo>
                  <a:cubicBezTo>
                    <a:pt x="277" y="13089"/>
                    <a:pt x="336" y="13025"/>
                    <a:pt x="336" y="12953"/>
                  </a:cubicBezTo>
                  <a:lnTo>
                    <a:pt x="273" y="135"/>
                  </a:lnTo>
                  <a:cubicBezTo>
                    <a:pt x="273" y="60"/>
                    <a:pt x="213" y="0"/>
                    <a:pt x="1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6928920" y="1988506"/>
              <a:ext cx="95219" cy="279098"/>
            </a:xfrm>
            <a:custGeom>
              <a:avLst/>
              <a:gdLst/>
              <a:ahLst/>
              <a:cxnLst/>
              <a:rect l="l" t="t" r="r" b="b"/>
              <a:pathLst>
                <a:path w="4311" h="12636" extrusionOk="0">
                  <a:moveTo>
                    <a:pt x="4170" y="1"/>
                  </a:moveTo>
                  <a:cubicBezTo>
                    <a:pt x="4102" y="1"/>
                    <a:pt x="4043" y="50"/>
                    <a:pt x="4035" y="117"/>
                  </a:cubicBezTo>
                  <a:cubicBezTo>
                    <a:pt x="4023" y="197"/>
                    <a:pt x="2841" y="8226"/>
                    <a:pt x="41" y="12428"/>
                  </a:cubicBezTo>
                  <a:cubicBezTo>
                    <a:pt x="1" y="12488"/>
                    <a:pt x="17" y="12571"/>
                    <a:pt x="80" y="12615"/>
                  </a:cubicBezTo>
                  <a:cubicBezTo>
                    <a:pt x="100" y="12627"/>
                    <a:pt x="128" y="12636"/>
                    <a:pt x="152" y="12636"/>
                  </a:cubicBezTo>
                  <a:cubicBezTo>
                    <a:pt x="196" y="12636"/>
                    <a:pt x="240" y="12615"/>
                    <a:pt x="268" y="12575"/>
                  </a:cubicBezTo>
                  <a:cubicBezTo>
                    <a:pt x="3100" y="8326"/>
                    <a:pt x="4290" y="237"/>
                    <a:pt x="4298" y="157"/>
                  </a:cubicBezTo>
                  <a:cubicBezTo>
                    <a:pt x="4311" y="81"/>
                    <a:pt x="4259" y="13"/>
                    <a:pt x="4187" y="2"/>
                  </a:cubicBezTo>
                  <a:cubicBezTo>
                    <a:pt x="4181" y="1"/>
                    <a:pt x="4176" y="1"/>
                    <a:pt x="41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6937468" y="2225880"/>
              <a:ext cx="55440" cy="88924"/>
            </a:xfrm>
            <a:custGeom>
              <a:avLst/>
              <a:gdLst/>
              <a:ahLst/>
              <a:cxnLst/>
              <a:rect l="l" t="t" r="r" b="b"/>
              <a:pathLst>
                <a:path w="2510" h="4026" extrusionOk="0">
                  <a:moveTo>
                    <a:pt x="2356" y="1"/>
                  </a:moveTo>
                  <a:cubicBezTo>
                    <a:pt x="2307" y="1"/>
                    <a:pt x="2259" y="26"/>
                    <a:pt x="2234" y="71"/>
                  </a:cubicBezTo>
                  <a:cubicBezTo>
                    <a:pt x="2222" y="95"/>
                    <a:pt x="936" y="2539"/>
                    <a:pt x="45" y="3813"/>
                  </a:cubicBezTo>
                  <a:cubicBezTo>
                    <a:pt x="1" y="3874"/>
                    <a:pt x="17" y="3957"/>
                    <a:pt x="77" y="4001"/>
                  </a:cubicBezTo>
                  <a:cubicBezTo>
                    <a:pt x="101" y="4018"/>
                    <a:pt x="129" y="4025"/>
                    <a:pt x="157" y="4025"/>
                  </a:cubicBezTo>
                  <a:cubicBezTo>
                    <a:pt x="197" y="4025"/>
                    <a:pt x="241" y="4005"/>
                    <a:pt x="265" y="3970"/>
                  </a:cubicBezTo>
                  <a:cubicBezTo>
                    <a:pt x="1168" y="2679"/>
                    <a:pt x="2462" y="222"/>
                    <a:pt x="2478" y="198"/>
                  </a:cubicBezTo>
                  <a:cubicBezTo>
                    <a:pt x="2510" y="130"/>
                    <a:pt x="2486" y="51"/>
                    <a:pt x="2418" y="15"/>
                  </a:cubicBezTo>
                  <a:cubicBezTo>
                    <a:pt x="2398" y="6"/>
                    <a:pt x="2377" y="1"/>
                    <a:pt x="235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6527325" y="1848383"/>
              <a:ext cx="250671" cy="256635"/>
            </a:xfrm>
            <a:custGeom>
              <a:avLst/>
              <a:gdLst/>
              <a:ahLst/>
              <a:cxnLst/>
              <a:rect l="l" t="t" r="r" b="b"/>
              <a:pathLst>
                <a:path w="11349" h="11619" extrusionOk="0">
                  <a:moveTo>
                    <a:pt x="147" y="1"/>
                  </a:moveTo>
                  <a:cubicBezTo>
                    <a:pt x="139" y="1"/>
                    <a:pt x="132" y="2"/>
                    <a:pt x="125" y="3"/>
                  </a:cubicBezTo>
                  <a:cubicBezTo>
                    <a:pt x="53" y="14"/>
                    <a:pt x="1" y="86"/>
                    <a:pt x="13" y="158"/>
                  </a:cubicBezTo>
                  <a:cubicBezTo>
                    <a:pt x="21" y="215"/>
                    <a:pt x="935" y="5778"/>
                    <a:pt x="2226" y="8610"/>
                  </a:cubicBezTo>
                  <a:cubicBezTo>
                    <a:pt x="3241" y="10839"/>
                    <a:pt x="4798" y="11618"/>
                    <a:pt x="6232" y="11618"/>
                  </a:cubicBezTo>
                  <a:cubicBezTo>
                    <a:pt x="6823" y="11618"/>
                    <a:pt x="7398" y="11486"/>
                    <a:pt x="7902" y="11266"/>
                  </a:cubicBezTo>
                  <a:cubicBezTo>
                    <a:pt x="9983" y="10363"/>
                    <a:pt x="11349" y="6077"/>
                    <a:pt x="11221" y="845"/>
                  </a:cubicBezTo>
                  <a:cubicBezTo>
                    <a:pt x="11221" y="773"/>
                    <a:pt x="11157" y="726"/>
                    <a:pt x="11081" y="714"/>
                  </a:cubicBezTo>
                  <a:cubicBezTo>
                    <a:pt x="11009" y="718"/>
                    <a:pt x="10949" y="777"/>
                    <a:pt x="10949" y="853"/>
                  </a:cubicBezTo>
                  <a:cubicBezTo>
                    <a:pt x="11073" y="5898"/>
                    <a:pt x="9747" y="10172"/>
                    <a:pt x="7794" y="11019"/>
                  </a:cubicBezTo>
                  <a:cubicBezTo>
                    <a:pt x="7303" y="11232"/>
                    <a:pt x="6762" y="11359"/>
                    <a:pt x="6208" y="11359"/>
                  </a:cubicBezTo>
                  <a:cubicBezTo>
                    <a:pt x="4857" y="11359"/>
                    <a:pt x="3429" y="10605"/>
                    <a:pt x="2469" y="8498"/>
                  </a:cubicBezTo>
                  <a:cubicBezTo>
                    <a:pt x="1199" y="5699"/>
                    <a:pt x="288" y="170"/>
                    <a:pt x="281" y="115"/>
                  </a:cubicBezTo>
                  <a:cubicBezTo>
                    <a:pt x="270" y="50"/>
                    <a:pt x="211" y="1"/>
                    <a:pt x="14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6358997" y="1564205"/>
              <a:ext cx="96721" cy="115076"/>
            </a:xfrm>
            <a:custGeom>
              <a:avLst/>
              <a:gdLst/>
              <a:ahLst/>
              <a:cxnLst/>
              <a:rect l="l" t="t" r="r" b="b"/>
              <a:pathLst>
                <a:path w="4379" h="5210" extrusionOk="0">
                  <a:moveTo>
                    <a:pt x="1587" y="1"/>
                  </a:moveTo>
                  <a:cubicBezTo>
                    <a:pt x="1379" y="1"/>
                    <a:pt x="1170" y="90"/>
                    <a:pt x="972" y="315"/>
                  </a:cubicBezTo>
                  <a:cubicBezTo>
                    <a:pt x="1" y="1417"/>
                    <a:pt x="1746" y="3941"/>
                    <a:pt x="2717" y="4785"/>
                  </a:cubicBezTo>
                  <a:cubicBezTo>
                    <a:pt x="3061" y="5082"/>
                    <a:pt x="3373" y="5209"/>
                    <a:pt x="3629" y="5209"/>
                  </a:cubicBezTo>
                  <a:cubicBezTo>
                    <a:pt x="4096" y="5209"/>
                    <a:pt x="4378" y="4787"/>
                    <a:pt x="4335" y="4201"/>
                  </a:cubicBezTo>
                  <a:cubicBezTo>
                    <a:pt x="4271" y="3294"/>
                    <a:pt x="3173" y="1353"/>
                    <a:pt x="3173" y="1353"/>
                  </a:cubicBezTo>
                  <a:cubicBezTo>
                    <a:pt x="3173" y="1353"/>
                    <a:pt x="2394" y="1"/>
                    <a:pt x="158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6367566" y="1558241"/>
              <a:ext cx="94071" cy="127003"/>
            </a:xfrm>
            <a:custGeom>
              <a:avLst/>
              <a:gdLst/>
              <a:ahLst/>
              <a:cxnLst/>
              <a:rect l="l" t="t" r="r" b="b"/>
              <a:pathLst>
                <a:path w="4259" h="5750" extrusionOk="0">
                  <a:moveTo>
                    <a:pt x="1194" y="541"/>
                  </a:moveTo>
                  <a:cubicBezTo>
                    <a:pt x="1214" y="541"/>
                    <a:pt x="1231" y="541"/>
                    <a:pt x="1247" y="544"/>
                  </a:cubicBezTo>
                  <a:cubicBezTo>
                    <a:pt x="1766" y="597"/>
                    <a:pt x="2377" y="1460"/>
                    <a:pt x="2549" y="1755"/>
                  </a:cubicBezTo>
                  <a:cubicBezTo>
                    <a:pt x="2848" y="2282"/>
                    <a:pt x="3631" y="3796"/>
                    <a:pt x="3679" y="4491"/>
                  </a:cubicBezTo>
                  <a:cubicBezTo>
                    <a:pt x="3703" y="4815"/>
                    <a:pt x="3603" y="5079"/>
                    <a:pt x="3419" y="5170"/>
                  </a:cubicBezTo>
                  <a:cubicBezTo>
                    <a:pt x="3367" y="5196"/>
                    <a:pt x="3308" y="5209"/>
                    <a:pt x="3242" y="5209"/>
                  </a:cubicBezTo>
                  <a:cubicBezTo>
                    <a:pt x="3038" y="5209"/>
                    <a:pt x="2778" y="5083"/>
                    <a:pt x="2509" y="4847"/>
                  </a:cubicBezTo>
                  <a:cubicBezTo>
                    <a:pt x="1750" y="4192"/>
                    <a:pt x="643" y="2610"/>
                    <a:pt x="571" y="1532"/>
                  </a:cubicBezTo>
                  <a:cubicBezTo>
                    <a:pt x="552" y="1208"/>
                    <a:pt x="624" y="948"/>
                    <a:pt x="787" y="765"/>
                  </a:cubicBezTo>
                  <a:cubicBezTo>
                    <a:pt x="951" y="577"/>
                    <a:pt x="1095" y="541"/>
                    <a:pt x="1194" y="541"/>
                  </a:cubicBezTo>
                  <a:close/>
                  <a:moveTo>
                    <a:pt x="1204" y="1"/>
                  </a:moveTo>
                  <a:cubicBezTo>
                    <a:pt x="972" y="1"/>
                    <a:pt x="668" y="82"/>
                    <a:pt x="380" y="409"/>
                  </a:cubicBezTo>
                  <a:cubicBezTo>
                    <a:pt x="116" y="705"/>
                    <a:pt x="1" y="1096"/>
                    <a:pt x="33" y="1567"/>
                  </a:cubicBezTo>
                  <a:cubicBezTo>
                    <a:pt x="121" y="2850"/>
                    <a:pt x="1319" y="4535"/>
                    <a:pt x="2153" y="5258"/>
                  </a:cubicBezTo>
                  <a:cubicBezTo>
                    <a:pt x="2525" y="5582"/>
                    <a:pt x="2908" y="5750"/>
                    <a:pt x="3248" y="5750"/>
                  </a:cubicBezTo>
                  <a:cubicBezTo>
                    <a:pt x="3395" y="5750"/>
                    <a:pt x="3531" y="5717"/>
                    <a:pt x="3663" y="5654"/>
                  </a:cubicBezTo>
                  <a:cubicBezTo>
                    <a:pt x="4051" y="5457"/>
                    <a:pt x="4258" y="5011"/>
                    <a:pt x="4219" y="4451"/>
                  </a:cubicBezTo>
                  <a:cubicBezTo>
                    <a:pt x="4151" y="3497"/>
                    <a:pt x="3064" y="1571"/>
                    <a:pt x="3021" y="1488"/>
                  </a:cubicBezTo>
                  <a:lnTo>
                    <a:pt x="3016" y="1488"/>
                  </a:lnTo>
                  <a:cubicBezTo>
                    <a:pt x="2936" y="1344"/>
                    <a:pt x="2193" y="98"/>
                    <a:pt x="1303" y="6"/>
                  </a:cubicBezTo>
                  <a:cubicBezTo>
                    <a:pt x="1271" y="3"/>
                    <a:pt x="1238" y="1"/>
                    <a:pt x="12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6835115" y="1564205"/>
              <a:ext cx="96743" cy="115076"/>
            </a:xfrm>
            <a:custGeom>
              <a:avLst/>
              <a:gdLst/>
              <a:ahLst/>
              <a:cxnLst/>
              <a:rect l="l" t="t" r="r" b="b"/>
              <a:pathLst>
                <a:path w="4380" h="5210" extrusionOk="0">
                  <a:moveTo>
                    <a:pt x="2794" y="1"/>
                  </a:moveTo>
                  <a:cubicBezTo>
                    <a:pt x="1987" y="1"/>
                    <a:pt x="1208" y="1353"/>
                    <a:pt x="1208" y="1353"/>
                  </a:cubicBezTo>
                  <a:cubicBezTo>
                    <a:pt x="1208" y="1353"/>
                    <a:pt x="106" y="3294"/>
                    <a:pt x="42" y="4201"/>
                  </a:cubicBezTo>
                  <a:cubicBezTo>
                    <a:pt x="1" y="4787"/>
                    <a:pt x="283" y="5209"/>
                    <a:pt x="749" y="5209"/>
                  </a:cubicBezTo>
                  <a:cubicBezTo>
                    <a:pt x="1005" y="5209"/>
                    <a:pt x="1316" y="5082"/>
                    <a:pt x="1659" y="4785"/>
                  </a:cubicBezTo>
                  <a:cubicBezTo>
                    <a:pt x="2630" y="3941"/>
                    <a:pt x="4380" y="1417"/>
                    <a:pt x="3409" y="315"/>
                  </a:cubicBezTo>
                  <a:cubicBezTo>
                    <a:pt x="3211" y="90"/>
                    <a:pt x="3001" y="1"/>
                    <a:pt x="279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6829239" y="1558241"/>
              <a:ext cx="93960" cy="127003"/>
            </a:xfrm>
            <a:custGeom>
              <a:avLst/>
              <a:gdLst/>
              <a:ahLst/>
              <a:cxnLst/>
              <a:rect l="l" t="t" r="r" b="b"/>
              <a:pathLst>
                <a:path w="4254" h="5750" extrusionOk="0">
                  <a:moveTo>
                    <a:pt x="3064" y="541"/>
                  </a:moveTo>
                  <a:cubicBezTo>
                    <a:pt x="3167" y="541"/>
                    <a:pt x="3309" y="578"/>
                    <a:pt x="3472" y="765"/>
                  </a:cubicBezTo>
                  <a:cubicBezTo>
                    <a:pt x="3635" y="948"/>
                    <a:pt x="3707" y="1208"/>
                    <a:pt x="3683" y="1532"/>
                  </a:cubicBezTo>
                  <a:cubicBezTo>
                    <a:pt x="3611" y="2610"/>
                    <a:pt x="2508" y="4192"/>
                    <a:pt x="1750" y="4847"/>
                  </a:cubicBezTo>
                  <a:cubicBezTo>
                    <a:pt x="1480" y="5083"/>
                    <a:pt x="1220" y="5209"/>
                    <a:pt x="1016" y="5209"/>
                  </a:cubicBezTo>
                  <a:cubicBezTo>
                    <a:pt x="951" y="5209"/>
                    <a:pt x="892" y="5196"/>
                    <a:pt x="839" y="5170"/>
                  </a:cubicBezTo>
                  <a:cubicBezTo>
                    <a:pt x="655" y="5079"/>
                    <a:pt x="556" y="4815"/>
                    <a:pt x="580" y="4491"/>
                  </a:cubicBezTo>
                  <a:cubicBezTo>
                    <a:pt x="627" y="3796"/>
                    <a:pt x="1411" y="2282"/>
                    <a:pt x="1710" y="1755"/>
                  </a:cubicBezTo>
                  <a:cubicBezTo>
                    <a:pt x="1881" y="1460"/>
                    <a:pt x="2489" y="597"/>
                    <a:pt x="3012" y="544"/>
                  </a:cubicBezTo>
                  <a:cubicBezTo>
                    <a:pt x="3028" y="543"/>
                    <a:pt x="3045" y="541"/>
                    <a:pt x="3064" y="541"/>
                  </a:cubicBezTo>
                  <a:close/>
                  <a:moveTo>
                    <a:pt x="3055" y="1"/>
                  </a:moveTo>
                  <a:cubicBezTo>
                    <a:pt x="3020" y="1"/>
                    <a:pt x="2987" y="3"/>
                    <a:pt x="2956" y="6"/>
                  </a:cubicBezTo>
                  <a:cubicBezTo>
                    <a:pt x="2065" y="98"/>
                    <a:pt x="1322" y="1344"/>
                    <a:pt x="1238" y="1488"/>
                  </a:cubicBezTo>
                  <a:cubicBezTo>
                    <a:pt x="1190" y="1571"/>
                    <a:pt x="108" y="3497"/>
                    <a:pt x="40" y="4451"/>
                  </a:cubicBezTo>
                  <a:cubicBezTo>
                    <a:pt x="1" y="5011"/>
                    <a:pt x="208" y="5457"/>
                    <a:pt x="596" y="5654"/>
                  </a:cubicBezTo>
                  <a:cubicBezTo>
                    <a:pt x="723" y="5717"/>
                    <a:pt x="863" y="5750"/>
                    <a:pt x="1011" y="5750"/>
                  </a:cubicBezTo>
                  <a:cubicBezTo>
                    <a:pt x="1350" y="5750"/>
                    <a:pt x="1730" y="5582"/>
                    <a:pt x="2106" y="5258"/>
                  </a:cubicBezTo>
                  <a:cubicBezTo>
                    <a:pt x="2796" y="4655"/>
                    <a:pt x="4130" y="2957"/>
                    <a:pt x="4222" y="1567"/>
                  </a:cubicBezTo>
                  <a:cubicBezTo>
                    <a:pt x="4254" y="1096"/>
                    <a:pt x="4138" y="705"/>
                    <a:pt x="3879" y="409"/>
                  </a:cubicBezTo>
                  <a:cubicBezTo>
                    <a:pt x="3591" y="82"/>
                    <a:pt x="3287" y="1"/>
                    <a:pt x="305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6557696" y="1819934"/>
              <a:ext cx="178732" cy="231742"/>
            </a:xfrm>
            <a:custGeom>
              <a:avLst/>
              <a:gdLst/>
              <a:ahLst/>
              <a:cxnLst/>
              <a:rect l="l" t="t" r="r" b="b"/>
              <a:pathLst>
                <a:path w="8092" h="1049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6" y="5245"/>
                    <a:pt x="2333" y="8156"/>
                  </a:cubicBezTo>
                  <a:cubicBezTo>
                    <a:pt x="2978" y="9772"/>
                    <a:pt x="3942" y="10491"/>
                    <a:pt x="4827" y="10491"/>
                  </a:cubicBezTo>
                  <a:cubicBezTo>
                    <a:pt x="5538" y="10491"/>
                    <a:pt x="6198" y="10028"/>
                    <a:pt x="6602" y="9192"/>
                  </a:cubicBezTo>
                  <a:cubicBezTo>
                    <a:pt x="7509" y="7318"/>
                    <a:pt x="8092" y="325"/>
                    <a:pt x="8092" y="324"/>
                  </a:cubicBezTo>
                  <a:lnTo>
                    <a:pt x="8092" y="324"/>
                  </a:lnTo>
                  <a:cubicBezTo>
                    <a:pt x="8092" y="324"/>
                    <a:pt x="5968" y="619"/>
                    <a:pt x="3816" y="619"/>
                  </a:cubicBezTo>
                  <a:cubicBezTo>
                    <a:pt x="2326" y="619"/>
                    <a:pt x="822" y="47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6551334" y="1813993"/>
              <a:ext cx="191211" cy="243713"/>
            </a:xfrm>
            <a:custGeom>
              <a:avLst/>
              <a:gdLst/>
              <a:ahLst/>
              <a:cxnLst/>
              <a:rect l="l" t="t" r="r" b="b"/>
              <a:pathLst>
                <a:path w="8657" h="11034" extrusionOk="0">
                  <a:moveTo>
                    <a:pt x="676" y="741"/>
                  </a:moveTo>
                  <a:cubicBezTo>
                    <a:pt x="1577" y="1060"/>
                    <a:pt x="2861" y="1160"/>
                    <a:pt x="4125" y="1160"/>
                  </a:cubicBezTo>
                  <a:cubicBezTo>
                    <a:pt x="5776" y="1160"/>
                    <a:pt x="7393" y="989"/>
                    <a:pt x="8081" y="905"/>
                  </a:cubicBezTo>
                  <a:lnTo>
                    <a:pt x="8081" y="905"/>
                  </a:lnTo>
                  <a:cubicBezTo>
                    <a:pt x="7953" y="2314"/>
                    <a:pt x="7410" y="7763"/>
                    <a:pt x="6647" y="9345"/>
                  </a:cubicBezTo>
                  <a:cubicBezTo>
                    <a:pt x="6298" y="10072"/>
                    <a:pt x="5744" y="10492"/>
                    <a:pt x="5128" y="10492"/>
                  </a:cubicBezTo>
                  <a:cubicBezTo>
                    <a:pt x="5108" y="10492"/>
                    <a:pt x="5089" y="10492"/>
                    <a:pt x="5069" y="10491"/>
                  </a:cubicBezTo>
                  <a:cubicBezTo>
                    <a:pt x="4222" y="10462"/>
                    <a:pt x="3400" y="9652"/>
                    <a:pt x="2873" y="8326"/>
                  </a:cubicBezTo>
                  <a:cubicBezTo>
                    <a:pt x="1942" y="6005"/>
                    <a:pt x="1003" y="2143"/>
                    <a:pt x="676" y="741"/>
                  </a:cubicBezTo>
                  <a:close/>
                  <a:moveTo>
                    <a:pt x="290" y="0"/>
                  </a:moveTo>
                  <a:cubicBezTo>
                    <a:pt x="234" y="0"/>
                    <a:pt x="177" y="18"/>
                    <a:pt x="128" y="54"/>
                  </a:cubicBezTo>
                  <a:cubicBezTo>
                    <a:pt x="45" y="114"/>
                    <a:pt x="1" y="225"/>
                    <a:pt x="25" y="330"/>
                  </a:cubicBezTo>
                  <a:cubicBezTo>
                    <a:pt x="36" y="382"/>
                    <a:pt x="1207" y="5626"/>
                    <a:pt x="2369" y="8526"/>
                  </a:cubicBezTo>
                  <a:cubicBezTo>
                    <a:pt x="2988" y="10079"/>
                    <a:pt x="3966" y="10994"/>
                    <a:pt x="5049" y="11030"/>
                  </a:cubicBezTo>
                  <a:cubicBezTo>
                    <a:pt x="5073" y="11030"/>
                    <a:pt x="5093" y="11034"/>
                    <a:pt x="5117" y="11034"/>
                  </a:cubicBezTo>
                  <a:cubicBezTo>
                    <a:pt x="5944" y="11034"/>
                    <a:pt x="6695" y="10495"/>
                    <a:pt x="7134" y="9580"/>
                  </a:cubicBezTo>
                  <a:cubicBezTo>
                    <a:pt x="8053" y="7679"/>
                    <a:pt x="8628" y="905"/>
                    <a:pt x="8652" y="617"/>
                  </a:cubicBezTo>
                  <a:cubicBezTo>
                    <a:pt x="8656" y="533"/>
                    <a:pt x="8628" y="453"/>
                    <a:pt x="8568" y="397"/>
                  </a:cubicBezTo>
                  <a:cubicBezTo>
                    <a:pt x="8517" y="350"/>
                    <a:pt x="8449" y="322"/>
                    <a:pt x="8380" y="322"/>
                  </a:cubicBezTo>
                  <a:cubicBezTo>
                    <a:pt x="8368" y="322"/>
                    <a:pt x="8356" y="323"/>
                    <a:pt x="8344" y="325"/>
                  </a:cubicBezTo>
                  <a:cubicBezTo>
                    <a:pt x="8309" y="330"/>
                    <a:pt x="6187" y="617"/>
                    <a:pt x="4073" y="617"/>
                  </a:cubicBezTo>
                  <a:cubicBezTo>
                    <a:pt x="2633" y="617"/>
                    <a:pt x="1196" y="484"/>
                    <a:pt x="423" y="37"/>
                  </a:cubicBezTo>
                  <a:cubicBezTo>
                    <a:pt x="382" y="12"/>
                    <a:pt x="336" y="0"/>
                    <a:pt x="2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6406109" y="1294605"/>
              <a:ext cx="467614" cy="614982"/>
            </a:xfrm>
            <a:custGeom>
              <a:avLst/>
              <a:gdLst/>
              <a:ahLst/>
              <a:cxnLst/>
              <a:rect l="l" t="t" r="r" b="b"/>
              <a:pathLst>
                <a:path w="21171" h="27843" extrusionOk="0">
                  <a:moveTo>
                    <a:pt x="10191" y="1"/>
                  </a:moveTo>
                  <a:cubicBezTo>
                    <a:pt x="8649" y="1"/>
                    <a:pt x="7132" y="530"/>
                    <a:pt x="5700" y="1776"/>
                  </a:cubicBezTo>
                  <a:cubicBezTo>
                    <a:pt x="2202" y="4820"/>
                    <a:pt x="1" y="9805"/>
                    <a:pt x="1167" y="14270"/>
                  </a:cubicBezTo>
                  <a:cubicBezTo>
                    <a:pt x="1167" y="14270"/>
                    <a:pt x="2852" y="20226"/>
                    <a:pt x="6024" y="23720"/>
                  </a:cubicBezTo>
                  <a:cubicBezTo>
                    <a:pt x="8850" y="26834"/>
                    <a:pt x="10081" y="27842"/>
                    <a:pt x="11507" y="27842"/>
                  </a:cubicBezTo>
                  <a:cubicBezTo>
                    <a:pt x="11682" y="27842"/>
                    <a:pt x="11860" y="27827"/>
                    <a:pt x="12044" y="27799"/>
                  </a:cubicBezTo>
                  <a:cubicBezTo>
                    <a:pt x="13725" y="27539"/>
                    <a:pt x="15539" y="25338"/>
                    <a:pt x="18063" y="20745"/>
                  </a:cubicBezTo>
                  <a:cubicBezTo>
                    <a:pt x="20587" y="16147"/>
                    <a:pt x="20783" y="12653"/>
                    <a:pt x="20975" y="12329"/>
                  </a:cubicBezTo>
                  <a:cubicBezTo>
                    <a:pt x="21171" y="12006"/>
                    <a:pt x="20459" y="5530"/>
                    <a:pt x="16833" y="2747"/>
                  </a:cubicBezTo>
                  <a:cubicBezTo>
                    <a:pt x="14691" y="1103"/>
                    <a:pt x="12415" y="1"/>
                    <a:pt x="10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6407651" y="1288921"/>
              <a:ext cx="463022" cy="466746"/>
            </a:xfrm>
            <a:custGeom>
              <a:avLst/>
              <a:gdLst/>
              <a:ahLst/>
              <a:cxnLst/>
              <a:rect l="l" t="t" r="r" b="b"/>
              <a:pathLst>
                <a:path w="207866" h="209538" extrusionOk="0">
                  <a:moveTo>
                    <a:pt x="100044" y="1"/>
                  </a:moveTo>
                  <a:cubicBezTo>
                    <a:pt x="84897" y="1"/>
                    <a:pt x="69993" y="5200"/>
                    <a:pt x="55941" y="17430"/>
                  </a:cubicBezTo>
                  <a:cubicBezTo>
                    <a:pt x="21615" y="47310"/>
                    <a:pt x="0" y="96254"/>
                    <a:pt x="11444" y="140116"/>
                  </a:cubicBezTo>
                  <a:cubicBezTo>
                    <a:pt x="11444" y="140116"/>
                    <a:pt x="14622" y="151358"/>
                    <a:pt x="20814" y="166875"/>
                  </a:cubicBezTo>
                  <a:cubicBezTo>
                    <a:pt x="20823" y="164821"/>
                    <a:pt x="21056" y="162868"/>
                    <a:pt x="21615" y="161095"/>
                  </a:cubicBezTo>
                  <a:cubicBezTo>
                    <a:pt x="27848" y="141334"/>
                    <a:pt x="44102" y="106338"/>
                    <a:pt x="91588" y="106338"/>
                  </a:cubicBezTo>
                  <a:cubicBezTo>
                    <a:pt x="101884" y="106338"/>
                    <a:pt x="113647" y="107983"/>
                    <a:pt x="127095" y="111784"/>
                  </a:cubicBezTo>
                  <a:cubicBezTo>
                    <a:pt x="186994" y="128722"/>
                    <a:pt x="179669" y="181395"/>
                    <a:pt x="174091" y="209537"/>
                  </a:cubicBezTo>
                  <a:cubicBezTo>
                    <a:pt x="175170" y="207613"/>
                    <a:pt x="176249" y="205701"/>
                    <a:pt x="177355" y="203686"/>
                  </a:cubicBezTo>
                  <a:cubicBezTo>
                    <a:pt x="202144" y="158552"/>
                    <a:pt x="204056" y="124227"/>
                    <a:pt x="205959" y="121048"/>
                  </a:cubicBezTo>
                  <a:cubicBezTo>
                    <a:pt x="207866" y="117869"/>
                    <a:pt x="200873" y="54299"/>
                    <a:pt x="165275" y="26967"/>
                  </a:cubicBezTo>
                  <a:cubicBezTo>
                    <a:pt x="144251" y="10823"/>
                    <a:pt x="121896" y="1"/>
                    <a:pt x="10004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6401537" y="1288973"/>
              <a:ext cx="479409" cy="626622"/>
            </a:xfrm>
            <a:custGeom>
              <a:avLst/>
              <a:gdLst/>
              <a:ahLst/>
              <a:cxnLst/>
              <a:rect l="l" t="t" r="r" b="b"/>
              <a:pathLst>
                <a:path w="21705" h="28370" extrusionOk="0">
                  <a:moveTo>
                    <a:pt x="10409" y="524"/>
                  </a:moveTo>
                  <a:cubicBezTo>
                    <a:pt x="12376" y="524"/>
                    <a:pt x="14538" y="1422"/>
                    <a:pt x="16876" y="3217"/>
                  </a:cubicBezTo>
                  <a:cubicBezTo>
                    <a:pt x="20327" y="5870"/>
                    <a:pt x="21062" y="11929"/>
                    <a:pt x="20950" y="12444"/>
                  </a:cubicBezTo>
                  <a:cubicBezTo>
                    <a:pt x="20886" y="12552"/>
                    <a:pt x="20850" y="12720"/>
                    <a:pt x="20762" y="13187"/>
                  </a:cubicBezTo>
                  <a:cubicBezTo>
                    <a:pt x="20526" y="14425"/>
                    <a:pt x="19979" y="17325"/>
                    <a:pt x="18034" y="20868"/>
                  </a:cubicBezTo>
                  <a:cubicBezTo>
                    <a:pt x="15502" y="25477"/>
                    <a:pt x="13757" y="27546"/>
                    <a:pt x="12207" y="27786"/>
                  </a:cubicBezTo>
                  <a:cubicBezTo>
                    <a:pt x="12038" y="27812"/>
                    <a:pt x="11876" y="27826"/>
                    <a:pt x="11715" y="27826"/>
                  </a:cubicBezTo>
                  <a:cubicBezTo>
                    <a:pt x="10410" y="27826"/>
                    <a:pt x="9244" y="26896"/>
                    <a:pt x="6431" y="23792"/>
                  </a:cubicBezTo>
                  <a:cubicBezTo>
                    <a:pt x="3363" y="20413"/>
                    <a:pt x="1678" y="14605"/>
                    <a:pt x="1634" y="14453"/>
                  </a:cubicBezTo>
                  <a:cubicBezTo>
                    <a:pt x="576" y="10383"/>
                    <a:pt x="2364" y="5474"/>
                    <a:pt x="6084" y="2235"/>
                  </a:cubicBezTo>
                  <a:cubicBezTo>
                    <a:pt x="7396" y="1094"/>
                    <a:pt x="8841" y="524"/>
                    <a:pt x="10409" y="524"/>
                  </a:cubicBezTo>
                  <a:close/>
                  <a:moveTo>
                    <a:pt x="10393" y="0"/>
                  </a:moveTo>
                  <a:cubicBezTo>
                    <a:pt x="8697" y="0"/>
                    <a:pt x="7129" y="608"/>
                    <a:pt x="5728" y="1827"/>
                  </a:cubicBezTo>
                  <a:cubicBezTo>
                    <a:pt x="1853" y="5199"/>
                    <a:pt x="0" y="10327"/>
                    <a:pt x="1114" y="14593"/>
                  </a:cubicBezTo>
                  <a:lnTo>
                    <a:pt x="1114" y="14597"/>
                  </a:lnTo>
                  <a:cubicBezTo>
                    <a:pt x="1182" y="14844"/>
                    <a:pt x="2852" y="20656"/>
                    <a:pt x="6027" y="24159"/>
                  </a:cubicBezTo>
                  <a:cubicBezTo>
                    <a:pt x="8816" y="27227"/>
                    <a:pt x="10125" y="28370"/>
                    <a:pt x="11711" y="28370"/>
                  </a:cubicBezTo>
                  <a:cubicBezTo>
                    <a:pt x="11899" y="28370"/>
                    <a:pt x="12091" y="28353"/>
                    <a:pt x="12291" y="28322"/>
                  </a:cubicBezTo>
                  <a:cubicBezTo>
                    <a:pt x="14048" y="28049"/>
                    <a:pt x="15849" y="25969"/>
                    <a:pt x="18506" y="21128"/>
                  </a:cubicBezTo>
                  <a:cubicBezTo>
                    <a:pt x="20495" y="17509"/>
                    <a:pt x="21054" y="14553"/>
                    <a:pt x="21293" y="13287"/>
                  </a:cubicBezTo>
                  <a:cubicBezTo>
                    <a:pt x="21341" y="13035"/>
                    <a:pt x="21393" y="12772"/>
                    <a:pt x="21413" y="12724"/>
                  </a:cubicBezTo>
                  <a:cubicBezTo>
                    <a:pt x="21704" y="12237"/>
                    <a:pt x="20871" y="5602"/>
                    <a:pt x="17204" y="2790"/>
                  </a:cubicBezTo>
                  <a:cubicBezTo>
                    <a:pt x="14786" y="932"/>
                    <a:pt x="12492" y="0"/>
                    <a:pt x="1039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6628177" y="1672456"/>
              <a:ext cx="50315" cy="136655"/>
            </a:xfrm>
            <a:custGeom>
              <a:avLst/>
              <a:gdLst/>
              <a:ahLst/>
              <a:cxnLst/>
              <a:rect l="l" t="t" r="r" b="b"/>
              <a:pathLst>
                <a:path w="2278" h="6187" extrusionOk="0">
                  <a:moveTo>
                    <a:pt x="1992" y="1"/>
                  </a:moveTo>
                  <a:cubicBezTo>
                    <a:pt x="1859" y="1"/>
                    <a:pt x="1744" y="96"/>
                    <a:pt x="1722" y="231"/>
                  </a:cubicBezTo>
                  <a:cubicBezTo>
                    <a:pt x="1706" y="334"/>
                    <a:pt x="1330" y="2795"/>
                    <a:pt x="1394" y="4102"/>
                  </a:cubicBezTo>
                  <a:cubicBezTo>
                    <a:pt x="1418" y="4565"/>
                    <a:pt x="1483" y="4920"/>
                    <a:pt x="1527" y="5180"/>
                  </a:cubicBezTo>
                  <a:cubicBezTo>
                    <a:pt x="1558" y="5348"/>
                    <a:pt x="1594" y="5559"/>
                    <a:pt x="1582" y="5599"/>
                  </a:cubicBezTo>
                  <a:cubicBezTo>
                    <a:pt x="1582" y="5599"/>
                    <a:pt x="1562" y="5619"/>
                    <a:pt x="1479" y="5639"/>
                  </a:cubicBezTo>
                  <a:cubicBezTo>
                    <a:pt x="1459" y="5644"/>
                    <a:pt x="1438" y="5646"/>
                    <a:pt x="1417" y="5646"/>
                  </a:cubicBezTo>
                  <a:cubicBezTo>
                    <a:pt x="1109" y="5646"/>
                    <a:pt x="692" y="5200"/>
                    <a:pt x="528" y="4968"/>
                  </a:cubicBezTo>
                  <a:cubicBezTo>
                    <a:pt x="474" y="4893"/>
                    <a:pt x="391" y="4853"/>
                    <a:pt x="306" y="4853"/>
                  </a:cubicBezTo>
                  <a:cubicBezTo>
                    <a:pt x="252" y="4853"/>
                    <a:pt x="197" y="4869"/>
                    <a:pt x="148" y="4904"/>
                  </a:cubicBezTo>
                  <a:cubicBezTo>
                    <a:pt x="28" y="4992"/>
                    <a:pt x="1" y="5160"/>
                    <a:pt x="84" y="5284"/>
                  </a:cubicBezTo>
                  <a:cubicBezTo>
                    <a:pt x="156" y="5379"/>
                    <a:pt x="751" y="6187"/>
                    <a:pt x="1418" y="6187"/>
                  </a:cubicBezTo>
                  <a:cubicBezTo>
                    <a:pt x="1479" y="6187"/>
                    <a:pt x="1534" y="6178"/>
                    <a:pt x="1594" y="6166"/>
                  </a:cubicBezTo>
                  <a:cubicBezTo>
                    <a:pt x="2229" y="6027"/>
                    <a:pt x="2145" y="5567"/>
                    <a:pt x="2062" y="5084"/>
                  </a:cubicBezTo>
                  <a:cubicBezTo>
                    <a:pt x="2014" y="4824"/>
                    <a:pt x="1958" y="4504"/>
                    <a:pt x="1934" y="4078"/>
                  </a:cubicBezTo>
                  <a:cubicBezTo>
                    <a:pt x="1874" y="2823"/>
                    <a:pt x="2253" y="334"/>
                    <a:pt x="2257" y="310"/>
                  </a:cubicBezTo>
                  <a:cubicBezTo>
                    <a:pt x="2277" y="163"/>
                    <a:pt x="2178" y="28"/>
                    <a:pt x="2030" y="4"/>
                  </a:cubicBezTo>
                  <a:cubicBezTo>
                    <a:pt x="2017" y="2"/>
                    <a:pt x="2004" y="1"/>
                    <a:pt x="199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6522400" y="1695339"/>
              <a:ext cx="70702" cy="21845"/>
            </a:xfrm>
            <a:custGeom>
              <a:avLst/>
              <a:gdLst/>
              <a:ahLst/>
              <a:cxnLst/>
              <a:rect l="l" t="t" r="r" b="b"/>
              <a:pathLst>
                <a:path w="3201" h="989" extrusionOk="0">
                  <a:moveTo>
                    <a:pt x="306" y="1"/>
                  </a:moveTo>
                  <a:cubicBezTo>
                    <a:pt x="222" y="1"/>
                    <a:pt x="140" y="38"/>
                    <a:pt x="88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0" y="301"/>
                    <a:pt x="3116" y="181"/>
                  </a:cubicBezTo>
                  <a:cubicBezTo>
                    <a:pt x="3061" y="105"/>
                    <a:pt x="2977" y="64"/>
                    <a:pt x="2892" y="64"/>
                  </a:cubicBezTo>
                  <a:cubicBezTo>
                    <a:pt x="2839" y="64"/>
                    <a:pt x="2786" y="80"/>
                    <a:pt x="2740" y="113"/>
                  </a:cubicBezTo>
                  <a:cubicBezTo>
                    <a:pt x="2380" y="365"/>
                    <a:pt x="2019" y="451"/>
                    <a:pt x="1695" y="451"/>
                  </a:cubicBezTo>
                  <a:cubicBezTo>
                    <a:pt x="1017" y="451"/>
                    <a:pt x="497" y="75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6703959" y="1695339"/>
              <a:ext cx="70790" cy="21845"/>
            </a:xfrm>
            <a:custGeom>
              <a:avLst/>
              <a:gdLst/>
              <a:ahLst/>
              <a:cxnLst/>
              <a:rect l="l" t="t" r="r" b="b"/>
              <a:pathLst>
                <a:path w="3205" h="989" extrusionOk="0">
                  <a:moveTo>
                    <a:pt x="306" y="1"/>
                  </a:moveTo>
                  <a:cubicBezTo>
                    <a:pt x="223" y="1"/>
                    <a:pt x="140" y="38"/>
                    <a:pt x="89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4" y="301"/>
                    <a:pt x="3116" y="181"/>
                  </a:cubicBezTo>
                  <a:cubicBezTo>
                    <a:pt x="3065" y="105"/>
                    <a:pt x="2980" y="65"/>
                    <a:pt x="2894" y="65"/>
                  </a:cubicBezTo>
                  <a:cubicBezTo>
                    <a:pt x="2840" y="65"/>
                    <a:pt x="2786" y="81"/>
                    <a:pt x="2740" y="113"/>
                  </a:cubicBezTo>
                  <a:cubicBezTo>
                    <a:pt x="2379" y="366"/>
                    <a:pt x="2018" y="452"/>
                    <a:pt x="1694" y="452"/>
                  </a:cubicBezTo>
                  <a:cubicBezTo>
                    <a:pt x="1018" y="452"/>
                    <a:pt x="501" y="78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6496381" y="1603079"/>
              <a:ext cx="130758" cy="56036"/>
            </a:xfrm>
            <a:custGeom>
              <a:avLst/>
              <a:gdLst/>
              <a:ahLst/>
              <a:cxnLst/>
              <a:rect l="l" t="t" r="r" b="b"/>
              <a:pathLst>
                <a:path w="5920" h="2537" extrusionOk="0">
                  <a:moveTo>
                    <a:pt x="2320" y="0"/>
                  </a:moveTo>
                  <a:cubicBezTo>
                    <a:pt x="1714" y="0"/>
                    <a:pt x="1016" y="113"/>
                    <a:pt x="216" y="392"/>
                  </a:cubicBezTo>
                  <a:cubicBezTo>
                    <a:pt x="76" y="444"/>
                    <a:pt x="0" y="596"/>
                    <a:pt x="52" y="739"/>
                  </a:cubicBezTo>
                  <a:cubicBezTo>
                    <a:pt x="90" y="849"/>
                    <a:pt x="194" y="920"/>
                    <a:pt x="305" y="920"/>
                  </a:cubicBezTo>
                  <a:cubicBezTo>
                    <a:pt x="335" y="920"/>
                    <a:pt x="365" y="914"/>
                    <a:pt x="395" y="903"/>
                  </a:cubicBezTo>
                  <a:cubicBezTo>
                    <a:pt x="1139" y="643"/>
                    <a:pt x="1781" y="538"/>
                    <a:pt x="2332" y="538"/>
                  </a:cubicBezTo>
                  <a:cubicBezTo>
                    <a:pt x="4577" y="538"/>
                    <a:pt x="5326" y="2276"/>
                    <a:pt x="5365" y="2369"/>
                  </a:cubicBezTo>
                  <a:cubicBezTo>
                    <a:pt x="5409" y="2474"/>
                    <a:pt x="5508" y="2537"/>
                    <a:pt x="5616" y="2537"/>
                  </a:cubicBezTo>
                  <a:cubicBezTo>
                    <a:pt x="5648" y="2537"/>
                    <a:pt x="5684" y="2529"/>
                    <a:pt x="5715" y="2517"/>
                  </a:cubicBezTo>
                  <a:cubicBezTo>
                    <a:pt x="5855" y="2461"/>
                    <a:pt x="5920" y="2306"/>
                    <a:pt x="5864" y="2166"/>
                  </a:cubicBezTo>
                  <a:cubicBezTo>
                    <a:pt x="5854" y="2139"/>
                    <a:pt x="4952" y="0"/>
                    <a:pt x="232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6688520" y="1599545"/>
              <a:ext cx="117969" cy="51287"/>
            </a:xfrm>
            <a:custGeom>
              <a:avLst/>
              <a:gdLst/>
              <a:ahLst/>
              <a:cxnLst/>
              <a:rect l="l" t="t" r="r" b="b"/>
              <a:pathLst>
                <a:path w="5341" h="2322" extrusionOk="0">
                  <a:moveTo>
                    <a:pt x="2909" y="0"/>
                  </a:moveTo>
                  <a:cubicBezTo>
                    <a:pt x="2480" y="0"/>
                    <a:pt x="2080" y="78"/>
                    <a:pt x="1710" y="232"/>
                  </a:cubicBezTo>
                  <a:cubicBezTo>
                    <a:pt x="488" y="748"/>
                    <a:pt x="69" y="1915"/>
                    <a:pt x="52" y="1962"/>
                  </a:cubicBezTo>
                  <a:cubicBezTo>
                    <a:pt x="1" y="2106"/>
                    <a:pt x="76" y="2258"/>
                    <a:pt x="216" y="2309"/>
                  </a:cubicBezTo>
                  <a:cubicBezTo>
                    <a:pt x="248" y="2317"/>
                    <a:pt x="276" y="2322"/>
                    <a:pt x="308" y="2322"/>
                  </a:cubicBezTo>
                  <a:cubicBezTo>
                    <a:pt x="419" y="2322"/>
                    <a:pt x="524" y="2254"/>
                    <a:pt x="563" y="2142"/>
                  </a:cubicBezTo>
                  <a:cubicBezTo>
                    <a:pt x="563" y="2130"/>
                    <a:pt x="915" y="1155"/>
                    <a:pt x="1918" y="732"/>
                  </a:cubicBezTo>
                  <a:cubicBezTo>
                    <a:pt x="2220" y="606"/>
                    <a:pt x="2552" y="543"/>
                    <a:pt x="2910" y="543"/>
                  </a:cubicBezTo>
                  <a:cubicBezTo>
                    <a:pt x="3507" y="543"/>
                    <a:pt x="4178" y="718"/>
                    <a:pt x="4917" y="1067"/>
                  </a:cubicBezTo>
                  <a:cubicBezTo>
                    <a:pt x="4954" y="1085"/>
                    <a:pt x="4994" y="1094"/>
                    <a:pt x="5033" y="1094"/>
                  </a:cubicBezTo>
                  <a:cubicBezTo>
                    <a:pt x="5133" y="1094"/>
                    <a:pt x="5231" y="1038"/>
                    <a:pt x="5277" y="940"/>
                  </a:cubicBezTo>
                  <a:cubicBezTo>
                    <a:pt x="5341" y="804"/>
                    <a:pt x="5281" y="644"/>
                    <a:pt x="5149" y="580"/>
                  </a:cubicBezTo>
                  <a:cubicBezTo>
                    <a:pt x="4336" y="194"/>
                    <a:pt x="3587" y="0"/>
                    <a:pt x="29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6443084" y="1648182"/>
              <a:ext cx="200709" cy="130559"/>
            </a:xfrm>
            <a:custGeom>
              <a:avLst/>
              <a:gdLst/>
              <a:ahLst/>
              <a:cxnLst/>
              <a:rect l="l" t="t" r="r" b="b"/>
              <a:pathLst>
                <a:path w="9087" h="5911" extrusionOk="0">
                  <a:moveTo>
                    <a:pt x="4414" y="539"/>
                  </a:moveTo>
                  <a:cubicBezTo>
                    <a:pt x="6412" y="539"/>
                    <a:pt x="8544" y="1090"/>
                    <a:pt x="8544" y="2632"/>
                  </a:cubicBezTo>
                  <a:cubicBezTo>
                    <a:pt x="8544" y="4141"/>
                    <a:pt x="6751" y="5372"/>
                    <a:pt x="4542" y="5372"/>
                  </a:cubicBezTo>
                  <a:cubicBezTo>
                    <a:pt x="2337" y="5372"/>
                    <a:pt x="540" y="4141"/>
                    <a:pt x="540" y="2632"/>
                  </a:cubicBezTo>
                  <a:cubicBezTo>
                    <a:pt x="540" y="743"/>
                    <a:pt x="3248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0" y="959"/>
                    <a:pt x="0" y="2632"/>
                  </a:cubicBezTo>
                  <a:cubicBezTo>
                    <a:pt x="0" y="4441"/>
                    <a:pt x="2037" y="5911"/>
                    <a:pt x="4542" y="5911"/>
                  </a:cubicBezTo>
                  <a:cubicBezTo>
                    <a:pt x="7046" y="5911"/>
                    <a:pt x="9087" y="4441"/>
                    <a:pt x="9087" y="2632"/>
                  </a:cubicBezTo>
                  <a:cubicBezTo>
                    <a:pt x="9087" y="983"/>
                    <a:pt x="7338" y="0"/>
                    <a:pt x="44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6660380" y="1648182"/>
              <a:ext cx="200731" cy="130559"/>
            </a:xfrm>
            <a:custGeom>
              <a:avLst/>
              <a:gdLst/>
              <a:ahLst/>
              <a:cxnLst/>
              <a:rect l="l" t="t" r="r" b="b"/>
              <a:pathLst>
                <a:path w="9088" h="5911" extrusionOk="0">
                  <a:moveTo>
                    <a:pt x="4414" y="539"/>
                  </a:moveTo>
                  <a:cubicBezTo>
                    <a:pt x="6411" y="539"/>
                    <a:pt x="8544" y="1090"/>
                    <a:pt x="8544" y="2632"/>
                  </a:cubicBezTo>
                  <a:cubicBezTo>
                    <a:pt x="8544" y="4141"/>
                    <a:pt x="6750" y="5372"/>
                    <a:pt x="4545" y="5372"/>
                  </a:cubicBezTo>
                  <a:cubicBezTo>
                    <a:pt x="2337" y="5372"/>
                    <a:pt x="543" y="4141"/>
                    <a:pt x="543" y="2632"/>
                  </a:cubicBezTo>
                  <a:cubicBezTo>
                    <a:pt x="543" y="743"/>
                    <a:pt x="3251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1" y="959"/>
                    <a:pt x="1" y="2632"/>
                  </a:cubicBezTo>
                  <a:cubicBezTo>
                    <a:pt x="1" y="4441"/>
                    <a:pt x="2038" y="5911"/>
                    <a:pt x="4545" y="5911"/>
                  </a:cubicBezTo>
                  <a:cubicBezTo>
                    <a:pt x="7050" y="5911"/>
                    <a:pt x="9087" y="4441"/>
                    <a:pt x="9087" y="2632"/>
                  </a:cubicBezTo>
                  <a:cubicBezTo>
                    <a:pt x="9087" y="983"/>
                    <a:pt x="7342" y="0"/>
                    <a:pt x="44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5644223" y="2852679"/>
              <a:ext cx="75628" cy="1466014"/>
            </a:xfrm>
            <a:custGeom>
              <a:avLst/>
              <a:gdLst/>
              <a:ahLst/>
              <a:cxnLst/>
              <a:rect l="l" t="t" r="r" b="b"/>
              <a:pathLst>
                <a:path w="3424" h="66373" extrusionOk="0">
                  <a:moveTo>
                    <a:pt x="268" y="0"/>
                  </a:moveTo>
                  <a:lnTo>
                    <a:pt x="1" y="65590"/>
                  </a:lnTo>
                  <a:cubicBezTo>
                    <a:pt x="1" y="66021"/>
                    <a:pt x="349" y="66373"/>
                    <a:pt x="780" y="66373"/>
                  </a:cubicBezTo>
                  <a:cubicBezTo>
                    <a:pt x="1199" y="66373"/>
                    <a:pt x="1542" y="66041"/>
                    <a:pt x="1558" y="65621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5638237" y="2846760"/>
              <a:ext cx="87709" cy="1477853"/>
            </a:xfrm>
            <a:custGeom>
              <a:avLst/>
              <a:gdLst/>
              <a:ahLst/>
              <a:cxnLst/>
              <a:rect l="l" t="t" r="r" b="b"/>
              <a:pathLst>
                <a:path w="3971" h="66909" extrusionOk="0">
                  <a:moveTo>
                    <a:pt x="811" y="548"/>
                  </a:moveTo>
                  <a:lnTo>
                    <a:pt x="3419" y="624"/>
                  </a:lnTo>
                  <a:lnTo>
                    <a:pt x="1558" y="65878"/>
                  </a:lnTo>
                  <a:cubicBezTo>
                    <a:pt x="1550" y="66153"/>
                    <a:pt x="1326" y="66369"/>
                    <a:pt x="1051" y="66369"/>
                  </a:cubicBezTo>
                  <a:cubicBezTo>
                    <a:pt x="915" y="66369"/>
                    <a:pt x="787" y="66317"/>
                    <a:pt x="692" y="66221"/>
                  </a:cubicBezTo>
                  <a:cubicBezTo>
                    <a:pt x="596" y="66125"/>
                    <a:pt x="543" y="65994"/>
                    <a:pt x="543" y="65858"/>
                  </a:cubicBezTo>
                  <a:lnTo>
                    <a:pt x="811" y="548"/>
                  </a:lnTo>
                  <a:close/>
                  <a:moveTo>
                    <a:pt x="535" y="0"/>
                  </a:moveTo>
                  <a:cubicBezTo>
                    <a:pt x="467" y="0"/>
                    <a:pt x="401" y="28"/>
                    <a:pt x="351" y="76"/>
                  </a:cubicBezTo>
                  <a:cubicBezTo>
                    <a:pt x="300" y="124"/>
                    <a:pt x="272" y="196"/>
                    <a:pt x="268" y="268"/>
                  </a:cubicBezTo>
                  <a:lnTo>
                    <a:pt x="4" y="65858"/>
                  </a:lnTo>
                  <a:cubicBezTo>
                    <a:pt x="0" y="66138"/>
                    <a:pt x="108" y="66401"/>
                    <a:pt x="308" y="66601"/>
                  </a:cubicBezTo>
                  <a:cubicBezTo>
                    <a:pt x="508" y="66800"/>
                    <a:pt x="771" y="66908"/>
                    <a:pt x="1051" y="66908"/>
                  </a:cubicBezTo>
                  <a:cubicBezTo>
                    <a:pt x="1618" y="66908"/>
                    <a:pt x="2082" y="66464"/>
                    <a:pt x="2097" y="65898"/>
                  </a:cubicBezTo>
                  <a:lnTo>
                    <a:pt x="3966" y="368"/>
                  </a:lnTo>
                  <a:cubicBezTo>
                    <a:pt x="3970" y="216"/>
                    <a:pt x="3855" y="93"/>
                    <a:pt x="3703" y="89"/>
                  </a:cubicBezTo>
                  <a:lnTo>
                    <a:pt x="548" y="1"/>
                  </a:lnTo>
                  <a:cubicBezTo>
                    <a:pt x="543" y="0"/>
                    <a:pt x="539" y="0"/>
                    <a:pt x="53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5546662" y="3191281"/>
              <a:ext cx="75628" cy="1515136"/>
            </a:xfrm>
            <a:custGeom>
              <a:avLst/>
              <a:gdLst/>
              <a:ahLst/>
              <a:cxnLst/>
              <a:rect l="l" t="t" r="r" b="b"/>
              <a:pathLst>
                <a:path w="3424" h="68597" extrusionOk="0">
                  <a:moveTo>
                    <a:pt x="268" y="0"/>
                  </a:moveTo>
                  <a:lnTo>
                    <a:pt x="0" y="67814"/>
                  </a:lnTo>
                  <a:cubicBezTo>
                    <a:pt x="0" y="68245"/>
                    <a:pt x="347" y="68597"/>
                    <a:pt x="779" y="68597"/>
                  </a:cubicBezTo>
                  <a:cubicBezTo>
                    <a:pt x="1199" y="68597"/>
                    <a:pt x="1542" y="68261"/>
                    <a:pt x="1554" y="67846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5540655" y="3185361"/>
              <a:ext cx="87709" cy="1526975"/>
            </a:xfrm>
            <a:custGeom>
              <a:avLst/>
              <a:gdLst/>
              <a:ahLst/>
              <a:cxnLst/>
              <a:rect l="l" t="t" r="r" b="b"/>
              <a:pathLst>
                <a:path w="3971" h="69133" extrusionOk="0">
                  <a:moveTo>
                    <a:pt x="807" y="547"/>
                  </a:moveTo>
                  <a:lnTo>
                    <a:pt x="3420" y="624"/>
                  </a:lnTo>
                  <a:lnTo>
                    <a:pt x="1558" y="68102"/>
                  </a:lnTo>
                  <a:cubicBezTo>
                    <a:pt x="1546" y="68378"/>
                    <a:pt x="1327" y="68594"/>
                    <a:pt x="1051" y="68594"/>
                  </a:cubicBezTo>
                  <a:cubicBezTo>
                    <a:pt x="916" y="68594"/>
                    <a:pt x="787" y="68542"/>
                    <a:pt x="691" y="68441"/>
                  </a:cubicBezTo>
                  <a:cubicBezTo>
                    <a:pt x="595" y="68345"/>
                    <a:pt x="544" y="68218"/>
                    <a:pt x="544" y="68082"/>
                  </a:cubicBezTo>
                  <a:lnTo>
                    <a:pt x="807" y="547"/>
                  </a:lnTo>
                  <a:close/>
                  <a:moveTo>
                    <a:pt x="531" y="0"/>
                  </a:moveTo>
                  <a:cubicBezTo>
                    <a:pt x="459" y="0"/>
                    <a:pt x="400" y="28"/>
                    <a:pt x="352" y="77"/>
                  </a:cubicBezTo>
                  <a:cubicBezTo>
                    <a:pt x="300" y="124"/>
                    <a:pt x="269" y="196"/>
                    <a:pt x="269" y="268"/>
                  </a:cubicBezTo>
                  <a:lnTo>
                    <a:pt x="0" y="68082"/>
                  </a:lnTo>
                  <a:cubicBezTo>
                    <a:pt x="0" y="68362"/>
                    <a:pt x="108" y="68625"/>
                    <a:pt x="308" y="68825"/>
                  </a:cubicBezTo>
                  <a:cubicBezTo>
                    <a:pt x="503" y="69025"/>
                    <a:pt x="772" y="69132"/>
                    <a:pt x="1051" y="69132"/>
                  </a:cubicBezTo>
                  <a:cubicBezTo>
                    <a:pt x="1618" y="69132"/>
                    <a:pt x="2077" y="68690"/>
                    <a:pt x="2098" y="68118"/>
                  </a:cubicBezTo>
                  <a:lnTo>
                    <a:pt x="3967" y="368"/>
                  </a:lnTo>
                  <a:cubicBezTo>
                    <a:pt x="3971" y="216"/>
                    <a:pt x="3851" y="92"/>
                    <a:pt x="3703" y="88"/>
                  </a:cubicBezTo>
                  <a:lnTo>
                    <a:pt x="548" y="1"/>
                  </a:lnTo>
                  <a:cubicBezTo>
                    <a:pt x="542" y="0"/>
                    <a:pt x="536" y="0"/>
                    <a:pt x="53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7583351" y="2852679"/>
              <a:ext cx="75628" cy="1466014"/>
            </a:xfrm>
            <a:custGeom>
              <a:avLst/>
              <a:gdLst/>
              <a:ahLst/>
              <a:cxnLst/>
              <a:rect l="l" t="t" r="r" b="b"/>
              <a:pathLst>
                <a:path w="3424" h="66373" extrusionOk="0">
                  <a:moveTo>
                    <a:pt x="3156" y="0"/>
                  </a:moveTo>
                  <a:lnTo>
                    <a:pt x="1" y="92"/>
                  </a:lnTo>
                  <a:lnTo>
                    <a:pt x="1870" y="65621"/>
                  </a:lnTo>
                  <a:cubicBezTo>
                    <a:pt x="1882" y="66041"/>
                    <a:pt x="2226" y="66373"/>
                    <a:pt x="2645" y="66373"/>
                  </a:cubicBezTo>
                  <a:cubicBezTo>
                    <a:pt x="3077" y="66373"/>
                    <a:pt x="3424" y="66021"/>
                    <a:pt x="3424" y="65590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7577277" y="2846760"/>
              <a:ext cx="87732" cy="1477853"/>
            </a:xfrm>
            <a:custGeom>
              <a:avLst/>
              <a:gdLst/>
              <a:ahLst/>
              <a:cxnLst/>
              <a:rect l="l" t="t" r="r" b="b"/>
              <a:pathLst>
                <a:path w="3972" h="66909" extrusionOk="0">
                  <a:moveTo>
                    <a:pt x="3164" y="548"/>
                  </a:moveTo>
                  <a:lnTo>
                    <a:pt x="3427" y="65858"/>
                  </a:lnTo>
                  <a:cubicBezTo>
                    <a:pt x="3427" y="65994"/>
                    <a:pt x="3376" y="66125"/>
                    <a:pt x="3280" y="66221"/>
                  </a:cubicBezTo>
                  <a:cubicBezTo>
                    <a:pt x="3184" y="66317"/>
                    <a:pt x="3056" y="66369"/>
                    <a:pt x="2920" y="66369"/>
                  </a:cubicBezTo>
                  <a:cubicBezTo>
                    <a:pt x="2644" y="66369"/>
                    <a:pt x="2425" y="66153"/>
                    <a:pt x="2413" y="65882"/>
                  </a:cubicBezTo>
                  <a:lnTo>
                    <a:pt x="555" y="624"/>
                  </a:lnTo>
                  <a:lnTo>
                    <a:pt x="3164" y="548"/>
                  </a:lnTo>
                  <a:close/>
                  <a:moveTo>
                    <a:pt x="3437" y="0"/>
                  </a:moveTo>
                  <a:cubicBezTo>
                    <a:pt x="3433" y="0"/>
                    <a:pt x="3428" y="0"/>
                    <a:pt x="3424" y="1"/>
                  </a:cubicBezTo>
                  <a:lnTo>
                    <a:pt x="268" y="89"/>
                  </a:lnTo>
                  <a:cubicBezTo>
                    <a:pt x="120" y="93"/>
                    <a:pt x="0" y="216"/>
                    <a:pt x="4" y="368"/>
                  </a:cubicBezTo>
                  <a:lnTo>
                    <a:pt x="1874" y="65898"/>
                  </a:lnTo>
                  <a:cubicBezTo>
                    <a:pt x="1894" y="66464"/>
                    <a:pt x="2353" y="66908"/>
                    <a:pt x="2920" y="66908"/>
                  </a:cubicBezTo>
                  <a:cubicBezTo>
                    <a:pt x="3204" y="66908"/>
                    <a:pt x="3468" y="66800"/>
                    <a:pt x="3663" y="66601"/>
                  </a:cubicBezTo>
                  <a:cubicBezTo>
                    <a:pt x="3863" y="66401"/>
                    <a:pt x="3971" y="66138"/>
                    <a:pt x="3971" y="65858"/>
                  </a:cubicBezTo>
                  <a:lnTo>
                    <a:pt x="3703" y="268"/>
                  </a:lnTo>
                  <a:cubicBezTo>
                    <a:pt x="3703" y="196"/>
                    <a:pt x="3671" y="124"/>
                    <a:pt x="3619" y="76"/>
                  </a:cubicBezTo>
                  <a:cubicBezTo>
                    <a:pt x="3571" y="28"/>
                    <a:pt x="3508" y="0"/>
                    <a:pt x="34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7680933" y="3191281"/>
              <a:ext cx="75716" cy="1515136"/>
            </a:xfrm>
            <a:custGeom>
              <a:avLst/>
              <a:gdLst/>
              <a:ahLst/>
              <a:cxnLst/>
              <a:rect l="l" t="t" r="r" b="b"/>
              <a:pathLst>
                <a:path w="3428" h="68597" extrusionOk="0">
                  <a:moveTo>
                    <a:pt x="3156" y="0"/>
                  </a:moveTo>
                  <a:lnTo>
                    <a:pt x="1" y="92"/>
                  </a:lnTo>
                  <a:lnTo>
                    <a:pt x="1870" y="67846"/>
                  </a:lnTo>
                  <a:cubicBezTo>
                    <a:pt x="1882" y="68261"/>
                    <a:pt x="2230" y="68597"/>
                    <a:pt x="2645" y="68597"/>
                  </a:cubicBezTo>
                  <a:cubicBezTo>
                    <a:pt x="3076" y="68597"/>
                    <a:pt x="3428" y="68245"/>
                    <a:pt x="3424" y="67814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7674837" y="3185361"/>
              <a:ext cx="87732" cy="1526975"/>
            </a:xfrm>
            <a:custGeom>
              <a:avLst/>
              <a:gdLst/>
              <a:ahLst/>
              <a:cxnLst/>
              <a:rect l="l" t="t" r="r" b="b"/>
              <a:pathLst>
                <a:path w="3972" h="69133" extrusionOk="0">
                  <a:moveTo>
                    <a:pt x="3164" y="547"/>
                  </a:moveTo>
                  <a:lnTo>
                    <a:pt x="3428" y="68082"/>
                  </a:lnTo>
                  <a:cubicBezTo>
                    <a:pt x="3432" y="68218"/>
                    <a:pt x="3376" y="68345"/>
                    <a:pt x="3280" y="68441"/>
                  </a:cubicBezTo>
                  <a:cubicBezTo>
                    <a:pt x="3184" y="68542"/>
                    <a:pt x="3061" y="68594"/>
                    <a:pt x="2925" y="68594"/>
                  </a:cubicBezTo>
                  <a:cubicBezTo>
                    <a:pt x="2649" y="68594"/>
                    <a:pt x="2425" y="68378"/>
                    <a:pt x="2417" y="68106"/>
                  </a:cubicBezTo>
                  <a:lnTo>
                    <a:pt x="556" y="624"/>
                  </a:lnTo>
                  <a:lnTo>
                    <a:pt x="3164" y="547"/>
                  </a:lnTo>
                  <a:close/>
                  <a:moveTo>
                    <a:pt x="3424" y="1"/>
                  </a:moveTo>
                  <a:lnTo>
                    <a:pt x="268" y="88"/>
                  </a:lnTo>
                  <a:cubicBezTo>
                    <a:pt x="121" y="92"/>
                    <a:pt x="1" y="216"/>
                    <a:pt x="5" y="368"/>
                  </a:cubicBezTo>
                  <a:lnTo>
                    <a:pt x="1874" y="68122"/>
                  </a:lnTo>
                  <a:cubicBezTo>
                    <a:pt x="1894" y="68690"/>
                    <a:pt x="2353" y="69132"/>
                    <a:pt x="2925" y="69132"/>
                  </a:cubicBezTo>
                  <a:cubicBezTo>
                    <a:pt x="3204" y="69132"/>
                    <a:pt x="3468" y="69025"/>
                    <a:pt x="3664" y="68825"/>
                  </a:cubicBezTo>
                  <a:cubicBezTo>
                    <a:pt x="3863" y="68625"/>
                    <a:pt x="3971" y="68362"/>
                    <a:pt x="3971" y="68082"/>
                  </a:cubicBezTo>
                  <a:lnTo>
                    <a:pt x="3704" y="268"/>
                  </a:lnTo>
                  <a:cubicBezTo>
                    <a:pt x="3704" y="196"/>
                    <a:pt x="3676" y="124"/>
                    <a:pt x="3623" y="77"/>
                  </a:cubicBezTo>
                  <a:cubicBezTo>
                    <a:pt x="3568" y="25"/>
                    <a:pt x="3500" y="1"/>
                    <a:pt x="34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6227907" y="3253545"/>
              <a:ext cx="48107" cy="1343671"/>
            </a:xfrm>
            <a:custGeom>
              <a:avLst/>
              <a:gdLst/>
              <a:ahLst/>
              <a:cxnLst/>
              <a:rect l="l" t="t" r="r" b="b"/>
              <a:pathLst>
                <a:path w="2178" h="60834" extrusionOk="0">
                  <a:moveTo>
                    <a:pt x="172" y="1"/>
                  </a:moveTo>
                  <a:lnTo>
                    <a:pt x="1" y="60190"/>
                  </a:lnTo>
                  <a:cubicBezTo>
                    <a:pt x="1" y="60546"/>
                    <a:pt x="220" y="60833"/>
                    <a:pt x="495" y="60833"/>
                  </a:cubicBezTo>
                  <a:cubicBezTo>
                    <a:pt x="764" y="60833"/>
                    <a:pt x="980" y="60561"/>
                    <a:pt x="991" y="60214"/>
                  </a:cubicBezTo>
                  <a:lnTo>
                    <a:pt x="2178" y="7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6221899" y="3247538"/>
              <a:ext cx="60188" cy="1355664"/>
            </a:xfrm>
            <a:custGeom>
              <a:avLst/>
              <a:gdLst/>
              <a:ahLst/>
              <a:cxnLst/>
              <a:rect l="l" t="t" r="r" b="b"/>
              <a:pathLst>
                <a:path w="2725" h="61377" extrusionOk="0">
                  <a:moveTo>
                    <a:pt x="712" y="552"/>
                  </a:moveTo>
                  <a:lnTo>
                    <a:pt x="2174" y="608"/>
                  </a:lnTo>
                  <a:lnTo>
                    <a:pt x="992" y="60482"/>
                  </a:lnTo>
                  <a:cubicBezTo>
                    <a:pt x="988" y="60689"/>
                    <a:pt x="868" y="60833"/>
                    <a:pt x="767" y="60833"/>
                  </a:cubicBezTo>
                  <a:cubicBezTo>
                    <a:pt x="720" y="60833"/>
                    <a:pt x="680" y="60805"/>
                    <a:pt x="656" y="60781"/>
                  </a:cubicBezTo>
                  <a:cubicBezTo>
                    <a:pt x="584" y="60710"/>
                    <a:pt x="544" y="60590"/>
                    <a:pt x="544" y="60462"/>
                  </a:cubicBezTo>
                  <a:lnTo>
                    <a:pt x="712" y="552"/>
                  </a:lnTo>
                  <a:close/>
                  <a:moveTo>
                    <a:pt x="439" y="1"/>
                  </a:moveTo>
                  <a:cubicBezTo>
                    <a:pt x="372" y="1"/>
                    <a:pt x="305" y="28"/>
                    <a:pt x="257" y="77"/>
                  </a:cubicBezTo>
                  <a:cubicBezTo>
                    <a:pt x="201" y="129"/>
                    <a:pt x="173" y="201"/>
                    <a:pt x="173" y="273"/>
                  </a:cubicBezTo>
                  <a:lnTo>
                    <a:pt x="1" y="60462"/>
                  </a:lnTo>
                  <a:cubicBezTo>
                    <a:pt x="1" y="60734"/>
                    <a:pt x="101" y="60989"/>
                    <a:pt x="273" y="61161"/>
                  </a:cubicBezTo>
                  <a:cubicBezTo>
                    <a:pt x="413" y="61301"/>
                    <a:pt x="584" y="61377"/>
                    <a:pt x="767" y="61377"/>
                  </a:cubicBezTo>
                  <a:cubicBezTo>
                    <a:pt x="1184" y="61377"/>
                    <a:pt x="1519" y="60989"/>
                    <a:pt x="1531" y="60494"/>
                  </a:cubicBezTo>
                  <a:lnTo>
                    <a:pt x="2721" y="353"/>
                  </a:lnTo>
                  <a:cubicBezTo>
                    <a:pt x="2725" y="205"/>
                    <a:pt x="2609" y="81"/>
                    <a:pt x="2461" y="77"/>
                  </a:cubicBezTo>
                  <a:lnTo>
                    <a:pt x="452" y="1"/>
                  </a:lnTo>
                  <a:cubicBezTo>
                    <a:pt x="448" y="1"/>
                    <a:pt x="443" y="1"/>
                    <a:pt x="43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7035691" y="3210784"/>
              <a:ext cx="40685" cy="1172228"/>
            </a:xfrm>
            <a:custGeom>
              <a:avLst/>
              <a:gdLst/>
              <a:ahLst/>
              <a:cxnLst/>
              <a:rect l="l" t="t" r="r" b="b"/>
              <a:pathLst>
                <a:path w="1842" h="53072" extrusionOk="0">
                  <a:moveTo>
                    <a:pt x="1693" y="0"/>
                  </a:moveTo>
                  <a:lnTo>
                    <a:pt x="0" y="63"/>
                  </a:lnTo>
                  <a:lnTo>
                    <a:pt x="1003" y="52552"/>
                  </a:lnTo>
                  <a:cubicBezTo>
                    <a:pt x="1010" y="52844"/>
                    <a:pt x="1194" y="53071"/>
                    <a:pt x="1422" y="53071"/>
                  </a:cubicBezTo>
                  <a:cubicBezTo>
                    <a:pt x="1654" y="53071"/>
                    <a:pt x="1842" y="52828"/>
                    <a:pt x="1837" y="52528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7029573" y="3204843"/>
              <a:ext cx="52701" cy="1184155"/>
            </a:xfrm>
            <a:custGeom>
              <a:avLst/>
              <a:gdLst/>
              <a:ahLst/>
              <a:cxnLst/>
              <a:rect l="l" t="t" r="r" b="b"/>
              <a:pathLst>
                <a:path w="2386" h="53612" extrusionOk="0">
                  <a:moveTo>
                    <a:pt x="1702" y="552"/>
                  </a:moveTo>
                  <a:lnTo>
                    <a:pt x="1842" y="52801"/>
                  </a:lnTo>
                  <a:cubicBezTo>
                    <a:pt x="1846" y="52913"/>
                    <a:pt x="1802" y="52997"/>
                    <a:pt x="1763" y="53036"/>
                  </a:cubicBezTo>
                  <a:cubicBezTo>
                    <a:pt x="1747" y="53053"/>
                    <a:pt x="1723" y="53073"/>
                    <a:pt x="1699" y="53073"/>
                  </a:cubicBezTo>
                  <a:cubicBezTo>
                    <a:pt x="1639" y="53073"/>
                    <a:pt x="1555" y="52969"/>
                    <a:pt x="1551" y="52813"/>
                  </a:cubicBezTo>
                  <a:lnTo>
                    <a:pt x="552" y="592"/>
                  </a:lnTo>
                  <a:lnTo>
                    <a:pt x="1702" y="552"/>
                  </a:lnTo>
                  <a:close/>
                  <a:moveTo>
                    <a:pt x="1975" y="0"/>
                  </a:moveTo>
                  <a:cubicBezTo>
                    <a:pt x="1971" y="0"/>
                    <a:pt x="1966" y="0"/>
                    <a:pt x="1962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7" y="52829"/>
                  </a:lnTo>
                  <a:cubicBezTo>
                    <a:pt x="1020" y="53268"/>
                    <a:pt x="1323" y="53611"/>
                    <a:pt x="1699" y="53611"/>
                  </a:cubicBezTo>
                  <a:cubicBezTo>
                    <a:pt x="1863" y="53611"/>
                    <a:pt x="2023" y="53544"/>
                    <a:pt x="2146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4" y="125"/>
                    <a:pt x="2158" y="77"/>
                  </a:cubicBezTo>
                  <a:cubicBezTo>
                    <a:pt x="2109" y="28"/>
                    <a:pt x="2039" y="0"/>
                    <a:pt x="19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6181148" y="3210784"/>
              <a:ext cx="40685" cy="1172228"/>
            </a:xfrm>
            <a:custGeom>
              <a:avLst/>
              <a:gdLst/>
              <a:ahLst/>
              <a:cxnLst/>
              <a:rect l="l" t="t" r="r" b="b"/>
              <a:pathLst>
                <a:path w="1842" h="53072" extrusionOk="0">
                  <a:moveTo>
                    <a:pt x="1698" y="0"/>
                  </a:moveTo>
                  <a:lnTo>
                    <a:pt x="0" y="63"/>
                  </a:lnTo>
                  <a:lnTo>
                    <a:pt x="1007" y="52552"/>
                  </a:lnTo>
                  <a:cubicBezTo>
                    <a:pt x="1015" y="52844"/>
                    <a:pt x="1199" y="53071"/>
                    <a:pt x="1423" y="53071"/>
                  </a:cubicBezTo>
                  <a:cubicBezTo>
                    <a:pt x="1654" y="53071"/>
                    <a:pt x="1842" y="52828"/>
                    <a:pt x="1842" y="52528"/>
                  </a:cubicBezTo>
                  <a:lnTo>
                    <a:pt x="16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6175140" y="3204843"/>
              <a:ext cx="52723" cy="1184155"/>
            </a:xfrm>
            <a:custGeom>
              <a:avLst/>
              <a:gdLst/>
              <a:ahLst/>
              <a:cxnLst/>
              <a:rect l="l" t="t" r="r" b="b"/>
              <a:pathLst>
                <a:path w="2387" h="53612" extrusionOk="0">
                  <a:moveTo>
                    <a:pt x="1699" y="552"/>
                  </a:moveTo>
                  <a:lnTo>
                    <a:pt x="1842" y="52801"/>
                  </a:lnTo>
                  <a:cubicBezTo>
                    <a:pt x="1842" y="52913"/>
                    <a:pt x="1798" y="52997"/>
                    <a:pt x="1758" y="53036"/>
                  </a:cubicBezTo>
                  <a:cubicBezTo>
                    <a:pt x="1747" y="53053"/>
                    <a:pt x="1723" y="53073"/>
                    <a:pt x="1695" y="53073"/>
                  </a:cubicBezTo>
                  <a:cubicBezTo>
                    <a:pt x="1638" y="53073"/>
                    <a:pt x="1551" y="52969"/>
                    <a:pt x="1547" y="52813"/>
                  </a:cubicBezTo>
                  <a:lnTo>
                    <a:pt x="548" y="592"/>
                  </a:lnTo>
                  <a:lnTo>
                    <a:pt x="1699" y="552"/>
                  </a:lnTo>
                  <a:close/>
                  <a:moveTo>
                    <a:pt x="1972" y="0"/>
                  </a:moveTo>
                  <a:cubicBezTo>
                    <a:pt x="1967" y="0"/>
                    <a:pt x="1963" y="0"/>
                    <a:pt x="1958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8" y="52825"/>
                  </a:lnTo>
                  <a:cubicBezTo>
                    <a:pt x="1020" y="53268"/>
                    <a:pt x="1319" y="53611"/>
                    <a:pt x="1695" y="53611"/>
                  </a:cubicBezTo>
                  <a:cubicBezTo>
                    <a:pt x="1859" y="53611"/>
                    <a:pt x="2018" y="53544"/>
                    <a:pt x="2142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0" y="125"/>
                    <a:pt x="2158" y="77"/>
                  </a:cubicBezTo>
                  <a:cubicBezTo>
                    <a:pt x="2109" y="28"/>
                    <a:pt x="2040" y="0"/>
                    <a:pt x="19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7004702" y="3253545"/>
              <a:ext cx="48107" cy="1343671"/>
            </a:xfrm>
            <a:custGeom>
              <a:avLst/>
              <a:gdLst/>
              <a:ahLst/>
              <a:cxnLst/>
              <a:rect l="l" t="t" r="r" b="b"/>
              <a:pathLst>
                <a:path w="2178" h="60834" extrusionOk="0">
                  <a:moveTo>
                    <a:pt x="2010" y="1"/>
                  </a:moveTo>
                  <a:lnTo>
                    <a:pt x="1" y="77"/>
                  </a:lnTo>
                  <a:lnTo>
                    <a:pt x="1191" y="60214"/>
                  </a:lnTo>
                  <a:cubicBezTo>
                    <a:pt x="1199" y="60561"/>
                    <a:pt x="1418" y="60833"/>
                    <a:pt x="1682" y="60833"/>
                  </a:cubicBezTo>
                  <a:cubicBezTo>
                    <a:pt x="1958" y="60833"/>
                    <a:pt x="2178" y="60546"/>
                    <a:pt x="2178" y="60190"/>
                  </a:cubicBezTo>
                  <a:lnTo>
                    <a:pt x="20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6998717" y="3247560"/>
              <a:ext cx="60078" cy="1355642"/>
            </a:xfrm>
            <a:custGeom>
              <a:avLst/>
              <a:gdLst/>
              <a:ahLst/>
              <a:cxnLst/>
              <a:rect l="l" t="t" r="r" b="b"/>
              <a:pathLst>
                <a:path w="2720" h="61376" extrusionOk="0">
                  <a:moveTo>
                    <a:pt x="2010" y="551"/>
                  </a:moveTo>
                  <a:lnTo>
                    <a:pt x="2177" y="60461"/>
                  </a:lnTo>
                  <a:cubicBezTo>
                    <a:pt x="2177" y="60589"/>
                    <a:pt x="2137" y="60709"/>
                    <a:pt x="2065" y="60780"/>
                  </a:cubicBezTo>
                  <a:cubicBezTo>
                    <a:pt x="2041" y="60804"/>
                    <a:pt x="2001" y="60832"/>
                    <a:pt x="1953" y="60832"/>
                  </a:cubicBezTo>
                  <a:cubicBezTo>
                    <a:pt x="1853" y="60832"/>
                    <a:pt x="1737" y="60688"/>
                    <a:pt x="1730" y="60481"/>
                  </a:cubicBezTo>
                  <a:lnTo>
                    <a:pt x="548" y="607"/>
                  </a:lnTo>
                  <a:lnTo>
                    <a:pt x="2010" y="551"/>
                  </a:lnTo>
                  <a:close/>
                  <a:moveTo>
                    <a:pt x="2269" y="0"/>
                  </a:moveTo>
                  <a:lnTo>
                    <a:pt x="264" y="76"/>
                  </a:lnTo>
                  <a:cubicBezTo>
                    <a:pt x="116" y="80"/>
                    <a:pt x="0" y="204"/>
                    <a:pt x="0" y="352"/>
                  </a:cubicBezTo>
                  <a:lnTo>
                    <a:pt x="1191" y="60493"/>
                  </a:lnTo>
                  <a:cubicBezTo>
                    <a:pt x="1202" y="60988"/>
                    <a:pt x="1538" y="61376"/>
                    <a:pt x="1953" y="61376"/>
                  </a:cubicBezTo>
                  <a:cubicBezTo>
                    <a:pt x="2137" y="61376"/>
                    <a:pt x="2312" y="61300"/>
                    <a:pt x="2449" y="61160"/>
                  </a:cubicBezTo>
                  <a:cubicBezTo>
                    <a:pt x="2620" y="60988"/>
                    <a:pt x="2720" y="60733"/>
                    <a:pt x="2720" y="60461"/>
                  </a:cubicBezTo>
                  <a:lnTo>
                    <a:pt x="2548" y="272"/>
                  </a:lnTo>
                  <a:cubicBezTo>
                    <a:pt x="2548" y="200"/>
                    <a:pt x="2520" y="128"/>
                    <a:pt x="2469" y="76"/>
                  </a:cubicBezTo>
                  <a:cubicBezTo>
                    <a:pt x="2413" y="28"/>
                    <a:pt x="2341" y="4"/>
                    <a:pt x="22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6102715" y="3103660"/>
              <a:ext cx="1063646" cy="242985"/>
            </a:xfrm>
            <a:custGeom>
              <a:avLst/>
              <a:gdLst/>
              <a:ahLst/>
              <a:cxnLst/>
              <a:rect l="l" t="t" r="r" b="b"/>
              <a:pathLst>
                <a:path w="48156" h="11001" extrusionOk="0">
                  <a:moveTo>
                    <a:pt x="24078" y="0"/>
                  </a:moveTo>
                  <a:cubicBezTo>
                    <a:pt x="10781" y="0"/>
                    <a:pt x="1" y="2465"/>
                    <a:pt x="1" y="5501"/>
                  </a:cubicBezTo>
                  <a:cubicBezTo>
                    <a:pt x="1" y="8541"/>
                    <a:pt x="10781" y="11001"/>
                    <a:pt x="24078" y="11001"/>
                  </a:cubicBezTo>
                  <a:cubicBezTo>
                    <a:pt x="37375" y="11001"/>
                    <a:pt x="48156" y="8541"/>
                    <a:pt x="48156" y="5501"/>
                  </a:cubicBezTo>
                  <a:cubicBezTo>
                    <a:pt x="48156" y="2465"/>
                    <a:pt x="37375" y="0"/>
                    <a:pt x="24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6096730" y="3097674"/>
              <a:ext cx="1075551" cy="254978"/>
            </a:xfrm>
            <a:custGeom>
              <a:avLst/>
              <a:gdLst/>
              <a:ahLst/>
              <a:cxnLst/>
              <a:rect l="l" t="t" r="r" b="b"/>
              <a:pathLst>
                <a:path w="48695" h="11544" extrusionOk="0">
                  <a:moveTo>
                    <a:pt x="24349" y="544"/>
                  </a:moveTo>
                  <a:cubicBezTo>
                    <a:pt x="38588" y="544"/>
                    <a:pt x="48154" y="3247"/>
                    <a:pt x="48154" y="5772"/>
                  </a:cubicBezTo>
                  <a:cubicBezTo>
                    <a:pt x="48154" y="8300"/>
                    <a:pt x="38588" y="11004"/>
                    <a:pt x="24349" y="11004"/>
                  </a:cubicBezTo>
                  <a:cubicBezTo>
                    <a:pt x="10106" y="11004"/>
                    <a:pt x="539" y="8300"/>
                    <a:pt x="539" y="5772"/>
                  </a:cubicBezTo>
                  <a:cubicBezTo>
                    <a:pt x="539" y="3247"/>
                    <a:pt x="10106" y="544"/>
                    <a:pt x="24349" y="544"/>
                  </a:cubicBezTo>
                  <a:close/>
                  <a:moveTo>
                    <a:pt x="24349" y="0"/>
                  </a:moveTo>
                  <a:cubicBezTo>
                    <a:pt x="12378" y="0"/>
                    <a:pt x="0" y="2161"/>
                    <a:pt x="0" y="5772"/>
                  </a:cubicBezTo>
                  <a:cubicBezTo>
                    <a:pt x="0" y="9387"/>
                    <a:pt x="12378" y="11544"/>
                    <a:pt x="24349" y="11544"/>
                  </a:cubicBezTo>
                  <a:cubicBezTo>
                    <a:pt x="36315" y="11544"/>
                    <a:pt x="48694" y="9387"/>
                    <a:pt x="48694" y="5772"/>
                  </a:cubicBezTo>
                  <a:cubicBezTo>
                    <a:pt x="48694" y="2161"/>
                    <a:pt x="36315" y="0"/>
                    <a:pt x="243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6318996" y="4226478"/>
              <a:ext cx="178092" cy="408243"/>
            </a:xfrm>
            <a:custGeom>
              <a:avLst/>
              <a:gdLst/>
              <a:ahLst/>
              <a:cxnLst/>
              <a:rect l="l" t="t" r="r" b="b"/>
              <a:pathLst>
                <a:path w="8063" h="18483" extrusionOk="0">
                  <a:moveTo>
                    <a:pt x="6287" y="1"/>
                  </a:moveTo>
                  <a:cubicBezTo>
                    <a:pt x="5050" y="1"/>
                    <a:pt x="3055" y="803"/>
                    <a:pt x="2563" y="1379"/>
                  </a:cubicBezTo>
                  <a:cubicBezTo>
                    <a:pt x="2563" y="1379"/>
                    <a:pt x="1301" y="3180"/>
                    <a:pt x="2200" y="4083"/>
                  </a:cubicBezTo>
                  <a:cubicBezTo>
                    <a:pt x="3102" y="4985"/>
                    <a:pt x="4005" y="4625"/>
                    <a:pt x="3913" y="5525"/>
                  </a:cubicBezTo>
                  <a:cubicBezTo>
                    <a:pt x="3825" y="6428"/>
                    <a:pt x="2383" y="9495"/>
                    <a:pt x="1117" y="12742"/>
                  </a:cubicBezTo>
                  <a:cubicBezTo>
                    <a:pt x="1" y="15611"/>
                    <a:pt x="1919" y="18483"/>
                    <a:pt x="4063" y="18483"/>
                  </a:cubicBezTo>
                  <a:cubicBezTo>
                    <a:pt x="4343" y="18483"/>
                    <a:pt x="4627" y="18434"/>
                    <a:pt x="4908" y="18330"/>
                  </a:cubicBezTo>
                  <a:cubicBezTo>
                    <a:pt x="7340" y="17432"/>
                    <a:pt x="7073" y="8412"/>
                    <a:pt x="7432" y="6787"/>
                  </a:cubicBezTo>
                  <a:cubicBezTo>
                    <a:pt x="7791" y="5165"/>
                    <a:pt x="8063" y="4894"/>
                    <a:pt x="7971" y="3364"/>
                  </a:cubicBezTo>
                  <a:cubicBezTo>
                    <a:pt x="7884" y="1830"/>
                    <a:pt x="7791" y="204"/>
                    <a:pt x="6621" y="24"/>
                  </a:cubicBezTo>
                  <a:cubicBezTo>
                    <a:pt x="6518" y="8"/>
                    <a:pt x="6406" y="1"/>
                    <a:pt x="6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6322663" y="4220558"/>
              <a:ext cx="179925" cy="420148"/>
            </a:xfrm>
            <a:custGeom>
              <a:avLst/>
              <a:gdLst/>
              <a:ahLst/>
              <a:cxnLst/>
              <a:rect l="l" t="t" r="r" b="b"/>
              <a:pathLst>
                <a:path w="8146" h="19022" extrusionOk="0">
                  <a:moveTo>
                    <a:pt x="6123" y="541"/>
                  </a:moveTo>
                  <a:cubicBezTo>
                    <a:pt x="6225" y="541"/>
                    <a:pt x="6322" y="547"/>
                    <a:pt x="6411" y="560"/>
                  </a:cubicBezTo>
                  <a:cubicBezTo>
                    <a:pt x="7362" y="708"/>
                    <a:pt x="7450" y="2190"/>
                    <a:pt x="7537" y="3647"/>
                  </a:cubicBezTo>
                  <a:cubicBezTo>
                    <a:pt x="7598" y="4702"/>
                    <a:pt x="7486" y="5121"/>
                    <a:pt x="7282" y="5876"/>
                  </a:cubicBezTo>
                  <a:cubicBezTo>
                    <a:pt x="7198" y="6180"/>
                    <a:pt x="7102" y="6535"/>
                    <a:pt x="7002" y="6998"/>
                  </a:cubicBezTo>
                  <a:cubicBezTo>
                    <a:pt x="6907" y="7426"/>
                    <a:pt x="6855" y="8301"/>
                    <a:pt x="6791" y="9407"/>
                  </a:cubicBezTo>
                  <a:cubicBezTo>
                    <a:pt x="6623" y="12319"/>
                    <a:pt x="6304" y="17731"/>
                    <a:pt x="4646" y="18347"/>
                  </a:cubicBezTo>
                  <a:cubicBezTo>
                    <a:pt x="4404" y="18436"/>
                    <a:pt x="4154" y="18480"/>
                    <a:pt x="3903" y="18480"/>
                  </a:cubicBezTo>
                  <a:cubicBezTo>
                    <a:pt x="3250" y="18480"/>
                    <a:pt x="2588" y="18183"/>
                    <a:pt x="2034" y="17624"/>
                  </a:cubicBezTo>
                  <a:cubicBezTo>
                    <a:pt x="1179" y="16752"/>
                    <a:pt x="447" y="15047"/>
                    <a:pt x="1207" y="13106"/>
                  </a:cubicBezTo>
                  <a:cubicBezTo>
                    <a:pt x="1662" y="11932"/>
                    <a:pt x="2145" y="10770"/>
                    <a:pt x="2573" y="9747"/>
                  </a:cubicBezTo>
                  <a:cubicBezTo>
                    <a:pt x="3376" y="7826"/>
                    <a:pt x="3955" y="6436"/>
                    <a:pt x="4018" y="5820"/>
                  </a:cubicBezTo>
                  <a:cubicBezTo>
                    <a:pt x="4090" y="5105"/>
                    <a:pt x="3631" y="4926"/>
                    <a:pt x="3224" y="4766"/>
                  </a:cubicBezTo>
                  <a:cubicBezTo>
                    <a:pt x="2921" y="4646"/>
                    <a:pt x="2576" y="4510"/>
                    <a:pt x="2226" y="4159"/>
                  </a:cubicBezTo>
                  <a:cubicBezTo>
                    <a:pt x="1538" y="3472"/>
                    <a:pt x="2517" y="1954"/>
                    <a:pt x="2609" y="1810"/>
                  </a:cubicBezTo>
                  <a:cubicBezTo>
                    <a:pt x="3053" y="1315"/>
                    <a:pt x="4973" y="541"/>
                    <a:pt x="6123" y="541"/>
                  </a:cubicBezTo>
                  <a:close/>
                  <a:moveTo>
                    <a:pt x="6143" y="1"/>
                  </a:moveTo>
                  <a:cubicBezTo>
                    <a:pt x="4844" y="1"/>
                    <a:pt x="2750" y="816"/>
                    <a:pt x="2189" y="1471"/>
                  </a:cubicBezTo>
                  <a:cubicBezTo>
                    <a:pt x="2185" y="1475"/>
                    <a:pt x="2178" y="1483"/>
                    <a:pt x="2173" y="1490"/>
                  </a:cubicBezTo>
                  <a:cubicBezTo>
                    <a:pt x="2117" y="1571"/>
                    <a:pt x="795" y="3492"/>
                    <a:pt x="1842" y="4542"/>
                  </a:cubicBezTo>
                  <a:cubicBezTo>
                    <a:pt x="2274" y="4974"/>
                    <a:pt x="2709" y="5145"/>
                    <a:pt x="3028" y="5269"/>
                  </a:cubicBezTo>
                  <a:cubicBezTo>
                    <a:pt x="3439" y="5433"/>
                    <a:pt x="3507" y="5469"/>
                    <a:pt x="3479" y="5769"/>
                  </a:cubicBezTo>
                  <a:cubicBezTo>
                    <a:pt x="3428" y="6303"/>
                    <a:pt x="2801" y="7802"/>
                    <a:pt x="2073" y="9539"/>
                  </a:cubicBezTo>
                  <a:cubicBezTo>
                    <a:pt x="1646" y="10565"/>
                    <a:pt x="1159" y="11728"/>
                    <a:pt x="699" y="12910"/>
                  </a:cubicBezTo>
                  <a:cubicBezTo>
                    <a:pt x="1" y="14708"/>
                    <a:pt x="375" y="16704"/>
                    <a:pt x="1650" y="18002"/>
                  </a:cubicBezTo>
                  <a:cubicBezTo>
                    <a:pt x="2305" y="18670"/>
                    <a:pt x="3104" y="19021"/>
                    <a:pt x="3898" y="19021"/>
                  </a:cubicBezTo>
                  <a:cubicBezTo>
                    <a:pt x="4215" y="19021"/>
                    <a:pt x="4530" y="18966"/>
                    <a:pt x="4833" y="18854"/>
                  </a:cubicBezTo>
                  <a:cubicBezTo>
                    <a:pt x="6827" y="18115"/>
                    <a:pt x="7130" y="12894"/>
                    <a:pt x="7330" y="9439"/>
                  </a:cubicBezTo>
                  <a:cubicBezTo>
                    <a:pt x="7390" y="8401"/>
                    <a:pt x="7445" y="7502"/>
                    <a:pt x="7530" y="7114"/>
                  </a:cubicBezTo>
                  <a:cubicBezTo>
                    <a:pt x="7629" y="6663"/>
                    <a:pt x="7725" y="6316"/>
                    <a:pt x="7805" y="6020"/>
                  </a:cubicBezTo>
                  <a:cubicBezTo>
                    <a:pt x="8017" y="5234"/>
                    <a:pt x="8145" y="4758"/>
                    <a:pt x="8077" y="3592"/>
                  </a:cubicBezTo>
                  <a:cubicBezTo>
                    <a:pt x="7981" y="2022"/>
                    <a:pt x="7877" y="240"/>
                    <a:pt x="6495" y="25"/>
                  </a:cubicBezTo>
                  <a:cubicBezTo>
                    <a:pt x="6387" y="8"/>
                    <a:pt x="6268" y="1"/>
                    <a:pt x="61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6339162" y="4566139"/>
              <a:ext cx="121857" cy="68604"/>
            </a:xfrm>
            <a:custGeom>
              <a:avLst/>
              <a:gdLst/>
              <a:ahLst/>
              <a:cxnLst/>
              <a:rect l="l" t="t" r="r" b="b"/>
              <a:pathLst>
                <a:path w="5517" h="3106" extrusionOk="0">
                  <a:moveTo>
                    <a:pt x="2208" y="0"/>
                  </a:moveTo>
                  <a:cubicBezTo>
                    <a:pt x="1377" y="0"/>
                    <a:pt x="593" y="57"/>
                    <a:pt x="0" y="116"/>
                  </a:cubicBezTo>
                  <a:cubicBezTo>
                    <a:pt x="395" y="1823"/>
                    <a:pt x="1719" y="3105"/>
                    <a:pt x="3149" y="3105"/>
                  </a:cubicBezTo>
                  <a:cubicBezTo>
                    <a:pt x="3429" y="3105"/>
                    <a:pt x="3713" y="3056"/>
                    <a:pt x="3995" y="2952"/>
                  </a:cubicBezTo>
                  <a:cubicBezTo>
                    <a:pt x="4705" y="2688"/>
                    <a:pt x="5185" y="1730"/>
                    <a:pt x="5516" y="463"/>
                  </a:cubicBezTo>
                  <a:cubicBezTo>
                    <a:pt x="4578" y="108"/>
                    <a:pt x="3349" y="0"/>
                    <a:pt x="2208" y="0"/>
                  </a:cubicBezTo>
                  <a:close/>
                </a:path>
              </a:pathLst>
            </a:custGeom>
            <a:solidFill>
              <a:srgbClr val="F7B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7965C"/>
                </a:solidFill>
              </a:endParaRPr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6332977" y="4560198"/>
              <a:ext cx="134667" cy="80509"/>
            </a:xfrm>
            <a:custGeom>
              <a:avLst/>
              <a:gdLst/>
              <a:ahLst/>
              <a:cxnLst/>
              <a:rect l="l" t="t" r="r" b="b"/>
              <a:pathLst>
                <a:path w="6097" h="3645" extrusionOk="0">
                  <a:moveTo>
                    <a:pt x="2496" y="540"/>
                  </a:moveTo>
                  <a:cubicBezTo>
                    <a:pt x="3511" y="540"/>
                    <a:pt x="4600" y="626"/>
                    <a:pt x="5468" y="905"/>
                  </a:cubicBezTo>
                  <a:cubicBezTo>
                    <a:pt x="5129" y="2083"/>
                    <a:pt x="4698" y="2778"/>
                    <a:pt x="4179" y="2970"/>
                  </a:cubicBezTo>
                  <a:cubicBezTo>
                    <a:pt x="3935" y="3059"/>
                    <a:pt x="3684" y="3104"/>
                    <a:pt x="3431" y="3104"/>
                  </a:cubicBezTo>
                  <a:cubicBezTo>
                    <a:pt x="3057" y="3104"/>
                    <a:pt x="2679" y="3005"/>
                    <a:pt x="2314" y="2809"/>
                  </a:cubicBezTo>
                  <a:cubicBezTo>
                    <a:pt x="1538" y="2391"/>
                    <a:pt x="924" y="1587"/>
                    <a:pt x="627" y="625"/>
                  </a:cubicBezTo>
                  <a:cubicBezTo>
                    <a:pt x="1155" y="580"/>
                    <a:pt x="1809" y="540"/>
                    <a:pt x="2496" y="540"/>
                  </a:cubicBezTo>
                  <a:close/>
                  <a:moveTo>
                    <a:pt x="2476" y="1"/>
                  </a:moveTo>
                  <a:cubicBezTo>
                    <a:pt x="1628" y="1"/>
                    <a:pt x="836" y="59"/>
                    <a:pt x="256" y="118"/>
                  </a:cubicBezTo>
                  <a:cubicBezTo>
                    <a:pt x="177" y="125"/>
                    <a:pt x="109" y="166"/>
                    <a:pt x="61" y="229"/>
                  </a:cubicBezTo>
                  <a:cubicBezTo>
                    <a:pt x="17" y="289"/>
                    <a:pt x="0" y="369"/>
                    <a:pt x="17" y="445"/>
                  </a:cubicBezTo>
                  <a:cubicBezTo>
                    <a:pt x="304" y="1691"/>
                    <a:pt x="1067" y="2750"/>
                    <a:pt x="2058" y="3285"/>
                  </a:cubicBezTo>
                  <a:cubicBezTo>
                    <a:pt x="2502" y="3525"/>
                    <a:pt x="2968" y="3644"/>
                    <a:pt x="3431" y="3644"/>
                  </a:cubicBezTo>
                  <a:cubicBezTo>
                    <a:pt x="3752" y="3644"/>
                    <a:pt x="4063" y="3589"/>
                    <a:pt x="4366" y="3477"/>
                  </a:cubicBezTo>
                  <a:cubicBezTo>
                    <a:pt x="5105" y="3201"/>
                    <a:pt x="5656" y="2326"/>
                    <a:pt x="6060" y="800"/>
                  </a:cubicBezTo>
                  <a:cubicBezTo>
                    <a:pt x="6096" y="669"/>
                    <a:pt x="6024" y="529"/>
                    <a:pt x="5892" y="481"/>
                  </a:cubicBezTo>
                  <a:cubicBezTo>
                    <a:pt x="4916" y="111"/>
                    <a:pt x="3643" y="1"/>
                    <a:pt x="2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6313828" y="4139409"/>
              <a:ext cx="155408" cy="168572"/>
            </a:xfrm>
            <a:custGeom>
              <a:avLst/>
              <a:gdLst/>
              <a:ahLst/>
              <a:cxnLst/>
              <a:rect l="l" t="t" r="r" b="b"/>
              <a:pathLst>
                <a:path w="7036" h="7632" extrusionOk="0">
                  <a:moveTo>
                    <a:pt x="5773" y="0"/>
                  </a:moveTo>
                  <a:lnTo>
                    <a:pt x="360" y="1350"/>
                  </a:lnTo>
                  <a:lnTo>
                    <a:pt x="1" y="1350"/>
                  </a:lnTo>
                  <a:cubicBezTo>
                    <a:pt x="1" y="1350"/>
                    <a:pt x="2617" y="5772"/>
                    <a:pt x="3336" y="6942"/>
                  </a:cubicBezTo>
                  <a:cubicBezTo>
                    <a:pt x="3622" y="7407"/>
                    <a:pt x="4177" y="7631"/>
                    <a:pt x="4759" y="7631"/>
                  </a:cubicBezTo>
                  <a:cubicBezTo>
                    <a:pt x="5647" y="7631"/>
                    <a:pt x="6599" y="7111"/>
                    <a:pt x="6763" y="6131"/>
                  </a:cubicBezTo>
                  <a:cubicBezTo>
                    <a:pt x="7035" y="4510"/>
                    <a:pt x="5773" y="0"/>
                    <a:pt x="5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6307577" y="4133423"/>
              <a:ext cx="167644" cy="180521"/>
            </a:xfrm>
            <a:custGeom>
              <a:avLst/>
              <a:gdLst/>
              <a:ahLst/>
              <a:cxnLst/>
              <a:rect l="l" t="t" r="r" b="b"/>
              <a:pathLst>
                <a:path w="7590" h="8173" extrusionOk="0">
                  <a:moveTo>
                    <a:pt x="5864" y="599"/>
                  </a:moveTo>
                  <a:cubicBezTo>
                    <a:pt x="6120" y="1565"/>
                    <a:pt x="7002" y="5028"/>
                    <a:pt x="6779" y="6358"/>
                  </a:cubicBezTo>
                  <a:cubicBezTo>
                    <a:pt x="6655" y="7101"/>
                    <a:pt x="6008" y="7481"/>
                    <a:pt x="5440" y="7592"/>
                  </a:cubicBezTo>
                  <a:cubicBezTo>
                    <a:pt x="5314" y="7617"/>
                    <a:pt x="5180" y="7631"/>
                    <a:pt x="5045" y="7631"/>
                  </a:cubicBezTo>
                  <a:cubicBezTo>
                    <a:pt x="4578" y="7631"/>
                    <a:pt x="4096" y="7470"/>
                    <a:pt x="3851" y="7074"/>
                  </a:cubicBezTo>
                  <a:cubicBezTo>
                    <a:pt x="3263" y="6123"/>
                    <a:pt x="1403" y="2983"/>
                    <a:pt x="747" y="1877"/>
                  </a:cubicBezTo>
                  <a:lnTo>
                    <a:pt x="5864" y="599"/>
                  </a:lnTo>
                  <a:close/>
                  <a:moveTo>
                    <a:pt x="6051" y="1"/>
                  </a:moveTo>
                  <a:cubicBezTo>
                    <a:pt x="6030" y="1"/>
                    <a:pt x="6009" y="3"/>
                    <a:pt x="5988" y="8"/>
                  </a:cubicBezTo>
                  <a:lnTo>
                    <a:pt x="612" y="1353"/>
                  </a:lnTo>
                  <a:lnTo>
                    <a:pt x="284" y="1353"/>
                  </a:lnTo>
                  <a:cubicBezTo>
                    <a:pt x="184" y="1353"/>
                    <a:pt x="96" y="1405"/>
                    <a:pt x="48" y="1490"/>
                  </a:cubicBezTo>
                  <a:cubicBezTo>
                    <a:pt x="0" y="1573"/>
                    <a:pt x="0" y="1677"/>
                    <a:pt x="52" y="1761"/>
                  </a:cubicBezTo>
                  <a:cubicBezTo>
                    <a:pt x="76" y="1805"/>
                    <a:pt x="2677" y="6194"/>
                    <a:pt x="3392" y="7357"/>
                  </a:cubicBezTo>
                  <a:cubicBezTo>
                    <a:pt x="3707" y="7872"/>
                    <a:pt x="4338" y="8172"/>
                    <a:pt x="5045" y="8172"/>
                  </a:cubicBezTo>
                  <a:cubicBezTo>
                    <a:pt x="5209" y="8172"/>
                    <a:pt x="5377" y="8156"/>
                    <a:pt x="5545" y="8124"/>
                  </a:cubicBezTo>
                  <a:cubicBezTo>
                    <a:pt x="6495" y="7940"/>
                    <a:pt x="7170" y="7297"/>
                    <a:pt x="7313" y="6447"/>
                  </a:cubicBezTo>
                  <a:cubicBezTo>
                    <a:pt x="7590" y="4784"/>
                    <a:pt x="6367" y="383"/>
                    <a:pt x="6316" y="199"/>
                  </a:cubicBezTo>
                  <a:cubicBezTo>
                    <a:pt x="6281" y="77"/>
                    <a:pt x="6171" y="1"/>
                    <a:pt x="60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6160408" y="3944155"/>
              <a:ext cx="322743" cy="243117"/>
            </a:xfrm>
            <a:custGeom>
              <a:avLst/>
              <a:gdLst/>
              <a:ahLst/>
              <a:cxnLst/>
              <a:rect l="l" t="t" r="r" b="b"/>
              <a:pathLst>
                <a:path w="14612" h="11007" extrusionOk="0">
                  <a:moveTo>
                    <a:pt x="10641" y="0"/>
                  </a:moveTo>
                  <a:cubicBezTo>
                    <a:pt x="10524" y="0"/>
                    <a:pt x="10404" y="1"/>
                    <a:pt x="10282" y="1"/>
                  </a:cubicBezTo>
                  <a:cubicBezTo>
                    <a:pt x="8661" y="1"/>
                    <a:pt x="2078" y="1894"/>
                    <a:pt x="724" y="3160"/>
                  </a:cubicBezTo>
                  <a:cubicBezTo>
                    <a:pt x="724" y="3160"/>
                    <a:pt x="1" y="4331"/>
                    <a:pt x="364" y="5142"/>
                  </a:cubicBezTo>
                  <a:cubicBezTo>
                    <a:pt x="724" y="5952"/>
                    <a:pt x="1715" y="8297"/>
                    <a:pt x="2346" y="9471"/>
                  </a:cubicBezTo>
                  <a:cubicBezTo>
                    <a:pt x="2831" y="10371"/>
                    <a:pt x="4652" y="11007"/>
                    <a:pt x="6985" y="11007"/>
                  </a:cubicBezTo>
                  <a:cubicBezTo>
                    <a:pt x="7685" y="11007"/>
                    <a:pt x="8430" y="10950"/>
                    <a:pt x="9200" y="10825"/>
                  </a:cubicBezTo>
                  <a:cubicBezTo>
                    <a:pt x="12539" y="10282"/>
                    <a:pt x="14432" y="8748"/>
                    <a:pt x="14520" y="7398"/>
                  </a:cubicBezTo>
                  <a:cubicBezTo>
                    <a:pt x="14612" y="6044"/>
                    <a:pt x="13981" y="4239"/>
                    <a:pt x="13530" y="2078"/>
                  </a:cubicBezTo>
                  <a:cubicBezTo>
                    <a:pt x="13112" y="76"/>
                    <a:pt x="12080" y="0"/>
                    <a:pt x="1064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6153804" y="3938236"/>
              <a:ext cx="334736" cy="254912"/>
            </a:xfrm>
            <a:custGeom>
              <a:avLst/>
              <a:gdLst/>
              <a:ahLst/>
              <a:cxnLst/>
              <a:rect l="l" t="t" r="r" b="b"/>
              <a:pathLst>
                <a:path w="15155" h="11541" extrusionOk="0">
                  <a:moveTo>
                    <a:pt x="10961" y="540"/>
                  </a:moveTo>
                  <a:cubicBezTo>
                    <a:pt x="12345" y="540"/>
                    <a:pt x="13190" y="617"/>
                    <a:pt x="13565" y="2398"/>
                  </a:cubicBezTo>
                  <a:cubicBezTo>
                    <a:pt x="13700" y="3065"/>
                    <a:pt x="13857" y="3700"/>
                    <a:pt x="14004" y="4295"/>
                  </a:cubicBezTo>
                  <a:cubicBezTo>
                    <a:pt x="14328" y="5613"/>
                    <a:pt x="14611" y="6752"/>
                    <a:pt x="14552" y="7646"/>
                  </a:cubicBezTo>
                  <a:cubicBezTo>
                    <a:pt x="14472" y="8828"/>
                    <a:pt x="12699" y="10299"/>
                    <a:pt x="9455" y="10826"/>
                  </a:cubicBezTo>
                  <a:cubicBezTo>
                    <a:pt x="8706" y="10947"/>
                    <a:pt x="7983" y="11002"/>
                    <a:pt x="7306" y="11002"/>
                  </a:cubicBezTo>
                  <a:cubicBezTo>
                    <a:pt x="5043" y="11002"/>
                    <a:pt x="3306" y="10389"/>
                    <a:pt x="2884" y="9611"/>
                  </a:cubicBezTo>
                  <a:cubicBezTo>
                    <a:pt x="2381" y="8677"/>
                    <a:pt x="1634" y="6959"/>
                    <a:pt x="1187" y="5932"/>
                  </a:cubicBezTo>
                  <a:lnTo>
                    <a:pt x="911" y="5302"/>
                  </a:lnTo>
                  <a:cubicBezTo>
                    <a:pt x="672" y="4763"/>
                    <a:pt x="1047" y="3919"/>
                    <a:pt x="1234" y="3600"/>
                  </a:cubicBezTo>
                  <a:cubicBezTo>
                    <a:pt x="2553" y="2426"/>
                    <a:pt x="8960" y="540"/>
                    <a:pt x="10581" y="540"/>
                  </a:cubicBezTo>
                  <a:lnTo>
                    <a:pt x="10769" y="540"/>
                  </a:lnTo>
                  <a:cubicBezTo>
                    <a:pt x="10834" y="540"/>
                    <a:pt x="10898" y="540"/>
                    <a:pt x="10961" y="540"/>
                  </a:cubicBezTo>
                  <a:close/>
                  <a:moveTo>
                    <a:pt x="11016" y="0"/>
                  </a:moveTo>
                  <a:cubicBezTo>
                    <a:pt x="10935" y="0"/>
                    <a:pt x="10852" y="1"/>
                    <a:pt x="10769" y="1"/>
                  </a:cubicBezTo>
                  <a:lnTo>
                    <a:pt x="10581" y="1"/>
                  </a:lnTo>
                  <a:cubicBezTo>
                    <a:pt x="8944" y="1"/>
                    <a:pt x="2298" y="1867"/>
                    <a:pt x="839" y="3229"/>
                  </a:cubicBezTo>
                  <a:cubicBezTo>
                    <a:pt x="819" y="3244"/>
                    <a:pt x="807" y="3264"/>
                    <a:pt x="792" y="3285"/>
                  </a:cubicBezTo>
                  <a:cubicBezTo>
                    <a:pt x="759" y="3336"/>
                    <a:pt x="1" y="4590"/>
                    <a:pt x="416" y="5521"/>
                  </a:cubicBezTo>
                  <a:lnTo>
                    <a:pt x="692" y="6148"/>
                  </a:lnTo>
                  <a:cubicBezTo>
                    <a:pt x="1142" y="7183"/>
                    <a:pt x="1894" y="8913"/>
                    <a:pt x="2409" y="9867"/>
                  </a:cubicBezTo>
                  <a:cubicBezTo>
                    <a:pt x="2972" y="10913"/>
                    <a:pt x="4941" y="11540"/>
                    <a:pt x="7298" y="11540"/>
                  </a:cubicBezTo>
                  <a:cubicBezTo>
                    <a:pt x="8020" y="11540"/>
                    <a:pt x="8776" y="11481"/>
                    <a:pt x="9543" y="11357"/>
                  </a:cubicBezTo>
                  <a:cubicBezTo>
                    <a:pt x="12699" y="10845"/>
                    <a:pt x="14979" y="9335"/>
                    <a:pt x="15090" y="7682"/>
                  </a:cubicBezTo>
                  <a:cubicBezTo>
                    <a:pt x="15154" y="6704"/>
                    <a:pt x="14867" y="5525"/>
                    <a:pt x="14531" y="4164"/>
                  </a:cubicBezTo>
                  <a:cubicBezTo>
                    <a:pt x="14384" y="3576"/>
                    <a:pt x="14232" y="2949"/>
                    <a:pt x="14092" y="2290"/>
                  </a:cubicBezTo>
                  <a:cubicBezTo>
                    <a:pt x="13639" y="119"/>
                    <a:pt x="12433" y="0"/>
                    <a:pt x="1101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6006303" y="3114328"/>
              <a:ext cx="421098" cy="954268"/>
            </a:xfrm>
            <a:custGeom>
              <a:avLst/>
              <a:gdLst/>
              <a:ahLst/>
              <a:cxnLst/>
              <a:rect l="l" t="t" r="r" b="b"/>
              <a:pathLst>
                <a:path w="19065" h="43204" extrusionOk="0">
                  <a:moveTo>
                    <a:pt x="15909" y="1"/>
                  </a:moveTo>
                  <a:cubicBezTo>
                    <a:pt x="8815" y="93"/>
                    <a:pt x="3722" y="212"/>
                    <a:pt x="3643" y="240"/>
                  </a:cubicBezTo>
                  <a:cubicBezTo>
                    <a:pt x="3371" y="328"/>
                    <a:pt x="3191" y="1862"/>
                    <a:pt x="3012" y="3125"/>
                  </a:cubicBezTo>
                  <a:cubicBezTo>
                    <a:pt x="3012" y="3125"/>
                    <a:pt x="0" y="3508"/>
                    <a:pt x="544" y="11892"/>
                  </a:cubicBezTo>
                  <a:cubicBezTo>
                    <a:pt x="619" y="13067"/>
                    <a:pt x="3659" y="26587"/>
                    <a:pt x="3879" y="28121"/>
                  </a:cubicBezTo>
                  <a:cubicBezTo>
                    <a:pt x="5228" y="37543"/>
                    <a:pt x="8240" y="42260"/>
                    <a:pt x="8240" y="42260"/>
                  </a:cubicBezTo>
                  <a:cubicBezTo>
                    <a:pt x="8240" y="42260"/>
                    <a:pt x="8458" y="43203"/>
                    <a:pt x="11036" y="43203"/>
                  </a:cubicBezTo>
                  <a:cubicBezTo>
                    <a:pt x="11335" y="43203"/>
                    <a:pt x="11665" y="43191"/>
                    <a:pt x="12031" y="43162"/>
                  </a:cubicBezTo>
                  <a:cubicBezTo>
                    <a:pt x="15546" y="42891"/>
                    <a:pt x="19065" y="40546"/>
                    <a:pt x="19065" y="40546"/>
                  </a:cubicBezTo>
                  <a:cubicBezTo>
                    <a:pt x="19065" y="40546"/>
                    <a:pt x="17259" y="22241"/>
                    <a:pt x="17439" y="14217"/>
                  </a:cubicBezTo>
                  <a:cubicBezTo>
                    <a:pt x="17491" y="11996"/>
                    <a:pt x="18773" y="10905"/>
                    <a:pt x="18868" y="9384"/>
                  </a:cubicBezTo>
                  <a:cubicBezTo>
                    <a:pt x="19060" y="6380"/>
                    <a:pt x="18610" y="4243"/>
                    <a:pt x="18378" y="3376"/>
                  </a:cubicBezTo>
                  <a:lnTo>
                    <a:pt x="159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6001797" y="3108342"/>
              <a:ext cx="431766" cy="966218"/>
            </a:xfrm>
            <a:custGeom>
              <a:avLst/>
              <a:gdLst/>
              <a:ahLst/>
              <a:cxnLst/>
              <a:rect l="l" t="t" r="r" b="b"/>
              <a:pathLst>
                <a:path w="19548" h="43745" extrusionOk="0">
                  <a:moveTo>
                    <a:pt x="15977" y="544"/>
                  </a:moveTo>
                  <a:lnTo>
                    <a:pt x="18334" y="3763"/>
                  </a:lnTo>
                  <a:cubicBezTo>
                    <a:pt x="18550" y="4582"/>
                    <a:pt x="18989" y="6694"/>
                    <a:pt x="18805" y="9638"/>
                  </a:cubicBezTo>
                  <a:cubicBezTo>
                    <a:pt x="18766" y="10258"/>
                    <a:pt x="18510" y="10805"/>
                    <a:pt x="18218" y="11436"/>
                  </a:cubicBezTo>
                  <a:cubicBezTo>
                    <a:pt x="17835" y="12254"/>
                    <a:pt x="17403" y="13185"/>
                    <a:pt x="17376" y="14479"/>
                  </a:cubicBezTo>
                  <a:lnTo>
                    <a:pt x="17376" y="14483"/>
                  </a:lnTo>
                  <a:cubicBezTo>
                    <a:pt x="17203" y="22025"/>
                    <a:pt x="18801" y="38828"/>
                    <a:pt x="18981" y="40682"/>
                  </a:cubicBezTo>
                  <a:cubicBezTo>
                    <a:pt x="18310" y="41101"/>
                    <a:pt x="15234" y="42930"/>
                    <a:pt x="12211" y="43166"/>
                  </a:cubicBezTo>
                  <a:cubicBezTo>
                    <a:pt x="11853" y="43193"/>
                    <a:pt x="11531" y="43205"/>
                    <a:pt x="11241" y="43205"/>
                  </a:cubicBezTo>
                  <a:cubicBezTo>
                    <a:pt x="8985" y="43205"/>
                    <a:pt x="8711" y="42471"/>
                    <a:pt x="8708" y="42471"/>
                  </a:cubicBezTo>
                  <a:cubicBezTo>
                    <a:pt x="8704" y="42443"/>
                    <a:pt x="8692" y="42411"/>
                    <a:pt x="8676" y="42388"/>
                  </a:cubicBezTo>
                  <a:cubicBezTo>
                    <a:pt x="8644" y="42340"/>
                    <a:pt x="5676" y="37598"/>
                    <a:pt x="4350" y="28351"/>
                  </a:cubicBezTo>
                  <a:cubicBezTo>
                    <a:pt x="4250" y="27669"/>
                    <a:pt x="3599" y="24629"/>
                    <a:pt x="2908" y="21414"/>
                  </a:cubicBezTo>
                  <a:cubicBezTo>
                    <a:pt x="2042" y="17368"/>
                    <a:pt x="1059" y="12782"/>
                    <a:pt x="1015" y="12147"/>
                  </a:cubicBezTo>
                  <a:cubicBezTo>
                    <a:pt x="504" y="4190"/>
                    <a:pt x="3227" y="3667"/>
                    <a:pt x="3251" y="3663"/>
                  </a:cubicBezTo>
                  <a:cubicBezTo>
                    <a:pt x="3371" y="3647"/>
                    <a:pt x="3467" y="3555"/>
                    <a:pt x="3483" y="3435"/>
                  </a:cubicBezTo>
                  <a:lnTo>
                    <a:pt x="3548" y="2988"/>
                  </a:lnTo>
                  <a:cubicBezTo>
                    <a:pt x="3655" y="2209"/>
                    <a:pt x="3815" y="1059"/>
                    <a:pt x="3967" y="771"/>
                  </a:cubicBezTo>
                  <a:cubicBezTo>
                    <a:pt x="4654" y="739"/>
                    <a:pt x="9319" y="631"/>
                    <a:pt x="15977" y="544"/>
                  </a:cubicBezTo>
                  <a:close/>
                  <a:moveTo>
                    <a:pt x="16109" y="0"/>
                  </a:moveTo>
                  <a:cubicBezTo>
                    <a:pt x="11783" y="56"/>
                    <a:pt x="3955" y="188"/>
                    <a:pt x="3763" y="252"/>
                  </a:cubicBezTo>
                  <a:cubicBezTo>
                    <a:pt x="3412" y="367"/>
                    <a:pt x="3288" y="923"/>
                    <a:pt x="3012" y="2913"/>
                  </a:cubicBezTo>
                  <a:lnTo>
                    <a:pt x="2973" y="3180"/>
                  </a:lnTo>
                  <a:cubicBezTo>
                    <a:pt x="2257" y="3435"/>
                    <a:pt x="1" y="4821"/>
                    <a:pt x="475" y="12182"/>
                  </a:cubicBezTo>
                  <a:cubicBezTo>
                    <a:pt x="519" y="12858"/>
                    <a:pt x="1467" y="17263"/>
                    <a:pt x="2381" y="21525"/>
                  </a:cubicBezTo>
                  <a:cubicBezTo>
                    <a:pt x="3068" y="24733"/>
                    <a:pt x="3719" y="27765"/>
                    <a:pt x="3815" y="28427"/>
                  </a:cubicBezTo>
                  <a:cubicBezTo>
                    <a:pt x="5101" y="37403"/>
                    <a:pt x="7933" y="42211"/>
                    <a:pt x="8197" y="42647"/>
                  </a:cubicBezTo>
                  <a:cubicBezTo>
                    <a:pt x="8288" y="42891"/>
                    <a:pt x="8772" y="43745"/>
                    <a:pt x="11252" y="43745"/>
                  </a:cubicBezTo>
                  <a:cubicBezTo>
                    <a:pt x="11556" y="43745"/>
                    <a:pt x="11888" y="43733"/>
                    <a:pt x="12255" y="43706"/>
                  </a:cubicBezTo>
                  <a:cubicBezTo>
                    <a:pt x="15802" y="43430"/>
                    <a:pt x="19273" y="41141"/>
                    <a:pt x="19417" y="41045"/>
                  </a:cubicBezTo>
                  <a:cubicBezTo>
                    <a:pt x="19500" y="40989"/>
                    <a:pt x="19548" y="40893"/>
                    <a:pt x="19536" y="40793"/>
                  </a:cubicBezTo>
                  <a:cubicBezTo>
                    <a:pt x="19520" y="40610"/>
                    <a:pt x="17739" y="22412"/>
                    <a:pt x="17914" y="14496"/>
                  </a:cubicBezTo>
                  <a:cubicBezTo>
                    <a:pt x="17942" y="13309"/>
                    <a:pt x="18330" y="12475"/>
                    <a:pt x="18705" y="11664"/>
                  </a:cubicBezTo>
                  <a:cubicBezTo>
                    <a:pt x="19013" y="11013"/>
                    <a:pt x="19297" y="10394"/>
                    <a:pt x="19345" y="9675"/>
                  </a:cubicBezTo>
                  <a:cubicBezTo>
                    <a:pt x="19540" y="6587"/>
                    <a:pt x="19061" y="4382"/>
                    <a:pt x="18845" y="3575"/>
                  </a:cubicBezTo>
                  <a:cubicBezTo>
                    <a:pt x="18838" y="3543"/>
                    <a:pt x="18821" y="3512"/>
                    <a:pt x="18801" y="3488"/>
                  </a:cubicBezTo>
                  <a:lnTo>
                    <a:pt x="16333" y="112"/>
                  </a:lnTo>
                  <a:cubicBezTo>
                    <a:pt x="16281" y="41"/>
                    <a:pt x="16185" y="0"/>
                    <a:pt x="161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5884314" y="3143439"/>
              <a:ext cx="355012" cy="166076"/>
            </a:xfrm>
            <a:custGeom>
              <a:avLst/>
              <a:gdLst/>
              <a:ahLst/>
              <a:cxnLst/>
              <a:rect l="l" t="t" r="r" b="b"/>
              <a:pathLst>
                <a:path w="16073" h="7519" extrusionOk="0">
                  <a:moveTo>
                    <a:pt x="10116" y="0"/>
                  </a:moveTo>
                  <a:cubicBezTo>
                    <a:pt x="9398" y="0"/>
                    <a:pt x="8690" y="125"/>
                    <a:pt x="8047" y="432"/>
                  </a:cubicBezTo>
                  <a:cubicBezTo>
                    <a:pt x="8047" y="432"/>
                    <a:pt x="4321" y="992"/>
                    <a:pt x="2037" y="3580"/>
                  </a:cubicBezTo>
                  <a:cubicBezTo>
                    <a:pt x="0" y="5890"/>
                    <a:pt x="1324" y="7519"/>
                    <a:pt x="4787" y="7519"/>
                  </a:cubicBezTo>
                  <a:cubicBezTo>
                    <a:pt x="5204" y="7519"/>
                    <a:pt x="5653" y="7495"/>
                    <a:pt x="6130" y="7446"/>
                  </a:cubicBezTo>
                  <a:cubicBezTo>
                    <a:pt x="10568" y="6987"/>
                    <a:pt x="15684" y="2438"/>
                    <a:pt x="15900" y="2194"/>
                  </a:cubicBezTo>
                  <a:cubicBezTo>
                    <a:pt x="16073" y="2002"/>
                    <a:pt x="13002" y="0"/>
                    <a:pt x="10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5897611" y="3137454"/>
              <a:ext cx="345934" cy="178047"/>
            </a:xfrm>
            <a:custGeom>
              <a:avLst/>
              <a:gdLst/>
              <a:ahLst/>
              <a:cxnLst/>
              <a:rect l="l" t="t" r="r" b="b"/>
              <a:pathLst>
                <a:path w="15662" h="8061" extrusionOk="0">
                  <a:moveTo>
                    <a:pt x="9491" y="548"/>
                  </a:moveTo>
                  <a:cubicBezTo>
                    <a:pt x="11823" y="548"/>
                    <a:pt x="14343" y="1910"/>
                    <a:pt x="14942" y="2425"/>
                  </a:cubicBezTo>
                  <a:cubicBezTo>
                    <a:pt x="14059" y="3208"/>
                    <a:pt x="9526" y="7035"/>
                    <a:pt x="5500" y="7450"/>
                  </a:cubicBezTo>
                  <a:cubicBezTo>
                    <a:pt x="5046" y="7496"/>
                    <a:pt x="4614" y="7519"/>
                    <a:pt x="4209" y="7519"/>
                  </a:cubicBezTo>
                  <a:cubicBezTo>
                    <a:pt x="2485" y="7519"/>
                    <a:pt x="1249" y="7108"/>
                    <a:pt x="867" y="6368"/>
                  </a:cubicBezTo>
                  <a:cubicBezTo>
                    <a:pt x="559" y="5772"/>
                    <a:pt x="835" y="4941"/>
                    <a:pt x="1638" y="4030"/>
                  </a:cubicBezTo>
                  <a:cubicBezTo>
                    <a:pt x="3826" y="1551"/>
                    <a:pt x="7445" y="975"/>
                    <a:pt x="7485" y="972"/>
                  </a:cubicBezTo>
                  <a:cubicBezTo>
                    <a:pt x="7509" y="967"/>
                    <a:pt x="7537" y="959"/>
                    <a:pt x="7561" y="948"/>
                  </a:cubicBezTo>
                  <a:cubicBezTo>
                    <a:pt x="8153" y="664"/>
                    <a:pt x="8816" y="548"/>
                    <a:pt x="9491" y="548"/>
                  </a:cubicBezTo>
                  <a:close/>
                  <a:moveTo>
                    <a:pt x="9523" y="1"/>
                  </a:moveTo>
                  <a:cubicBezTo>
                    <a:pt x="8776" y="1"/>
                    <a:pt x="8038" y="129"/>
                    <a:pt x="7362" y="444"/>
                  </a:cubicBezTo>
                  <a:cubicBezTo>
                    <a:pt x="6926" y="516"/>
                    <a:pt x="3455" y="1155"/>
                    <a:pt x="1234" y="3671"/>
                  </a:cubicBezTo>
                  <a:cubicBezTo>
                    <a:pt x="0" y="5070"/>
                    <a:pt x="92" y="6044"/>
                    <a:pt x="388" y="6619"/>
                  </a:cubicBezTo>
                  <a:cubicBezTo>
                    <a:pt x="871" y="7557"/>
                    <a:pt x="2221" y="8060"/>
                    <a:pt x="4170" y="8060"/>
                  </a:cubicBezTo>
                  <a:cubicBezTo>
                    <a:pt x="4606" y="8060"/>
                    <a:pt x="5065" y="8037"/>
                    <a:pt x="5557" y="7985"/>
                  </a:cubicBezTo>
                  <a:cubicBezTo>
                    <a:pt x="9926" y="7538"/>
                    <a:pt x="15086" y="3112"/>
                    <a:pt x="15502" y="2649"/>
                  </a:cubicBezTo>
                  <a:cubicBezTo>
                    <a:pt x="15530" y="2616"/>
                    <a:pt x="15661" y="2445"/>
                    <a:pt x="15490" y="2218"/>
                  </a:cubicBezTo>
                  <a:cubicBezTo>
                    <a:pt x="15119" y="1724"/>
                    <a:pt x="12263" y="1"/>
                    <a:pt x="952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6152478" y="3117619"/>
              <a:ext cx="454185" cy="155363"/>
            </a:xfrm>
            <a:custGeom>
              <a:avLst/>
              <a:gdLst/>
              <a:ahLst/>
              <a:cxnLst/>
              <a:rect l="l" t="t" r="r" b="b"/>
              <a:pathLst>
                <a:path w="20563" h="7034" extrusionOk="0">
                  <a:moveTo>
                    <a:pt x="1986" y="0"/>
                  </a:moveTo>
                  <a:cubicBezTo>
                    <a:pt x="0" y="0"/>
                    <a:pt x="2525" y="3247"/>
                    <a:pt x="2525" y="3247"/>
                  </a:cubicBezTo>
                  <a:cubicBezTo>
                    <a:pt x="2525" y="3247"/>
                    <a:pt x="6495" y="3427"/>
                    <a:pt x="9559" y="4329"/>
                  </a:cubicBezTo>
                  <a:cubicBezTo>
                    <a:pt x="12626" y="5229"/>
                    <a:pt x="18035" y="7034"/>
                    <a:pt x="19301" y="7034"/>
                  </a:cubicBezTo>
                  <a:cubicBezTo>
                    <a:pt x="20563" y="7034"/>
                    <a:pt x="20199" y="2344"/>
                    <a:pt x="20199" y="1442"/>
                  </a:cubicBezTo>
                  <a:cubicBezTo>
                    <a:pt x="20199" y="539"/>
                    <a:pt x="3967" y="0"/>
                    <a:pt x="1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6165532" y="3111589"/>
              <a:ext cx="441132" cy="167379"/>
            </a:xfrm>
            <a:custGeom>
              <a:avLst/>
              <a:gdLst/>
              <a:ahLst/>
              <a:cxnLst/>
              <a:rect l="l" t="t" r="r" b="b"/>
              <a:pathLst>
                <a:path w="19972" h="7578" extrusionOk="0">
                  <a:moveTo>
                    <a:pt x="1395" y="544"/>
                  </a:moveTo>
                  <a:cubicBezTo>
                    <a:pt x="3915" y="544"/>
                    <a:pt x="18130" y="1096"/>
                    <a:pt x="19341" y="1807"/>
                  </a:cubicBezTo>
                  <a:cubicBezTo>
                    <a:pt x="19341" y="1927"/>
                    <a:pt x="19348" y="2086"/>
                    <a:pt x="19352" y="2282"/>
                  </a:cubicBezTo>
                  <a:cubicBezTo>
                    <a:pt x="19393" y="3384"/>
                    <a:pt x="19492" y="6316"/>
                    <a:pt x="18882" y="6951"/>
                  </a:cubicBezTo>
                  <a:cubicBezTo>
                    <a:pt x="18810" y="7027"/>
                    <a:pt x="18749" y="7035"/>
                    <a:pt x="18710" y="7035"/>
                  </a:cubicBezTo>
                  <a:cubicBezTo>
                    <a:pt x="17807" y="7035"/>
                    <a:pt x="14436" y="5996"/>
                    <a:pt x="11724" y="5157"/>
                  </a:cubicBezTo>
                  <a:cubicBezTo>
                    <a:pt x="10754" y="4858"/>
                    <a:pt x="9823" y="4571"/>
                    <a:pt x="9043" y="4343"/>
                  </a:cubicBezTo>
                  <a:cubicBezTo>
                    <a:pt x="6291" y="3533"/>
                    <a:pt x="2781" y="3297"/>
                    <a:pt x="2073" y="3256"/>
                  </a:cubicBezTo>
                  <a:cubicBezTo>
                    <a:pt x="1450" y="2430"/>
                    <a:pt x="724" y="1155"/>
                    <a:pt x="939" y="712"/>
                  </a:cubicBezTo>
                  <a:cubicBezTo>
                    <a:pt x="995" y="600"/>
                    <a:pt x="1147" y="544"/>
                    <a:pt x="1395" y="544"/>
                  </a:cubicBezTo>
                  <a:close/>
                  <a:moveTo>
                    <a:pt x="1395" y="1"/>
                  </a:moveTo>
                  <a:cubicBezTo>
                    <a:pt x="808" y="1"/>
                    <a:pt x="560" y="261"/>
                    <a:pt x="452" y="473"/>
                  </a:cubicBezTo>
                  <a:cubicBezTo>
                    <a:pt x="1" y="1400"/>
                    <a:pt x="1431" y="3312"/>
                    <a:pt x="1722" y="3684"/>
                  </a:cubicBezTo>
                  <a:cubicBezTo>
                    <a:pt x="1770" y="3748"/>
                    <a:pt x="1842" y="3787"/>
                    <a:pt x="1922" y="3787"/>
                  </a:cubicBezTo>
                  <a:cubicBezTo>
                    <a:pt x="1962" y="3791"/>
                    <a:pt x="5892" y="3979"/>
                    <a:pt x="8892" y="4862"/>
                  </a:cubicBezTo>
                  <a:cubicBezTo>
                    <a:pt x="9666" y="5090"/>
                    <a:pt x="10593" y="5373"/>
                    <a:pt x="11568" y="5673"/>
                  </a:cubicBezTo>
                  <a:cubicBezTo>
                    <a:pt x="14596" y="6612"/>
                    <a:pt x="17723" y="7578"/>
                    <a:pt x="18710" y="7578"/>
                  </a:cubicBezTo>
                  <a:cubicBezTo>
                    <a:pt x="18917" y="7578"/>
                    <a:pt x="19113" y="7491"/>
                    <a:pt x="19273" y="7327"/>
                  </a:cubicBezTo>
                  <a:cubicBezTo>
                    <a:pt x="19948" y="6624"/>
                    <a:pt x="19972" y="4479"/>
                    <a:pt x="19896" y="2262"/>
                  </a:cubicBezTo>
                  <a:cubicBezTo>
                    <a:pt x="19888" y="2027"/>
                    <a:pt x="19880" y="1835"/>
                    <a:pt x="19880" y="1715"/>
                  </a:cubicBezTo>
                  <a:cubicBezTo>
                    <a:pt x="19880" y="1343"/>
                    <a:pt x="19880" y="884"/>
                    <a:pt x="11261" y="384"/>
                  </a:cubicBezTo>
                  <a:cubicBezTo>
                    <a:pt x="6866" y="133"/>
                    <a:pt x="2353" y="1"/>
                    <a:pt x="13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6526994" y="3149381"/>
              <a:ext cx="241924" cy="202830"/>
            </a:xfrm>
            <a:custGeom>
              <a:avLst/>
              <a:gdLst/>
              <a:ahLst/>
              <a:cxnLst/>
              <a:rect l="l" t="t" r="r" b="b"/>
              <a:pathLst>
                <a:path w="10953" h="9183" extrusionOk="0">
                  <a:moveTo>
                    <a:pt x="3619" y="1"/>
                  </a:moveTo>
                  <a:cubicBezTo>
                    <a:pt x="3381" y="1"/>
                    <a:pt x="3243" y="4"/>
                    <a:pt x="3243" y="4"/>
                  </a:cubicBezTo>
                  <a:cubicBezTo>
                    <a:pt x="3243" y="4"/>
                    <a:pt x="1802" y="727"/>
                    <a:pt x="1262" y="3431"/>
                  </a:cubicBezTo>
                  <a:cubicBezTo>
                    <a:pt x="719" y="6135"/>
                    <a:pt x="0" y="7581"/>
                    <a:pt x="1079" y="8300"/>
                  </a:cubicBezTo>
                  <a:cubicBezTo>
                    <a:pt x="1801" y="8782"/>
                    <a:pt x="4127" y="9183"/>
                    <a:pt x="5812" y="9183"/>
                  </a:cubicBezTo>
                  <a:cubicBezTo>
                    <a:pt x="6652" y="9183"/>
                    <a:pt x="7333" y="9083"/>
                    <a:pt x="7573" y="8843"/>
                  </a:cubicBezTo>
                  <a:cubicBezTo>
                    <a:pt x="8296" y="8120"/>
                    <a:pt x="10278" y="4513"/>
                    <a:pt x="10641" y="2169"/>
                  </a:cubicBezTo>
                  <a:cubicBezTo>
                    <a:pt x="10953" y="136"/>
                    <a:pt x="5166" y="1"/>
                    <a:pt x="3619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6525647" y="3143439"/>
              <a:ext cx="243515" cy="214779"/>
            </a:xfrm>
            <a:custGeom>
              <a:avLst/>
              <a:gdLst/>
              <a:ahLst/>
              <a:cxnLst/>
              <a:rect l="l" t="t" r="r" b="b"/>
              <a:pathLst>
                <a:path w="11025" h="9724" extrusionOk="0">
                  <a:moveTo>
                    <a:pt x="3760" y="541"/>
                  </a:moveTo>
                  <a:cubicBezTo>
                    <a:pt x="5595" y="541"/>
                    <a:pt x="9325" y="759"/>
                    <a:pt x="10250" y="1811"/>
                  </a:cubicBezTo>
                  <a:cubicBezTo>
                    <a:pt x="10406" y="1990"/>
                    <a:pt x="10466" y="2178"/>
                    <a:pt x="10434" y="2397"/>
                  </a:cubicBezTo>
                  <a:cubicBezTo>
                    <a:pt x="10075" y="4722"/>
                    <a:pt x="8105" y="8257"/>
                    <a:pt x="7443" y="8921"/>
                  </a:cubicBezTo>
                  <a:cubicBezTo>
                    <a:pt x="7257" y="9107"/>
                    <a:pt x="6659" y="9189"/>
                    <a:pt x="5899" y="9189"/>
                  </a:cubicBezTo>
                  <a:cubicBezTo>
                    <a:pt x="4317" y="9189"/>
                    <a:pt x="2031" y="8836"/>
                    <a:pt x="1291" y="8345"/>
                  </a:cubicBezTo>
                  <a:cubicBezTo>
                    <a:pt x="640" y="7914"/>
                    <a:pt x="796" y="7139"/>
                    <a:pt x="1208" y="5433"/>
                  </a:cubicBezTo>
                  <a:cubicBezTo>
                    <a:pt x="1328" y="4934"/>
                    <a:pt x="1463" y="4379"/>
                    <a:pt x="1586" y="3752"/>
                  </a:cubicBezTo>
                  <a:cubicBezTo>
                    <a:pt x="2038" y="1503"/>
                    <a:pt x="3140" y="696"/>
                    <a:pt x="3380" y="544"/>
                  </a:cubicBezTo>
                  <a:cubicBezTo>
                    <a:pt x="3495" y="542"/>
                    <a:pt x="3622" y="541"/>
                    <a:pt x="3760" y="541"/>
                  </a:cubicBezTo>
                  <a:close/>
                  <a:moveTo>
                    <a:pt x="3752" y="0"/>
                  </a:moveTo>
                  <a:cubicBezTo>
                    <a:pt x="3499" y="0"/>
                    <a:pt x="3337" y="4"/>
                    <a:pt x="3300" y="6"/>
                  </a:cubicBezTo>
                  <a:cubicBezTo>
                    <a:pt x="3260" y="6"/>
                    <a:pt x="3221" y="13"/>
                    <a:pt x="3184" y="33"/>
                  </a:cubicBezTo>
                  <a:cubicBezTo>
                    <a:pt x="3120" y="65"/>
                    <a:pt x="1619" y="844"/>
                    <a:pt x="1055" y="3648"/>
                  </a:cubicBezTo>
                  <a:cubicBezTo>
                    <a:pt x="932" y="4263"/>
                    <a:pt x="800" y="4814"/>
                    <a:pt x="681" y="5306"/>
                  </a:cubicBezTo>
                  <a:cubicBezTo>
                    <a:pt x="273" y="7011"/>
                    <a:pt x="1" y="8134"/>
                    <a:pt x="992" y="8796"/>
                  </a:cubicBezTo>
                  <a:cubicBezTo>
                    <a:pt x="1726" y="9288"/>
                    <a:pt x="4060" y="9723"/>
                    <a:pt x="5821" y="9723"/>
                  </a:cubicBezTo>
                  <a:cubicBezTo>
                    <a:pt x="6751" y="9723"/>
                    <a:pt x="7526" y="9603"/>
                    <a:pt x="7826" y="9304"/>
                  </a:cubicBezTo>
                  <a:cubicBezTo>
                    <a:pt x="8641" y="8489"/>
                    <a:pt x="10606" y="4814"/>
                    <a:pt x="10969" y="2478"/>
                  </a:cubicBezTo>
                  <a:cubicBezTo>
                    <a:pt x="11025" y="2102"/>
                    <a:pt x="10921" y="1755"/>
                    <a:pt x="10654" y="1455"/>
                  </a:cubicBezTo>
                  <a:cubicBezTo>
                    <a:pt x="9484" y="119"/>
                    <a:pt x="5175" y="0"/>
                    <a:pt x="37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6670364" y="3063505"/>
              <a:ext cx="744967" cy="420590"/>
            </a:xfrm>
            <a:custGeom>
              <a:avLst/>
              <a:gdLst/>
              <a:ahLst/>
              <a:cxnLst/>
              <a:rect l="l" t="t" r="r" b="b"/>
              <a:pathLst>
                <a:path w="33728" h="19042" extrusionOk="0">
                  <a:moveTo>
                    <a:pt x="12459" y="1"/>
                  </a:moveTo>
                  <a:cubicBezTo>
                    <a:pt x="11864" y="1"/>
                    <a:pt x="11421" y="34"/>
                    <a:pt x="11183" y="105"/>
                  </a:cubicBezTo>
                  <a:cubicBezTo>
                    <a:pt x="9378" y="644"/>
                    <a:pt x="2887" y="4794"/>
                    <a:pt x="2887" y="4794"/>
                  </a:cubicBezTo>
                  <a:cubicBezTo>
                    <a:pt x="2887" y="4794"/>
                    <a:pt x="1442" y="6416"/>
                    <a:pt x="902" y="8042"/>
                  </a:cubicBezTo>
                  <a:cubicBezTo>
                    <a:pt x="360" y="9664"/>
                    <a:pt x="0" y="11828"/>
                    <a:pt x="0" y="11828"/>
                  </a:cubicBezTo>
                  <a:cubicBezTo>
                    <a:pt x="0" y="11828"/>
                    <a:pt x="2165" y="12367"/>
                    <a:pt x="5048" y="13633"/>
                  </a:cubicBezTo>
                  <a:cubicBezTo>
                    <a:pt x="7936" y="14896"/>
                    <a:pt x="12805" y="15794"/>
                    <a:pt x="17495" y="16877"/>
                  </a:cubicBezTo>
                  <a:cubicBezTo>
                    <a:pt x="22183" y="17960"/>
                    <a:pt x="23446" y="19042"/>
                    <a:pt x="25068" y="19042"/>
                  </a:cubicBezTo>
                  <a:cubicBezTo>
                    <a:pt x="26693" y="19042"/>
                    <a:pt x="28674" y="17779"/>
                    <a:pt x="31203" y="14712"/>
                  </a:cubicBezTo>
                  <a:cubicBezTo>
                    <a:pt x="33727" y="11648"/>
                    <a:pt x="31562" y="5154"/>
                    <a:pt x="29037" y="3173"/>
                  </a:cubicBezTo>
                  <a:cubicBezTo>
                    <a:pt x="26847" y="1450"/>
                    <a:pt x="16367" y="1"/>
                    <a:pt x="1245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6663892" y="3057629"/>
              <a:ext cx="728578" cy="432473"/>
            </a:xfrm>
            <a:custGeom>
              <a:avLst/>
              <a:gdLst/>
              <a:ahLst/>
              <a:cxnLst/>
              <a:rect l="l" t="t" r="r" b="b"/>
              <a:pathLst>
                <a:path w="32986" h="19580" extrusionOk="0">
                  <a:moveTo>
                    <a:pt x="12712" y="538"/>
                  </a:moveTo>
                  <a:cubicBezTo>
                    <a:pt x="16456" y="538"/>
                    <a:pt x="26982" y="1936"/>
                    <a:pt x="29163" y="3651"/>
                  </a:cubicBezTo>
                  <a:cubicBezTo>
                    <a:pt x="30665" y="4829"/>
                    <a:pt x="32011" y="7685"/>
                    <a:pt x="32291" y="10289"/>
                  </a:cubicBezTo>
                  <a:cubicBezTo>
                    <a:pt x="32434" y="11619"/>
                    <a:pt x="32378" y="13481"/>
                    <a:pt x="31284" y="14806"/>
                  </a:cubicBezTo>
                  <a:cubicBezTo>
                    <a:pt x="28939" y="17654"/>
                    <a:pt x="27002" y="19037"/>
                    <a:pt x="25361" y="19037"/>
                  </a:cubicBezTo>
                  <a:cubicBezTo>
                    <a:pt x="24613" y="19037"/>
                    <a:pt x="23923" y="18785"/>
                    <a:pt x="22876" y="18401"/>
                  </a:cubicBezTo>
                  <a:cubicBezTo>
                    <a:pt x="21770" y="17994"/>
                    <a:pt x="20251" y="17435"/>
                    <a:pt x="17847" y="16880"/>
                  </a:cubicBezTo>
                  <a:cubicBezTo>
                    <a:pt x="16833" y="16648"/>
                    <a:pt x="15810" y="16420"/>
                    <a:pt x="14800" y="16196"/>
                  </a:cubicBezTo>
                  <a:cubicBezTo>
                    <a:pt x="11145" y="15389"/>
                    <a:pt x="7690" y="14631"/>
                    <a:pt x="5449" y="13652"/>
                  </a:cubicBezTo>
                  <a:cubicBezTo>
                    <a:pt x="3132" y="12633"/>
                    <a:pt x="1252" y="12078"/>
                    <a:pt x="605" y="11899"/>
                  </a:cubicBezTo>
                  <a:cubicBezTo>
                    <a:pt x="712" y="11291"/>
                    <a:pt x="1027" y="9661"/>
                    <a:pt x="1451" y="8391"/>
                  </a:cubicBezTo>
                  <a:cubicBezTo>
                    <a:pt x="1930" y="6953"/>
                    <a:pt x="3169" y="5484"/>
                    <a:pt x="3356" y="5268"/>
                  </a:cubicBezTo>
                  <a:cubicBezTo>
                    <a:pt x="3855" y="4949"/>
                    <a:pt x="9871" y="1134"/>
                    <a:pt x="11552" y="631"/>
                  </a:cubicBezTo>
                  <a:cubicBezTo>
                    <a:pt x="11762" y="568"/>
                    <a:pt x="12165" y="538"/>
                    <a:pt x="12712" y="538"/>
                  </a:cubicBezTo>
                  <a:close/>
                  <a:moveTo>
                    <a:pt x="12743" y="0"/>
                  </a:moveTo>
                  <a:cubicBezTo>
                    <a:pt x="12116" y="0"/>
                    <a:pt x="11649" y="36"/>
                    <a:pt x="11397" y="112"/>
                  </a:cubicBezTo>
                  <a:cubicBezTo>
                    <a:pt x="9579" y="659"/>
                    <a:pt x="3300" y="4661"/>
                    <a:pt x="3033" y="4833"/>
                  </a:cubicBezTo>
                  <a:cubicBezTo>
                    <a:pt x="3013" y="4844"/>
                    <a:pt x="2993" y="4861"/>
                    <a:pt x="2977" y="4881"/>
                  </a:cubicBezTo>
                  <a:cubicBezTo>
                    <a:pt x="2917" y="4949"/>
                    <a:pt x="1491" y="6562"/>
                    <a:pt x="940" y="8220"/>
                  </a:cubicBezTo>
                  <a:cubicBezTo>
                    <a:pt x="397" y="9845"/>
                    <a:pt x="41" y="11958"/>
                    <a:pt x="25" y="12050"/>
                  </a:cubicBezTo>
                  <a:cubicBezTo>
                    <a:pt x="1" y="12190"/>
                    <a:pt x="89" y="12322"/>
                    <a:pt x="229" y="12358"/>
                  </a:cubicBezTo>
                  <a:cubicBezTo>
                    <a:pt x="249" y="12362"/>
                    <a:pt x="2406" y="12909"/>
                    <a:pt x="5234" y="14148"/>
                  </a:cubicBezTo>
                  <a:cubicBezTo>
                    <a:pt x="7522" y="15146"/>
                    <a:pt x="11001" y="15913"/>
                    <a:pt x="14684" y="16727"/>
                  </a:cubicBezTo>
                  <a:cubicBezTo>
                    <a:pt x="15694" y="16947"/>
                    <a:pt x="16713" y="17175"/>
                    <a:pt x="17727" y="17407"/>
                  </a:cubicBezTo>
                  <a:cubicBezTo>
                    <a:pt x="20096" y="17953"/>
                    <a:pt x="21593" y="18505"/>
                    <a:pt x="22688" y="18908"/>
                  </a:cubicBezTo>
                  <a:cubicBezTo>
                    <a:pt x="23791" y="19312"/>
                    <a:pt x="24517" y="19579"/>
                    <a:pt x="25361" y="19579"/>
                  </a:cubicBezTo>
                  <a:cubicBezTo>
                    <a:pt x="27174" y="19579"/>
                    <a:pt x="29251" y="18130"/>
                    <a:pt x="31703" y="15149"/>
                  </a:cubicBezTo>
                  <a:cubicBezTo>
                    <a:pt x="32914" y="13680"/>
                    <a:pt x="32986" y="11663"/>
                    <a:pt x="32829" y="10233"/>
                  </a:cubicBezTo>
                  <a:cubicBezTo>
                    <a:pt x="32530" y="7453"/>
                    <a:pt x="31128" y="4505"/>
                    <a:pt x="29498" y="3223"/>
                  </a:cubicBezTo>
                  <a:cubicBezTo>
                    <a:pt x="27247" y="1455"/>
                    <a:pt x="16748" y="0"/>
                    <a:pt x="127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5884999" y="3211469"/>
              <a:ext cx="101735" cy="98046"/>
            </a:xfrm>
            <a:custGeom>
              <a:avLst/>
              <a:gdLst/>
              <a:ahLst/>
              <a:cxnLst/>
              <a:rect l="l" t="t" r="r" b="b"/>
              <a:pathLst>
                <a:path w="4606" h="4439" extrusionOk="0">
                  <a:moveTo>
                    <a:pt x="2493" y="1"/>
                  </a:moveTo>
                  <a:cubicBezTo>
                    <a:pt x="2325" y="161"/>
                    <a:pt x="2161" y="324"/>
                    <a:pt x="2006" y="500"/>
                  </a:cubicBezTo>
                  <a:cubicBezTo>
                    <a:pt x="0" y="2777"/>
                    <a:pt x="1254" y="4390"/>
                    <a:pt x="4605" y="4438"/>
                  </a:cubicBezTo>
                  <a:cubicBezTo>
                    <a:pt x="4246" y="2521"/>
                    <a:pt x="3175" y="884"/>
                    <a:pt x="249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5898671" y="3205527"/>
              <a:ext cx="94247" cy="109885"/>
            </a:xfrm>
            <a:custGeom>
              <a:avLst/>
              <a:gdLst/>
              <a:ahLst/>
              <a:cxnLst/>
              <a:rect l="l" t="t" r="r" b="b"/>
              <a:pathLst>
                <a:path w="4267" h="4975" extrusionOk="0">
                  <a:moveTo>
                    <a:pt x="1842" y="681"/>
                  </a:moveTo>
                  <a:cubicBezTo>
                    <a:pt x="2432" y="1484"/>
                    <a:pt x="3280" y="2842"/>
                    <a:pt x="3651" y="4423"/>
                  </a:cubicBezTo>
                  <a:cubicBezTo>
                    <a:pt x="2133" y="4352"/>
                    <a:pt x="1099" y="3920"/>
                    <a:pt x="791" y="3225"/>
                  </a:cubicBezTo>
                  <a:cubicBezTo>
                    <a:pt x="528" y="2630"/>
                    <a:pt x="803" y="1839"/>
                    <a:pt x="1590" y="948"/>
                  </a:cubicBezTo>
                  <a:cubicBezTo>
                    <a:pt x="1674" y="856"/>
                    <a:pt x="1758" y="765"/>
                    <a:pt x="1842" y="681"/>
                  </a:cubicBezTo>
                  <a:close/>
                  <a:moveTo>
                    <a:pt x="1867" y="1"/>
                  </a:moveTo>
                  <a:cubicBezTo>
                    <a:pt x="1800" y="1"/>
                    <a:pt x="1735" y="29"/>
                    <a:pt x="1689" y="74"/>
                  </a:cubicBezTo>
                  <a:cubicBezTo>
                    <a:pt x="1514" y="238"/>
                    <a:pt x="1346" y="410"/>
                    <a:pt x="1186" y="589"/>
                  </a:cubicBezTo>
                  <a:cubicBezTo>
                    <a:pt x="0" y="1931"/>
                    <a:pt x="48" y="2886"/>
                    <a:pt x="296" y="3445"/>
                  </a:cubicBezTo>
                  <a:cubicBezTo>
                    <a:pt x="723" y="4408"/>
                    <a:pt x="2029" y="4951"/>
                    <a:pt x="3982" y="4975"/>
                  </a:cubicBezTo>
                  <a:lnTo>
                    <a:pt x="3986" y="4975"/>
                  </a:lnTo>
                  <a:cubicBezTo>
                    <a:pt x="4066" y="4975"/>
                    <a:pt x="4143" y="4943"/>
                    <a:pt x="4194" y="4879"/>
                  </a:cubicBezTo>
                  <a:cubicBezTo>
                    <a:pt x="4246" y="4819"/>
                    <a:pt x="4266" y="4735"/>
                    <a:pt x="4250" y="4655"/>
                  </a:cubicBezTo>
                  <a:cubicBezTo>
                    <a:pt x="3874" y="2646"/>
                    <a:pt x="2732" y="941"/>
                    <a:pt x="2089" y="106"/>
                  </a:cubicBezTo>
                  <a:cubicBezTo>
                    <a:pt x="2041" y="46"/>
                    <a:pt x="1969" y="6"/>
                    <a:pt x="1894" y="2"/>
                  </a:cubicBezTo>
                  <a:cubicBezTo>
                    <a:pt x="1885" y="1"/>
                    <a:pt x="1876" y="1"/>
                    <a:pt x="186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6257019" y="3337964"/>
              <a:ext cx="131553" cy="514396"/>
            </a:xfrm>
            <a:custGeom>
              <a:avLst/>
              <a:gdLst/>
              <a:ahLst/>
              <a:cxnLst/>
              <a:rect l="l" t="t" r="r" b="b"/>
              <a:pathLst>
                <a:path w="5956" h="23289" extrusionOk="0">
                  <a:moveTo>
                    <a:pt x="5814" y="1"/>
                  </a:moveTo>
                  <a:cubicBezTo>
                    <a:pt x="5745" y="1"/>
                    <a:pt x="5688" y="54"/>
                    <a:pt x="5681" y="125"/>
                  </a:cubicBezTo>
                  <a:cubicBezTo>
                    <a:pt x="5664" y="325"/>
                    <a:pt x="3784" y="20016"/>
                    <a:pt x="69" y="23049"/>
                  </a:cubicBezTo>
                  <a:cubicBezTo>
                    <a:pt x="12" y="23097"/>
                    <a:pt x="1" y="23180"/>
                    <a:pt x="49" y="23240"/>
                  </a:cubicBezTo>
                  <a:cubicBezTo>
                    <a:pt x="77" y="23272"/>
                    <a:pt x="117" y="23288"/>
                    <a:pt x="156" y="23288"/>
                  </a:cubicBezTo>
                  <a:cubicBezTo>
                    <a:pt x="184" y="23288"/>
                    <a:pt x="217" y="23280"/>
                    <a:pt x="241" y="23256"/>
                  </a:cubicBezTo>
                  <a:cubicBezTo>
                    <a:pt x="4039" y="20156"/>
                    <a:pt x="5876" y="964"/>
                    <a:pt x="5952" y="149"/>
                  </a:cubicBezTo>
                  <a:cubicBezTo>
                    <a:pt x="5956" y="77"/>
                    <a:pt x="5904" y="9"/>
                    <a:pt x="5828" y="1"/>
                  </a:cubicBezTo>
                  <a:cubicBezTo>
                    <a:pt x="5824" y="1"/>
                    <a:pt x="5819" y="1"/>
                    <a:pt x="5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6234798" y="3755550"/>
              <a:ext cx="124861" cy="206452"/>
            </a:xfrm>
            <a:custGeom>
              <a:avLst/>
              <a:gdLst/>
              <a:ahLst/>
              <a:cxnLst/>
              <a:rect l="l" t="t" r="r" b="b"/>
              <a:pathLst>
                <a:path w="5653" h="9347" extrusionOk="0">
                  <a:moveTo>
                    <a:pt x="5503" y="1"/>
                  </a:moveTo>
                  <a:cubicBezTo>
                    <a:pt x="5442" y="1"/>
                    <a:pt x="5387" y="43"/>
                    <a:pt x="5372" y="108"/>
                  </a:cubicBezTo>
                  <a:cubicBezTo>
                    <a:pt x="5356" y="172"/>
                    <a:pt x="3863" y="6599"/>
                    <a:pt x="76" y="9095"/>
                  </a:cubicBezTo>
                  <a:cubicBezTo>
                    <a:pt x="16" y="9139"/>
                    <a:pt x="0" y="9223"/>
                    <a:pt x="40" y="9283"/>
                  </a:cubicBezTo>
                  <a:cubicBezTo>
                    <a:pt x="64" y="9323"/>
                    <a:pt x="108" y="9347"/>
                    <a:pt x="152" y="9347"/>
                  </a:cubicBezTo>
                  <a:cubicBezTo>
                    <a:pt x="180" y="9347"/>
                    <a:pt x="204" y="9338"/>
                    <a:pt x="228" y="9323"/>
                  </a:cubicBezTo>
                  <a:cubicBezTo>
                    <a:pt x="4106" y="6762"/>
                    <a:pt x="5620" y="231"/>
                    <a:pt x="5636" y="168"/>
                  </a:cubicBezTo>
                  <a:cubicBezTo>
                    <a:pt x="5652" y="92"/>
                    <a:pt x="5608" y="21"/>
                    <a:pt x="5533" y="4"/>
                  </a:cubicBezTo>
                  <a:cubicBezTo>
                    <a:pt x="5523" y="2"/>
                    <a:pt x="5513" y="1"/>
                    <a:pt x="5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6807616" y="3258029"/>
              <a:ext cx="272361" cy="161327"/>
            </a:xfrm>
            <a:custGeom>
              <a:avLst/>
              <a:gdLst/>
              <a:ahLst/>
              <a:cxnLst/>
              <a:rect l="l" t="t" r="r" b="b"/>
              <a:pathLst>
                <a:path w="12331" h="7304" extrusionOk="0">
                  <a:moveTo>
                    <a:pt x="3535" y="0"/>
                  </a:moveTo>
                  <a:cubicBezTo>
                    <a:pt x="3529" y="0"/>
                    <a:pt x="3522" y="1"/>
                    <a:pt x="3516" y="2"/>
                  </a:cubicBezTo>
                  <a:cubicBezTo>
                    <a:pt x="3204" y="22"/>
                    <a:pt x="440" y="225"/>
                    <a:pt x="145" y="1324"/>
                  </a:cubicBezTo>
                  <a:cubicBezTo>
                    <a:pt x="1" y="1855"/>
                    <a:pt x="432" y="2446"/>
                    <a:pt x="1466" y="3134"/>
                  </a:cubicBezTo>
                  <a:cubicBezTo>
                    <a:pt x="5229" y="5641"/>
                    <a:pt x="12083" y="7283"/>
                    <a:pt x="12151" y="7299"/>
                  </a:cubicBezTo>
                  <a:cubicBezTo>
                    <a:pt x="12163" y="7304"/>
                    <a:pt x="12171" y="7304"/>
                    <a:pt x="12183" y="7304"/>
                  </a:cubicBezTo>
                  <a:cubicBezTo>
                    <a:pt x="12243" y="7304"/>
                    <a:pt x="12299" y="7263"/>
                    <a:pt x="12315" y="7199"/>
                  </a:cubicBezTo>
                  <a:cubicBezTo>
                    <a:pt x="12330" y="7127"/>
                    <a:pt x="12287" y="7055"/>
                    <a:pt x="12211" y="7040"/>
                  </a:cubicBezTo>
                  <a:cubicBezTo>
                    <a:pt x="12144" y="7020"/>
                    <a:pt x="5341" y="5390"/>
                    <a:pt x="1614" y="2909"/>
                  </a:cubicBezTo>
                  <a:cubicBezTo>
                    <a:pt x="720" y="2310"/>
                    <a:pt x="300" y="1787"/>
                    <a:pt x="404" y="1396"/>
                  </a:cubicBezTo>
                  <a:cubicBezTo>
                    <a:pt x="611" y="621"/>
                    <a:pt x="2733" y="321"/>
                    <a:pt x="3531" y="269"/>
                  </a:cubicBezTo>
                  <a:cubicBezTo>
                    <a:pt x="3607" y="265"/>
                    <a:pt x="3664" y="201"/>
                    <a:pt x="3660" y="125"/>
                  </a:cubicBezTo>
                  <a:cubicBezTo>
                    <a:pt x="3655" y="60"/>
                    <a:pt x="3602" y="0"/>
                    <a:pt x="3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5488771" y="2824363"/>
              <a:ext cx="2323472" cy="382445"/>
            </a:xfrm>
            <a:custGeom>
              <a:avLst/>
              <a:gdLst/>
              <a:ahLst/>
              <a:cxnLst/>
              <a:rect l="l" t="t" r="r" b="b"/>
              <a:pathLst>
                <a:path w="105194" h="17315" extrusionOk="0">
                  <a:moveTo>
                    <a:pt x="8900" y="0"/>
                  </a:moveTo>
                  <a:cubicBezTo>
                    <a:pt x="7877" y="0"/>
                    <a:pt x="6947" y="576"/>
                    <a:pt x="6535" y="1466"/>
                  </a:cubicBezTo>
                  <a:lnTo>
                    <a:pt x="924" y="13596"/>
                  </a:lnTo>
                  <a:lnTo>
                    <a:pt x="1" y="13257"/>
                  </a:lnTo>
                  <a:lnTo>
                    <a:pt x="1" y="16033"/>
                  </a:lnTo>
                  <a:lnTo>
                    <a:pt x="48" y="15997"/>
                  </a:lnTo>
                  <a:cubicBezTo>
                    <a:pt x="133" y="16708"/>
                    <a:pt x="764" y="17315"/>
                    <a:pt x="1599" y="17315"/>
                  </a:cubicBezTo>
                  <a:lnTo>
                    <a:pt x="103635" y="17315"/>
                  </a:lnTo>
                  <a:cubicBezTo>
                    <a:pt x="104518" y="17315"/>
                    <a:pt x="105161" y="16644"/>
                    <a:pt x="105193" y="15881"/>
                  </a:cubicBezTo>
                  <a:lnTo>
                    <a:pt x="105149" y="12946"/>
                  </a:lnTo>
                  <a:lnTo>
                    <a:pt x="103200" y="11192"/>
                  </a:lnTo>
                  <a:lnTo>
                    <a:pt x="98699" y="1466"/>
                  </a:lnTo>
                  <a:cubicBezTo>
                    <a:pt x="98287" y="576"/>
                    <a:pt x="97360" y="0"/>
                    <a:pt x="963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5482785" y="2818422"/>
              <a:ext cx="2335356" cy="394394"/>
            </a:xfrm>
            <a:custGeom>
              <a:avLst/>
              <a:gdLst/>
              <a:ahLst/>
              <a:cxnLst/>
              <a:rect l="l" t="t" r="r" b="b"/>
              <a:pathLst>
                <a:path w="105732" h="17856" extrusionOk="0">
                  <a:moveTo>
                    <a:pt x="96605" y="541"/>
                  </a:moveTo>
                  <a:cubicBezTo>
                    <a:pt x="97523" y="541"/>
                    <a:pt x="98354" y="1055"/>
                    <a:pt x="98726" y="1851"/>
                  </a:cubicBezTo>
                  <a:lnTo>
                    <a:pt x="103223" y="11572"/>
                  </a:lnTo>
                  <a:cubicBezTo>
                    <a:pt x="103239" y="11609"/>
                    <a:pt x="103259" y="11637"/>
                    <a:pt x="103287" y="11661"/>
                  </a:cubicBezTo>
                  <a:lnTo>
                    <a:pt x="105149" y="13338"/>
                  </a:lnTo>
                  <a:lnTo>
                    <a:pt x="105192" y="16138"/>
                  </a:lnTo>
                  <a:cubicBezTo>
                    <a:pt x="105168" y="16717"/>
                    <a:pt x="104681" y="17313"/>
                    <a:pt x="103906" y="17313"/>
                  </a:cubicBezTo>
                  <a:lnTo>
                    <a:pt x="1870" y="17313"/>
                  </a:lnTo>
                  <a:cubicBezTo>
                    <a:pt x="1215" y="17313"/>
                    <a:pt x="664" y="16849"/>
                    <a:pt x="588" y="16234"/>
                  </a:cubicBezTo>
                  <a:cubicBezTo>
                    <a:pt x="583" y="16190"/>
                    <a:pt x="568" y="16150"/>
                    <a:pt x="544" y="16114"/>
                  </a:cubicBezTo>
                  <a:lnTo>
                    <a:pt x="544" y="13913"/>
                  </a:lnTo>
                  <a:lnTo>
                    <a:pt x="1103" y="14117"/>
                  </a:lnTo>
                  <a:cubicBezTo>
                    <a:pt x="1134" y="14129"/>
                    <a:pt x="1167" y="14135"/>
                    <a:pt x="1199" y="14135"/>
                  </a:cubicBezTo>
                  <a:cubicBezTo>
                    <a:pt x="1300" y="14135"/>
                    <a:pt x="1397" y="14075"/>
                    <a:pt x="1442" y="13978"/>
                  </a:cubicBezTo>
                  <a:lnTo>
                    <a:pt x="7054" y="1851"/>
                  </a:lnTo>
                  <a:cubicBezTo>
                    <a:pt x="7422" y="1055"/>
                    <a:pt x="8252" y="541"/>
                    <a:pt x="9171" y="541"/>
                  </a:cubicBezTo>
                  <a:close/>
                  <a:moveTo>
                    <a:pt x="9171" y="1"/>
                  </a:moveTo>
                  <a:cubicBezTo>
                    <a:pt x="8041" y="1"/>
                    <a:pt x="7018" y="636"/>
                    <a:pt x="6563" y="1623"/>
                  </a:cubicBezTo>
                  <a:lnTo>
                    <a:pt x="1055" y="13526"/>
                  </a:lnTo>
                  <a:lnTo>
                    <a:pt x="367" y="13270"/>
                  </a:lnTo>
                  <a:cubicBezTo>
                    <a:pt x="336" y="13258"/>
                    <a:pt x="304" y="13253"/>
                    <a:pt x="272" y="13253"/>
                  </a:cubicBezTo>
                  <a:cubicBezTo>
                    <a:pt x="218" y="13253"/>
                    <a:pt x="164" y="13269"/>
                    <a:pt x="116" y="13302"/>
                  </a:cubicBezTo>
                  <a:cubicBezTo>
                    <a:pt x="44" y="13354"/>
                    <a:pt x="0" y="13434"/>
                    <a:pt x="0" y="13526"/>
                  </a:cubicBezTo>
                  <a:lnTo>
                    <a:pt x="0" y="16302"/>
                  </a:lnTo>
                  <a:cubicBezTo>
                    <a:pt x="0" y="16374"/>
                    <a:pt x="32" y="16446"/>
                    <a:pt x="85" y="16498"/>
                  </a:cubicBezTo>
                  <a:cubicBezTo>
                    <a:pt x="276" y="17285"/>
                    <a:pt x="1011" y="17855"/>
                    <a:pt x="1870" y="17855"/>
                  </a:cubicBezTo>
                  <a:lnTo>
                    <a:pt x="103906" y="17855"/>
                  </a:lnTo>
                  <a:cubicBezTo>
                    <a:pt x="104893" y="17855"/>
                    <a:pt x="105695" y="17112"/>
                    <a:pt x="105732" y="16146"/>
                  </a:cubicBezTo>
                  <a:lnTo>
                    <a:pt x="105688" y="13211"/>
                  </a:lnTo>
                  <a:cubicBezTo>
                    <a:pt x="105688" y="13134"/>
                    <a:pt x="105656" y="13067"/>
                    <a:pt x="105599" y="13014"/>
                  </a:cubicBezTo>
                  <a:lnTo>
                    <a:pt x="103691" y="11297"/>
                  </a:lnTo>
                  <a:lnTo>
                    <a:pt x="99217" y="1623"/>
                  </a:lnTo>
                  <a:cubicBezTo>
                    <a:pt x="98758" y="636"/>
                    <a:pt x="97735" y="1"/>
                    <a:pt x="9660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5482410" y="2768062"/>
              <a:ext cx="2337056" cy="382467"/>
            </a:xfrm>
            <a:custGeom>
              <a:avLst/>
              <a:gdLst/>
              <a:ahLst/>
              <a:cxnLst/>
              <a:rect l="l" t="t" r="r" b="b"/>
              <a:pathLst>
                <a:path w="105809" h="17316" extrusionOk="0">
                  <a:moveTo>
                    <a:pt x="9188" y="0"/>
                  </a:moveTo>
                  <a:cubicBezTo>
                    <a:pt x="8165" y="0"/>
                    <a:pt x="7235" y="576"/>
                    <a:pt x="6823" y="1466"/>
                  </a:cubicBezTo>
                  <a:lnTo>
                    <a:pt x="456" y="15227"/>
                  </a:lnTo>
                  <a:cubicBezTo>
                    <a:pt x="1" y="16210"/>
                    <a:pt x="760" y="17316"/>
                    <a:pt x="1887" y="17316"/>
                  </a:cubicBezTo>
                  <a:lnTo>
                    <a:pt x="103923" y="17316"/>
                  </a:lnTo>
                  <a:cubicBezTo>
                    <a:pt x="105054" y="17316"/>
                    <a:pt x="105808" y="16210"/>
                    <a:pt x="105353" y="15227"/>
                  </a:cubicBezTo>
                  <a:lnTo>
                    <a:pt x="98987" y="1466"/>
                  </a:lnTo>
                  <a:cubicBezTo>
                    <a:pt x="98575" y="576"/>
                    <a:pt x="97648" y="0"/>
                    <a:pt x="96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5481548" y="2762076"/>
              <a:ext cx="2338801" cy="394372"/>
            </a:xfrm>
            <a:custGeom>
              <a:avLst/>
              <a:gdLst/>
              <a:ahLst/>
              <a:cxnLst/>
              <a:rect l="l" t="t" r="r" b="b"/>
              <a:pathLst>
                <a:path w="105888" h="17855" extrusionOk="0">
                  <a:moveTo>
                    <a:pt x="96661" y="544"/>
                  </a:moveTo>
                  <a:cubicBezTo>
                    <a:pt x="97579" y="544"/>
                    <a:pt x="98410" y="1055"/>
                    <a:pt x="98782" y="1849"/>
                  </a:cubicBezTo>
                  <a:lnTo>
                    <a:pt x="105148" y="15613"/>
                  </a:lnTo>
                  <a:cubicBezTo>
                    <a:pt x="105316" y="15977"/>
                    <a:pt x="105288" y="16385"/>
                    <a:pt x="105073" y="16724"/>
                  </a:cubicBezTo>
                  <a:cubicBezTo>
                    <a:pt x="104833" y="17091"/>
                    <a:pt x="104422" y="17315"/>
                    <a:pt x="103962" y="17315"/>
                  </a:cubicBezTo>
                  <a:lnTo>
                    <a:pt x="1926" y="17315"/>
                  </a:lnTo>
                  <a:cubicBezTo>
                    <a:pt x="1470" y="17315"/>
                    <a:pt x="1055" y="17091"/>
                    <a:pt x="819" y="16724"/>
                  </a:cubicBezTo>
                  <a:cubicBezTo>
                    <a:pt x="600" y="16385"/>
                    <a:pt x="572" y="15977"/>
                    <a:pt x="740" y="15613"/>
                  </a:cubicBezTo>
                  <a:lnTo>
                    <a:pt x="7110" y="1849"/>
                  </a:lnTo>
                  <a:cubicBezTo>
                    <a:pt x="7478" y="1055"/>
                    <a:pt x="8308" y="544"/>
                    <a:pt x="9227" y="544"/>
                  </a:cubicBezTo>
                  <a:close/>
                  <a:moveTo>
                    <a:pt x="9227" y="0"/>
                  </a:moveTo>
                  <a:cubicBezTo>
                    <a:pt x="8097" y="0"/>
                    <a:pt x="7074" y="639"/>
                    <a:pt x="6619" y="1622"/>
                  </a:cubicBezTo>
                  <a:lnTo>
                    <a:pt x="248" y="15386"/>
                  </a:lnTo>
                  <a:cubicBezTo>
                    <a:pt x="1" y="15921"/>
                    <a:pt x="45" y="16516"/>
                    <a:pt x="360" y="17016"/>
                  </a:cubicBezTo>
                  <a:cubicBezTo>
                    <a:pt x="699" y="17543"/>
                    <a:pt x="1282" y="17854"/>
                    <a:pt x="1926" y="17854"/>
                  </a:cubicBezTo>
                  <a:lnTo>
                    <a:pt x="103962" y="17854"/>
                  </a:lnTo>
                  <a:cubicBezTo>
                    <a:pt x="104606" y="17854"/>
                    <a:pt x="105192" y="17543"/>
                    <a:pt x="105528" y="17016"/>
                  </a:cubicBezTo>
                  <a:cubicBezTo>
                    <a:pt x="105847" y="16516"/>
                    <a:pt x="105887" y="15921"/>
                    <a:pt x="105640" y="15386"/>
                  </a:cubicBezTo>
                  <a:lnTo>
                    <a:pt x="99273" y="1622"/>
                  </a:lnTo>
                  <a:cubicBezTo>
                    <a:pt x="98814" y="639"/>
                    <a:pt x="97791" y="0"/>
                    <a:pt x="9666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5587149" y="2800752"/>
              <a:ext cx="571006" cy="199494"/>
            </a:xfrm>
            <a:custGeom>
              <a:avLst/>
              <a:gdLst/>
              <a:ahLst/>
              <a:cxnLst/>
              <a:rect l="l" t="t" r="r" b="b"/>
              <a:pathLst>
                <a:path w="25852" h="9032" extrusionOk="0">
                  <a:moveTo>
                    <a:pt x="21743" y="0"/>
                  </a:moveTo>
                  <a:cubicBezTo>
                    <a:pt x="19986" y="0"/>
                    <a:pt x="6643" y="817"/>
                    <a:pt x="6643" y="817"/>
                  </a:cubicBezTo>
                  <a:lnTo>
                    <a:pt x="2313" y="6593"/>
                  </a:lnTo>
                  <a:cubicBezTo>
                    <a:pt x="2313" y="6593"/>
                    <a:pt x="0" y="8178"/>
                    <a:pt x="1447" y="8757"/>
                  </a:cubicBezTo>
                  <a:cubicBezTo>
                    <a:pt x="1929" y="8951"/>
                    <a:pt x="4095" y="9031"/>
                    <a:pt x="6844" y="9031"/>
                  </a:cubicBezTo>
                  <a:cubicBezTo>
                    <a:pt x="12341" y="9031"/>
                    <a:pt x="20170" y="8710"/>
                    <a:pt x="21517" y="8326"/>
                  </a:cubicBezTo>
                  <a:cubicBezTo>
                    <a:pt x="23538" y="7747"/>
                    <a:pt x="25851" y="2403"/>
                    <a:pt x="25851" y="1536"/>
                  </a:cubicBezTo>
                  <a:cubicBezTo>
                    <a:pt x="25851" y="670"/>
                    <a:pt x="22944" y="50"/>
                    <a:pt x="21869" y="2"/>
                  </a:cubicBezTo>
                  <a:cubicBezTo>
                    <a:pt x="21838" y="1"/>
                    <a:pt x="21796" y="0"/>
                    <a:pt x="2174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7331840" y="2898467"/>
              <a:ext cx="261516" cy="108538"/>
            </a:xfrm>
            <a:custGeom>
              <a:avLst/>
              <a:gdLst/>
              <a:ahLst/>
              <a:cxnLst/>
              <a:rect l="l" t="t" r="r" b="b"/>
              <a:pathLst>
                <a:path w="11840" h="4914" extrusionOk="0">
                  <a:moveTo>
                    <a:pt x="5920" y="1"/>
                  </a:moveTo>
                  <a:cubicBezTo>
                    <a:pt x="2653" y="1"/>
                    <a:pt x="0" y="1103"/>
                    <a:pt x="0" y="2456"/>
                  </a:cubicBezTo>
                  <a:cubicBezTo>
                    <a:pt x="0" y="3811"/>
                    <a:pt x="2653" y="4913"/>
                    <a:pt x="5920" y="4913"/>
                  </a:cubicBezTo>
                  <a:cubicBezTo>
                    <a:pt x="9191" y="4913"/>
                    <a:pt x="11839" y="3811"/>
                    <a:pt x="11839" y="2456"/>
                  </a:cubicBezTo>
                  <a:cubicBezTo>
                    <a:pt x="11839" y="1103"/>
                    <a:pt x="9191" y="1"/>
                    <a:pt x="592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6161313" y="2898467"/>
              <a:ext cx="937725" cy="175485"/>
            </a:xfrm>
            <a:custGeom>
              <a:avLst/>
              <a:gdLst/>
              <a:ahLst/>
              <a:cxnLst/>
              <a:rect l="l" t="t" r="r" b="b"/>
              <a:pathLst>
                <a:path w="42455" h="7945" extrusionOk="0">
                  <a:moveTo>
                    <a:pt x="21226" y="1"/>
                  </a:moveTo>
                  <a:cubicBezTo>
                    <a:pt x="9502" y="1"/>
                    <a:pt x="0" y="1782"/>
                    <a:pt x="0" y="3974"/>
                  </a:cubicBezTo>
                  <a:cubicBezTo>
                    <a:pt x="0" y="6167"/>
                    <a:pt x="9502" y="7945"/>
                    <a:pt x="21226" y="7945"/>
                  </a:cubicBezTo>
                  <a:cubicBezTo>
                    <a:pt x="32949" y="7945"/>
                    <a:pt x="42454" y="6167"/>
                    <a:pt x="42454" y="3974"/>
                  </a:cubicBezTo>
                  <a:cubicBezTo>
                    <a:pt x="42454" y="1782"/>
                    <a:pt x="32949" y="1"/>
                    <a:pt x="21226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7301139" y="2714058"/>
              <a:ext cx="65843" cy="159980"/>
            </a:xfrm>
            <a:custGeom>
              <a:avLst/>
              <a:gdLst/>
              <a:ahLst/>
              <a:cxnLst/>
              <a:rect l="l" t="t" r="r" b="b"/>
              <a:pathLst>
                <a:path w="2981" h="7243" extrusionOk="0">
                  <a:moveTo>
                    <a:pt x="1797" y="1"/>
                  </a:moveTo>
                  <a:cubicBezTo>
                    <a:pt x="1648" y="1"/>
                    <a:pt x="1482" y="32"/>
                    <a:pt x="1298" y="105"/>
                  </a:cubicBezTo>
                  <a:cubicBezTo>
                    <a:pt x="0" y="624"/>
                    <a:pt x="132" y="4055"/>
                    <a:pt x="392" y="5996"/>
                  </a:cubicBezTo>
                  <a:cubicBezTo>
                    <a:pt x="526" y="7000"/>
                    <a:pt x="1058" y="7243"/>
                    <a:pt x="1540" y="7243"/>
                  </a:cubicBezTo>
                  <a:cubicBezTo>
                    <a:pt x="1990" y="7243"/>
                    <a:pt x="2397" y="7031"/>
                    <a:pt x="2397" y="7031"/>
                  </a:cubicBezTo>
                  <a:lnTo>
                    <a:pt x="2397" y="5869"/>
                  </a:lnTo>
                  <a:cubicBezTo>
                    <a:pt x="2397" y="5869"/>
                    <a:pt x="2170" y="6049"/>
                    <a:pt x="1918" y="6049"/>
                  </a:cubicBezTo>
                  <a:cubicBezTo>
                    <a:pt x="1744" y="6049"/>
                    <a:pt x="1558" y="5963"/>
                    <a:pt x="1427" y="5673"/>
                  </a:cubicBezTo>
                  <a:cubicBezTo>
                    <a:pt x="1105" y="4968"/>
                    <a:pt x="1166" y="1466"/>
                    <a:pt x="1481" y="1466"/>
                  </a:cubicBezTo>
                  <a:cubicBezTo>
                    <a:pt x="1484" y="1466"/>
                    <a:pt x="1487" y="1466"/>
                    <a:pt x="1490" y="1467"/>
                  </a:cubicBezTo>
                  <a:cubicBezTo>
                    <a:pt x="1814" y="1531"/>
                    <a:pt x="2461" y="2629"/>
                    <a:pt x="2461" y="2629"/>
                  </a:cubicBezTo>
                  <a:cubicBezTo>
                    <a:pt x="2461" y="2629"/>
                    <a:pt x="2656" y="2502"/>
                    <a:pt x="2981" y="1144"/>
                  </a:cubicBezTo>
                  <a:cubicBezTo>
                    <a:pt x="2981" y="1144"/>
                    <a:pt x="2695" y="1"/>
                    <a:pt x="179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7289525" y="2708095"/>
              <a:ext cx="83292" cy="171951"/>
            </a:xfrm>
            <a:custGeom>
              <a:avLst/>
              <a:gdLst/>
              <a:ahLst/>
              <a:cxnLst/>
              <a:rect l="l" t="t" r="r" b="b"/>
              <a:pathLst>
                <a:path w="3771" h="7785" extrusionOk="0">
                  <a:moveTo>
                    <a:pt x="2317" y="543"/>
                  </a:moveTo>
                  <a:cubicBezTo>
                    <a:pt x="2429" y="543"/>
                    <a:pt x="2536" y="567"/>
                    <a:pt x="2632" y="615"/>
                  </a:cubicBezTo>
                  <a:cubicBezTo>
                    <a:pt x="2988" y="798"/>
                    <a:pt x="3168" y="1257"/>
                    <a:pt x="3220" y="1421"/>
                  </a:cubicBezTo>
                  <a:cubicBezTo>
                    <a:pt x="3111" y="1861"/>
                    <a:pt x="3020" y="2157"/>
                    <a:pt x="2956" y="2352"/>
                  </a:cubicBezTo>
                  <a:cubicBezTo>
                    <a:pt x="2689" y="1948"/>
                    <a:pt x="2344" y="1526"/>
                    <a:pt x="2065" y="1469"/>
                  </a:cubicBezTo>
                  <a:cubicBezTo>
                    <a:pt x="2044" y="1465"/>
                    <a:pt x="2024" y="1463"/>
                    <a:pt x="2003" y="1463"/>
                  </a:cubicBezTo>
                  <a:cubicBezTo>
                    <a:pt x="1902" y="1463"/>
                    <a:pt x="1808" y="1511"/>
                    <a:pt x="1741" y="1598"/>
                  </a:cubicBezTo>
                  <a:cubicBezTo>
                    <a:pt x="1367" y="2068"/>
                    <a:pt x="1398" y="5392"/>
                    <a:pt x="1697" y="6055"/>
                  </a:cubicBezTo>
                  <a:cubicBezTo>
                    <a:pt x="1857" y="6406"/>
                    <a:pt x="2093" y="6530"/>
                    <a:pt x="2261" y="6570"/>
                  </a:cubicBezTo>
                  <a:cubicBezTo>
                    <a:pt x="2321" y="6584"/>
                    <a:pt x="2380" y="6590"/>
                    <a:pt x="2437" y="6590"/>
                  </a:cubicBezTo>
                  <a:cubicBezTo>
                    <a:pt x="2510" y="6590"/>
                    <a:pt x="2579" y="6580"/>
                    <a:pt x="2644" y="6562"/>
                  </a:cubicBezTo>
                  <a:lnTo>
                    <a:pt x="2644" y="7125"/>
                  </a:lnTo>
                  <a:cubicBezTo>
                    <a:pt x="2507" y="7178"/>
                    <a:pt x="2285" y="7245"/>
                    <a:pt x="2058" y="7245"/>
                  </a:cubicBezTo>
                  <a:cubicBezTo>
                    <a:pt x="1924" y="7245"/>
                    <a:pt x="1788" y="7221"/>
                    <a:pt x="1666" y="7158"/>
                  </a:cubicBezTo>
                  <a:cubicBezTo>
                    <a:pt x="1406" y="7021"/>
                    <a:pt x="1242" y="6710"/>
                    <a:pt x="1179" y="6231"/>
                  </a:cubicBezTo>
                  <a:cubicBezTo>
                    <a:pt x="855" y="3806"/>
                    <a:pt x="947" y="1014"/>
                    <a:pt x="1918" y="627"/>
                  </a:cubicBezTo>
                  <a:cubicBezTo>
                    <a:pt x="2062" y="571"/>
                    <a:pt x="2193" y="543"/>
                    <a:pt x="2317" y="543"/>
                  </a:cubicBezTo>
                  <a:close/>
                  <a:moveTo>
                    <a:pt x="2316" y="1"/>
                  </a:moveTo>
                  <a:cubicBezTo>
                    <a:pt x="2125" y="1"/>
                    <a:pt x="1924" y="43"/>
                    <a:pt x="1714" y="127"/>
                  </a:cubicBezTo>
                  <a:cubicBezTo>
                    <a:pt x="1" y="811"/>
                    <a:pt x="519" y="5392"/>
                    <a:pt x="639" y="6303"/>
                  </a:cubicBezTo>
                  <a:cubicBezTo>
                    <a:pt x="731" y="6966"/>
                    <a:pt x="991" y="7416"/>
                    <a:pt x="1418" y="7637"/>
                  </a:cubicBezTo>
                  <a:cubicBezTo>
                    <a:pt x="1625" y="7744"/>
                    <a:pt x="1846" y="7785"/>
                    <a:pt x="2057" y="7785"/>
                  </a:cubicBezTo>
                  <a:cubicBezTo>
                    <a:pt x="2569" y="7785"/>
                    <a:pt x="3015" y="7556"/>
                    <a:pt x="3039" y="7541"/>
                  </a:cubicBezTo>
                  <a:cubicBezTo>
                    <a:pt x="3131" y="7497"/>
                    <a:pt x="3188" y="7405"/>
                    <a:pt x="3188" y="7301"/>
                  </a:cubicBezTo>
                  <a:lnTo>
                    <a:pt x="3188" y="6139"/>
                  </a:lnTo>
                  <a:cubicBezTo>
                    <a:pt x="3188" y="6035"/>
                    <a:pt x="3128" y="5939"/>
                    <a:pt x="3032" y="5895"/>
                  </a:cubicBezTo>
                  <a:cubicBezTo>
                    <a:pt x="2994" y="5876"/>
                    <a:pt x="2954" y="5866"/>
                    <a:pt x="2913" y="5866"/>
                  </a:cubicBezTo>
                  <a:cubicBezTo>
                    <a:pt x="2854" y="5866"/>
                    <a:pt x="2796" y="5886"/>
                    <a:pt x="2748" y="5927"/>
                  </a:cubicBezTo>
                  <a:cubicBezTo>
                    <a:pt x="2713" y="5955"/>
                    <a:pt x="2566" y="6048"/>
                    <a:pt x="2439" y="6048"/>
                  </a:cubicBezTo>
                  <a:cubicBezTo>
                    <a:pt x="2422" y="6048"/>
                    <a:pt x="2405" y="6047"/>
                    <a:pt x="2388" y="6043"/>
                  </a:cubicBezTo>
                  <a:cubicBezTo>
                    <a:pt x="2313" y="6026"/>
                    <a:pt x="2249" y="5955"/>
                    <a:pt x="2193" y="5831"/>
                  </a:cubicBezTo>
                  <a:cubicBezTo>
                    <a:pt x="1953" y="5307"/>
                    <a:pt x="1953" y="2916"/>
                    <a:pt x="2105" y="2136"/>
                  </a:cubicBezTo>
                  <a:lnTo>
                    <a:pt x="2105" y="2136"/>
                  </a:lnTo>
                  <a:cubicBezTo>
                    <a:pt x="2281" y="2324"/>
                    <a:pt x="2536" y="2676"/>
                    <a:pt x="2748" y="3039"/>
                  </a:cubicBezTo>
                  <a:cubicBezTo>
                    <a:pt x="2784" y="3103"/>
                    <a:pt x="2848" y="3147"/>
                    <a:pt x="2920" y="3167"/>
                  </a:cubicBezTo>
                  <a:cubicBezTo>
                    <a:pt x="2938" y="3171"/>
                    <a:pt x="2957" y="3173"/>
                    <a:pt x="2976" y="3173"/>
                  </a:cubicBezTo>
                  <a:cubicBezTo>
                    <a:pt x="3030" y="3173"/>
                    <a:pt x="3085" y="3156"/>
                    <a:pt x="3131" y="3127"/>
                  </a:cubicBezTo>
                  <a:cubicBezTo>
                    <a:pt x="3319" y="3003"/>
                    <a:pt x="3531" y="2444"/>
                    <a:pt x="3763" y="1473"/>
                  </a:cubicBezTo>
                  <a:cubicBezTo>
                    <a:pt x="3771" y="1434"/>
                    <a:pt x="3771" y="1390"/>
                    <a:pt x="3763" y="1346"/>
                  </a:cubicBezTo>
                  <a:cubicBezTo>
                    <a:pt x="3751" y="1310"/>
                    <a:pt x="3535" y="471"/>
                    <a:pt x="2880" y="136"/>
                  </a:cubicBezTo>
                  <a:cubicBezTo>
                    <a:pt x="2703" y="46"/>
                    <a:pt x="2515" y="1"/>
                    <a:pt x="23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7346396" y="2745047"/>
              <a:ext cx="227015" cy="227810"/>
            </a:xfrm>
            <a:custGeom>
              <a:avLst/>
              <a:gdLst/>
              <a:ahLst/>
              <a:cxnLst/>
              <a:rect l="l" t="t" r="r" b="b"/>
              <a:pathLst>
                <a:path w="10278" h="10314" extrusionOk="0">
                  <a:moveTo>
                    <a:pt x="1" y="0"/>
                  </a:moveTo>
                  <a:lnTo>
                    <a:pt x="1" y="8504"/>
                  </a:lnTo>
                  <a:cubicBezTo>
                    <a:pt x="1" y="9502"/>
                    <a:pt x="2301" y="10313"/>
                    <a:pt x="5137" y="10313"/>
                  </a:cubicBezTo>
                  <a:cubicBezTo>
                    <a:pt x="7977" y="10313"/>
                    <a:pt x="10278" y="9502"/>
                    <a:pt x="10278" y="8504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7340388" y="2739039"/>
              <a:ext cx="238943" cy="239804"/>
            </a:xfrm>
            <a:custGeom>
              <a:avLst/>
              <a:gdLst/>
              <a:ahLst/>
              <a:cxnLst/>
              <a:rect l="l" t="t" r="r" b="b"/>
              <a:pathLst>
                <a:path w="10818" h="10857" extrusionOk="0">
                  <a:moveTo>
                    <a:pt x="10278" y="540"/>
                  </a:moveTo>
                  <a:lnTo>
                    <a:pt x="10278" y="8776"/>
                  </a:lnTo>
                  <a:cubicBezTo>
                    <a:pt x="10278" y="9503"/>
                    <a:pt x="8197" y="10314"/>
                    <a:pt x="5409" y="10314"/>
                  </a:cubicBezTo>
                  <a:cubicBezTo>
                    <a:pt x="2625" y="10314"/>
                    <a:pt x="544" y="9503"/>
                    <a:pt x="544" y="8776"/>
                  </a:cubicBezTo>
                  <a:lnTo>
                    <a:pt x="544" y="540"/>
                  </a:lnTo>
                  <a:close/>
                  <a:moveTo>
                    <a:pt x="273" y="0"/>
                  </a:moveTo>
                  <a:cubicBezTo>
                    <a:pt x="125" y="0"/>
                    <a:pt x="0" y="120"/>
                    <a:pt x="0" y="272"/>
                  </a:cubicBezTo>
                  <a:lnTo>
                    <a:pt x="0" y="8776"/>
                  </a:lnTo>
                  <a:cubicBezTo>
                    <a:pt x="0" y="10126"/>
                    <a:pt x="2789" y="10856"/>
                    <a:pt x="5409" y="10856"/>
                  </a:cubicBezTo>
                  <a:cubicBezTo>
                    <a:pt x="8034" y="10856"/>
                    <a:pt x="10817" y="10126"/>
                    <a:pt x="10817" y="8776"/>
                  </a:cubicBezTo>
                  <a:lnTo>
                    <a:pt x="10817" y="272"/>
                  </a:lnTo>
                  <a:cubicBezTo>
                    <a:pt x="10817" y="120"/>
                    <a:pt x="10698" y="0"/>
                    <a:pt x="105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7346396" y="2710436"/>
              <a:ext cx="227015" cy="69112"/>
            </a:xfrm>
            <a:custGeom>
              <a:avLst/>
              <a:gdLst/>
              <a:ahLst/>
              <a:cxnLst/>
              <a:rect l="l" t="t" r="r" b="b"/>
              <a:pathLst>
                <a:path w="10278" h="3129" extrusionOk="0">
                  <a:moveTo>
                    <a:pt x="5137" y="1"/>
                  </a:moveTo>
                  <a:cubicBezTo>
                    <a:pt x="2301" y="1"/>
                    <a:pt x="1" y="701"/>
                    <a:pt x="1" y="1567"/>
                  </a:cubicBezTo>
                  <a:cubicBezTo>
                    <a:pt x="1" y="2430"/>
                    <a:pt x="2301" y="3129"/>
                    <a:pt x="5137" y="3129"/>
                  </a:cubicBezTo>
                  <a:cubicBezTo>
                    <a:pt x="7977" y="3129"/>
                    <a:pt x="10278" y="2430"/>
                    <a:pt x="10278" y="1567"/>
                  </a:cubicBezTo>
                  <a:cubicBezTo>
                    <a:pt x="10278" y="701"/>
                    <a:pt x="7977" y="1"/>
                    <a:pt x="5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7340388" y="2704450"/>
              <a:ext cx="238943" cy="81105"/>
            </a:xfrm>
            <a:custGeom>
              <a:avLst/>
              <a:gdLst/>
              <a:ahLst/>
              <a:cxnLst/>
              <a:rect l="l" t="t" r="r" b="b"/>
              <a:pathLst>
                <a:path w="10818" h="3672" extrusionOk="0">
                  <a:moveTo>
                    <a:pt x="5409" y="544"/>
                  </a:moveTo>
                  <a:cubicBezTo>
                    <a:pt x="8381" y="544"/>
                    <a:pt x="10278" y="1311"/>
                    <a:pt x="10278" y="1838"/>
                  </a:cubicBezTo>
                  <a:cubicBezTo>
                    <a:pt x="10278" y="2366"/>
                    <a:pt x="8381" y="3129"/>
                    <a:pt x="5409" y="3129"/>
                  </a:cubicBezTo>
                  <a:cubicBezTo>
                    <a:pt x="2437" y="3129"/>
                    <a:pt x="544" y="2366"/>
                    <a:pt x="544" y="1838"/>
                  </a:cubicBezTo>
                  <a:cubicBezTo>
                    <a:pt x="544" y="1311"/>
                    <a:pt x="2437" y="544"/>
                    <a:pt x="5409" y="544"/>
                  </a:cubicBezTo>
                  <a:close/>
                  <a:moveTo>
                    <a:pt x="5409" y="1"/>
                  </a:moveTo>
                  <a:cubicBezTo>
                    <a:pt x="2721" y="1"/>
                    <a:pt x="0" y="631"/>
                    <a:pt x="0" y="1838"/>
                  </a:cubicBezTo>
                  <a:cubicBezTo>
                    <a:pt x="0" y="3040"/>
                    <a:pt x="2721" y="3671"/>
                    <a:pt x="5409" y="3671"/>
                  </a:cubicBezTo>
                  <a:cubicBezTo>
                    <a:pt x="8097" y="3671"/>
                    <a:pt x="10817" y="3040"/>
                    <a:pt x="10817" y="1838"/>
                  </a:cubicBezTo>
                  <a:cubicBezTo>
                    <a:pt x="10817" y="631"/>
                    <a:pt x="8097" y="1"/>
                    <a:pt x="54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7361217" y="2714964"/>
              <a:ext cx="197374" cy="60078"/>
            </a:xfrm>
            <a:custGeom>
              <a:avLst/>
              <a:gdLst/>
              <a:ahLst/>
              <a:cxnLst/>
              <a:rect l="l" t="t" r="r" b="b"/>
              <a:pathLst>
                <a:path w="8936" h="2720" extrusionOk="0">
                  <a:moveTo>
                    <a:pt x="4466" y="0"/>
                  </a:moveTo>
                  <a:cubicBezTo>
                    <a:pt x="2001" y="0"/>
                    <a:pt x="1" y="611"/>
                    <a:pt x="1" y="1362"/>
                  </a:cubicBezTo>
                  <a:cubicBezTo>
                    <a:pt x="1" y="2113"/>
                    <a:pt x="2001" y="2720"/>
                    <a:pt x="4466" y="2720"/>
                  </a:cubicBezTo>
                  <a:cubicBezTo>
                    <a:pt x="6934" y="2720"/>
                    <a:pt x="8936" y="2113"/>
                    <a:pt x="8936" y="1362"/>
                  </a:cubicBezTo>
                  <a:cubicBezTo>
                    <a:pt x="8936" y="611"/>
                    <a:pt x="6934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7383790" y="2754076"/>
              <a:ext cx="152227" cy="21800"/>
            </a:xfrm>
            <a:custGeom>
              <a:avLst/>
              <a:gdLst/>
              <a:ahLst/>
              <a:cxnLst/>
              <a:rect l="l" t="t" r="r" b="b"/>
              <a:pathLst>
                <a:path w="6892" h="987" extrusionOk="0">
                  <a:moveTo>
                    <a:pt x="3444" y="0"/>
                  </a:moveTo>
                  <a:cubicBezTo>
                    <a:pt x="2058" y="0"/>
                    <a:pt x="820" y="192"/>
                    <a:pt x="1" y="492"/>
                  </a:cubicBezTo>
                  <a:cubicBezTo>
                    <a:pt x="820" y="795"/>
                    <a:pt x="2058" y="987"/>
                    <a:pt x="3444" y="987"/>
                  </a:cubicBezTo>
                  <a:cubicBezTo>
                    <a:pt x="4830" y="987"/>
                    <a:pt x="6072" y="795"/>
                    <a:pt x="6891" y="492"/>
                  </a:cubicBezTo>
                  <a:cubicBezTo>
                    <a:pt x="6072" y="192"/>
                    <a:pt x="4830" y="0"/>
                    <a:pt x="34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5624123" y="2825048"/>
              <a:ext cx="434594" cy="74391"/>
            </a:xfrm>
            <a:custGeom>
              <a:avLst/>
              <a:gdLst/>
              <a:ahLst/>
              <a:cxnLst/>
              <a:rect l="l" t="t" r="r" b="b"/>
              <a:pathLst>
                <a:path w="19676" h="3368" extrusionOk="0">
                  <a:moveTo>
                    <a:pt x="19676" y="1"/>
                  </a:moveTo>
                  <a:lnTo>
                    <a:pt x="0" y="261"/>
                  </a:lnTo>
                  <a:lnTo>
                    <a:pt x="64" y="3172"/>
                  </a:lnTo>
                  <a:lnTo>
                    <a:pt x="19676" y="3368"/>
                  </a:lnTo>
                  <a:lnTo>
                    <a:pt x="19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5618115" y="2819062"/>
              <a:ext cx="446587" cy="86384"/>
            </a:xfrm>
            <a:custGeom>
              <a:avLst/>
              <a:gdLst/>
              <a:ahLst/>
              <a:cxnLst/>
              <a:rect l="l" t="t" r="r" b="b"/>
              <a:pathLst>
                <a:path w="20219" h="3911" extrusionOk="0">
                  <a:moveTo>
                    <a:pt x="19680" y="547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9"/>
                  </a:lnTo>
                  <a:lnTo>
                    <a:pt x="19680" y="547"/>
                  </a:lnTo>
                  <a:close/>
                  <a:moveTo>
                    <a:pt x="19948" y="1"/>
                  </a:moveTo>
                  <a:lnTo>
                    <a:pt x="268" y="260"/>
                  </a:lnTo>
                  <a:cubicBezTo>
                    <a:pt x="196" y="264"/>
                    <a:pt x="128" y="292"/>
                    <a:pt x="76" y="344"/>
                  </a:cubicBezTo>
                  <a:cubicBezTo>
                    <a:pt x="25" y="396"/>
                    <a:pt x="1" y="464"/>
                    <a:pt x="1" y="536"/>
                  </a:cubicBezTo>
                  <a:lnTo>
                    <a:pt x="64" y="3452"/>
                  </a:lnTo>
                  <a:cubicBezTo>
                    <a:pt x="69" y="3596"/>
                    <a:pt x="189" y="3715"/>
                    <a:pt x="332" y="3715"/>
                  </a:cubicBezTo>
                  <a:lnTo>
                    <a:pt x="19948" y="3911"/>
                  </a:lnTo>
                  <a:cubicBezTo>
                    <a:pt x="20019" y="3911"/>
                    <a:pt x="20088" y="3883"/>
                    <a:pt x="20139" y="3830"/>
                  </a:cubicBezTo>
                  <a:cubicBezTo>
                    <a:pt x="20191" y="3779"/>
                    <a:pt x="20219" y="3711"/>
                    <a:pt x="20219" y="3639"/>
                  </a:cubicBezTo>
                  <a:lnTo>
                    <a:pt x="20219" y="272"/>
                  </a:lnTo>
                  <a:cubicBezTo>
                    <a:pt x="20219" y="200"/>
                    <a:pt x="20191" y="132"/>
                    <a:pt x="20139" y="80"/>
                  </a:cubicBezTo>
                  <a:cubicBezTo>
                    <a:pt x="20088" y="28"/>
                    <a:pt x="20016" y="5"/>
                    <a:pt x="199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6055890" y="2723512"/>
              <a:ext cx="65732" cy="175927"/>
            </a:xfrm>
            <a:custGeom>
              <a:avLst/>
              <a:gdLst/>
              <a:ahLst/>
              <a:cxnLst/>
              <a:rect l="l" t="t" r="r" b="b"/>
              <a:pathLst>
                <a:path w="2976" h="7965" extrusionOk="0">
                  <a:moveTo>
                    <a:pt x="2976" y="0"/>
                  </a:moveTo>
                  <a:lnTo>
                    <a:pt x="0" y="5181"/>
                  </a:lnTo>
                  <a:lnTo>
                    <a:pt x="128" y="7965"/>
                  </a:lnTo>
                  <a:lnTo>
                    <a:pt x="2976" y="181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6049860" y="2717592"/>
              <a:ext cx="77748" cy="187854"/>
            </a:xfrm>
            <a:custGeom>
              <a:avLst/>
              <a:gdLst/>
              <a:ahLst/>
              <a:cxnLst/>
              <a:rect l="l" t="t" r="r" b="b"/>
              <a:pathLst>
                <a:path w="3520" h="8505" extrusionOk="0">
                  <a:moveTo>
                    <a:pt x="2981" y="1283"/>
                  </a:moveTo>
                  <a:lnTo>
                    <a:pt x="2981" y="2022"/>
                  </a:lnTo>
                  <a:lnTo>
                    <a:pt x="620" y="7115"/>
                  </a:lnTo>
                  <a:lnTo>
                    <a:pt x="548" y="5517"/>
                  </a:lnTo>
                  <a:lnTo>
                    <a:pt x="2981" y="1283"/>
                  </a:lnTo>
                  <a:close/>
                  <a:moveTo>
                    <a:pt x="3253" y="1"/>
                  </a:moveTo>
                  <a:cubicBezTo>
                    <a:pt x="3157" y="1"/>
                    <a:pt x="3066" y="49"/>
                    <a:pt x="3017" y="137"/>
                  </a:cubicBezTo>
                  <a:lnTo>
                    <a:pt x="37" y="5314"/>
                  </a:lnTo>
                  <a:cubicBezTo>
                    <a:pt x="13" y="5357"/>
                    <a:pt x="1" y="5410"/>
                    <a:pt x="1" y="5461"/>
                  </a:cubicBezTo>
                  <a:lnTo>
                    <a:pt x="133" y="8245"/>
                  </a:lnTo>
                  <a:cubicBezTo>
                    <a:pt x="137" y="8369"/>
                    <a:pt x="229" y="8472"/>
                    <a:pt x="349" y="8496"/>
                  </a:cubicBezTo>
                  <a:cubicBezTo>
                    <a:pt x="369" y="8501"/>
                    <a:pt x="384" y="8505"/>
                    <a:pt x="401" y="8505"/>
                  </a:cubicBezTo>
                  <a:cubicBezTo>
                    <a:pt x="504" y="8505"/>
                    <a:pt x="605" y="8445"/>
                    <a:pt x="648" y="8345"/>
                  </a:cubicBezTo>
                  <a:lnTo>
                    <a:pt x="3496" y="2198"/>
                  </a:lnTo>
                  <a:cubicBezTo>
                    <a:pt x="3512" y="2162"/>
                    <a:pt x="3520" y="2121"/>
                    <a:pt x="3520" y="2082"/>
                  </a:cubicBezTo>
                  <a:lnTo>
                    <a:pt x="3520" y="272"/>
                  </a:lnTo>
                  <a:cubicBezTo>
                    <a:pt x="3520" y="149"/>
                    <a:pt x="3440" y="41"/>
                    <a:pt x="3321" y="9"/>
                  </a:cubicBezTo>
                  <a:cubicBezTo>
                    <a:pt x="3298" y="3"/>
                    <a:pt x="3276" y="1"/>
                    <a:pt x="325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5624123" y="2883734"/>
              <a:ext cx="434594" cy="74302"/>
            </a:xfrm>
            <a:custGeom>
              <a:avLst/>
              <a:gdLst/>
              <a:ahLst/>
              <a:cxnLst/>
              <a:rect l="l" t="t" r="r" b="b"/>
              <a:pathLst>
                <a:path w="19676" h="3364" extrusionOk="0">
                  <a:moveTo>
                    <a:pt x="19676" y="0"/>
                  </a:moveTo>
                  <a:lnTo>
                    <a:pt x="0" y="255"/>
                  </a:lnTo>
                  <a:lnTo>
                    <a:pt x="64" y="3171"/>
                  </a:lnTo>
                  <a:lnTo>
                    <a:pt x="19676" y="3363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5618115" y="2877727"/>
              <a:ext cx="446587" cy="86296"/>
            </a:xfrm>
            <a:custGeom>
              <a:avLst/>
              <a:gdLst/>
              <a:ahLst/>
              <a:cxnLst/>
              <a:rect l="l" t="t" r="r" b="b"/>
              <a:pathLst>
                <a:path w="20219" h="3907" extrusionOk="0">
                  <a:moveTo>
                    <a:pt x="19680" y="544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6"/>
                  </a:lnTo>
                  <a:lnTo>
                    <a:pt x="19680" y="544"/>
                  </a:lnTo>
                  <a:close/>
                  <a:moveTo>
                    <a:pt x="19948" y="0"/>
                  </a:moveTo>
                  <a:lnTo>
                    <a:pt x="268" y="260"/>
                  </a:lnTo>
                  <a:cubicBezTo>
                    <a:pt x="196" y="260"/>
                    <a:pt x="128" y="288"/>
                    <a:pt x="76" y="340"/>
                  </a:cubicBezTo>
                  <a:cubicBezTo>
                    <a:pt x="25" y="392"/>
                    <a:pt x="1" y="464"/>
                    <a:pt x="1" y="536"/>
                  </a:cubicBezTo>
                  <a:lnTo>
                    <a:pt x="64" y="3447"/>
                  </a:lnTo>
                  <a:cubicBezTo>
                    <a:pt x="69" y="3595"/>
                    <a:pt x="189" y="3711"/>
                    <a:pt x="332" y="3711"/>
                  </a:cubicBezTo>
                  <a:lnTo>
                    <a:pt x="19948" y="3906"/>
                  </a:lnTo>
                  <a:cubicBezTo>
                    <a:pt x="20019" y="3906"/>
                    <a:pt x="20088" y="3879"/>
                    <a:pt x="20139" y="3827"/>
                  </a:cubicBezTo>
                  <a:cubicBezTo>
                    <a:pt x="20191" y="3779"/>
                    <a:pt x="20219" y="3707"/>
                    <a:pt x="20219" y="3635"/>
                  </a:cubicBezTo>
                  <a:lnTo>
                    <a:pt x="20219" y="272"/>
                  </a:lnTo>
                  <a:cubicBezTo>
                    <a:pt x="20219" y="197"/>
                    <a:pt x="20191" y="129"/>
                    <a:pt x="20139" y="77"/>
                  </a:cubicBezTo>
                  <a:cubicBezTo>
                    <a:pt x="20088" y="29"/>
                    <a:pt x="20016" y="0"/>
                    <a:pt x="1994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6055890" y="2782176"/>
              <a:ext cx="65732" cy="175861"/>
            </a:xfrm>
            <a:custGeom>
              <a:avLst/>
              <a:gdLst/>
              <a:ahLst/>
              <a:cxnLst/>
              <a:rect l="l" t="t" r="r" b="b"/>
              <a:pathLst>
                <a:path w="2976" h="7962" extrusionOk="0">
                  <a:moveTo>
                    <a:pt x="2976" y="1"/>
                  </a:moveTo>
                  <a:lnTo>
                    <a:pt x="0" y="5177"/>
                  </a:lnTo>
                  <a:lnTo>
                    <a:pt x="128" y="7961"/>
                  </a:lnTo>
                  <a:lnTo>
                    <a:pt x="2976" y="1814"/>
                  </a:lnTo>
                  <a:lnTo>
                    <a:pt x="29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6049860" y="2776190"/>
              <a:ext cx="77748" cy="187832"/>
            </a:xfrm>
            <a:custGeom>
              <a:avLst/>
              <a:gdLst/>
              <a:ahLst/>
              <a:cxnLst/>
              <a:rect l="l" t="t" r="r" b="b"/>
              <a:pathLst>
                <a:path w="3520" h="8504" extrusionOk="0">
                  <a:moveTo>
                    <a:pt x="2981" y="1286"/>
                  </a:moveTo>
                  <a:lnTo>
                    <a:pt x="2981" y="2025"/>
                  </a:lnTo>
                  <a:lnTo>
                    <a:pt x="620" y="7118"/>
                  </a:lnTo>
                  <a:lnTo>
                    <a:pt x="548" y="5516"/>
                  </a:lnTo>
                  <a:lnTo>
                    <a:pt x="2981" y="1286"/>
                  </a:lnTo>
                  <a:close/>
                  <a:moveTo>
                    <a:pt x="3253" y="0"/>
                  </a:moveTo>
                  <a:cubicBezTo>
                    <a:pt x="3157" y="0"/>
                    <a:pt x="3066" y="48"/>
                    <a:pt x="3017" y="136"/>
                  </a:cubicBezTo>
                  <a:lnTo>
                    <a:pt x="37" y="5316"/>
                  </a:lnTo>
                  <a:cubicBezTo>
                    <a:pt x="13" y="5360"/>
                    <a:pt x="1" y="5412"/>
                    <a:pt x="1" y="5465"/>
                  </a:cubicBezTo>
                  <a:lnTo>
                    <a:pt x="133" y="8245"/>
                  </a:lnTo>
                  <a:cubicBezTo>
                    <a:pt x="137" y="8372"/>
                    <a:pt x="229" y="8476"/>
                    <a:pt x="349" y="8500"/>
                  </a:cubicBezTo>
                  <a:cubicBezTo>
                    <a:pt x="369" y="8503"/>
                    <a:pt x="384" y="8503"/>
                    <a:pt x="401" y="8503"/>
                  </a:cubicBezTo>
                  <a:cubicBezTo>
                    <a:pt x="504" y="8503"/>
                    <a:pt x="605" y="8444"/>
                    <a:pt x="648" y="8348"/>
                  </a:cubicBezTo>
                  <a:lnTo>
                    <a:pt x="3496" y="2197"/>
                  </a:lnTo>
                  <a:cubicBezTo>
                    <a:pt x="3512" y="2161"/>
                    <a:pt x="3520" y="2125"/>
                    <a:pt x="3520" y="2085"/>
                  </a:cubicBezTo>
                  <a:lnTo>
                    <a:pt x="3520" y="272"/>
                  </a:lnTo>
                  <a:cubicBezTo>
                    <a:pt x="3520" y="148"/>
                    <a:pt x="3440" y="40"/>
                    <a:pt x="3321" y="8"/>
                  </a:cubicBezTo>
                  <a:cubicBezTo>
                    <a:pt x="3298" y="3"/>
                    <a:pt x="3276" y="0"/>
                    <a:pt x="32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5548341" y="2637083"/>
              <a:ext cx="277375" cy="229931"/>
            </a:xfrm>
            <a:custGeom>
              <a:avLst/>
              <a:gdLst/>
              <a:ahLst/>
              <a:cxnLst/>
              <a:rect l="l" t="t" r="r" b="b"/>
              <a:pathLst>
                <a:path w="12558" h="10410" extrusionOk="0">
                  <a:moveTo>
                    <a:pt x="10473" y="1"/>
                  </a:moveTo>
                  <a:cubicBezTo>
                    <a:pt x="9928" y="1"/>
                    <a:pt x="9384" y="669"/>
                    <a:pt x="9063" y="938"/>
                  </a:cubicBezTo>
                  <a:cubicBezTo>
                    <a:pt x="8672" y="1261"/>
                    <a:pt x="515" y="6634"/>
                    <a:pt x="260" y="7477"/>
                  </a:cubicBezTo>
                  <a:cubicBezTo>
                    <a:pt x="0" y="8315"/>
                    <a:pt x="260" y="10192"/>
                    <a:pt x="2006" y="10388"/>
                  </a:cubicBezTo>
                  <a:cubicBezTo>
                    <a:pt x="2140" y="10403"/>
                    <a:pt x="2273" y="10410"/>
                    <a:pt x="2405" y="10410"/>
                  </a:cubicBezTo>
                  <a:cubicBezTo>
                    <a:pt x="3989" y="10410"/>
                    <a:pt x="5368" y="9403"/>
                    <a:pt x="6084" y="9222"/>
                  </a:cubicBezTo>
                  <a:cubicBezTo>
                    <a:pt x="6862" y="9031"/>
                    <a:pt x="7186" y="8966"/>
                    <a:pt x="7186" y="8966"/>
                  </a:cubicBezTo>
                  <a:lnTo>
                    <a:pt x="12558" y="1712"/>
                  </a:lnTo>
                  <a:lnTo>
                    <a:pt x="11004" y="1389"/>
                  </a:lnTo>
                  <a:cubicBezTo>
                    <a:pt x="11004" y="1389"/>
                    <a:pt x="11456" y="486"/>
                    <a:pt x="10809" y="95"/>
                  </a:cubicBezTo>
                  <a:cubicBezTo>
                    <a:pt x="10698" y="29"/>
                    <a:pt x="10585" y="1"/>
                    <a:pt x="10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5544343" y="2631076"/>
              <a:ext cx="287646" cy="241902"/>
            </a:xfrm>
            <a:custGeom>
              <a:avLst/>
              <a:gdLst/>
              <a:ahLst/>
              <a:cxnLst/>
              <a:rect l="l" t="t" r="r" b="b"/>
              <a:pathLst>
                <a:path w="13023" h="10952" extrusionOk="0">
                  <a:moveTo>
                    <a:pt x="10654" y="547"/>
                  </a:moveTo>
                  <a:cubicBezTo>
                    <a:pt x="10722" y="547"/>
                    <a:pt x="10790" y="563"/>
                    <a:pt x="10850" y="598"/>
                  </a:cubicBezTo>
                  <a:cubicBezTo>
                    <a:pt x="11273" y="854"/>
                    <a:pt x="10958" y="1514"/>
                    <a:pt x="10942" y="1542"/>
                  </a:cubicBezTo>
                  <a:cubicBezTo>
                    <a:pt x="10905" y="1617"/>
                    <a:pt x="10905" y="1706"/>
                    <a:pt x="10942" y="1781"/>
                  </a:cubicBezTo>
                  <a:cubicBezTo>
                    <a:pt x="10977" y="1857"/>
                    <a:pt x="11049" y="1913"/>
                    <a:pt x="11129" y="1929"/>
                  </a:cubicBezTo>
                  <a:lnTo>
                    <a:pt x="12267" y="2165"/>
                  </a:lnTo>
                  <a:lnTo>
                    <a:pt x="7211" y="8995"/>
                  </a:lnTo>
                  <a:cubicBezTo>
                    <a:pt x="7059" y="9026"/>
                    <a:pt x="6735" y="9098"/>
                    <a:pt x="6200" y="9234"/>
                  </a:cubicBezTo>
                  <a:cubicBezTo>
                    <a:pt x="5944" y="9294"/>
                    <a:pt x="5638" y="9442"/>
                    <a:pt x="5282" y="9614"/>
                  </a:cubicBezTo>
                  <a:cubicBezTo>
                    <a:pt x="4563" y="9957"/>
                    <a:pt x="3604" y="10412"/>
                    <a:pt x="2580" y="10412"/>
                  </a:cubicBezTo>
                  <a:cubicBezTo>
                    <a:pt x="2460" y="10412"/>
                    <a:pt x="2339" y="10406"/>
                    <a:pt x="2218" y="10393"/>
                  </a:cubicBezTo>
                  <a:cubicBezTo>
                    <a:pt x="1675" y="10333"/>
                    <a:pt x="1256" y="10085"/>
                    <a:pt x="980" y="9662"/>
                  </a:cubicBezTo>
                  <a:cubicBezTo>
                    <a:pt x="605" y="9091"/>
                    <a:pt x="557" y="8291"/>
                    <a:pt x="696" y="7832"/>
                  </a:cubicBezTo>
                  <a:cubicBezTo>
                    <a:pt x="960" y="7209"/>
                    <a:pt x="6145" y="3666"/>
                    <a:pt x="8094" y="2336"/>
                  </a:cubicBezTo>
                  <a:cubicBezTo>
                    <a:pt x="8921" y="1769"/>
                    <a:pt x="9320" y="1497"/>
                    <a:pt x="9415" y="1418"/>
                  </a:cubicBezTo>
                  <a:cubicBezTo>
                    <a:pt x="9491" y="1354"/>
                    <a:pt x="9576" y="1274"/>
                    <a:pt x="9671" y="1182"/>
                  </a:cubicBezTo>
                  <a:cubicBezTo>
                    <a:pt x="10023" y="847"/>
                    <a:pt x="10363" y="547"/>
                    <a:pt x="10654" y="547"/>
                  </a:cubicBezTo>
                  <a:close/>
                  <a:moveTo>
                    <a:pt x="10657" y="1"/>
                  </a:moveTo>
                  <a:cubicBezTo>
                    <a:pt x="10120" y="1"/>
                    <a:pt x="9621" y="478"/>
                    <a:pt x="9296" y="790"/>
                  </a:cubicBezTo>
                  <a:cubicBezTo>
                    <a:pt x="9212" y="874"/>
                    <a:pt x="9137" y="946"/>
                    <a:pt x="9068" y="1002"/>
                  </a:cubicBezTo>
                  <a:cubicBezTo>
                    <a:pt x="8988" y="1066"/>
                    <a:pt x="8433" y="1450"/>
                    <a:pt x="7790" y="1889"/>
                  </a:cubicBezTo>
                  <a:cubicBezTo>
                    <a:pt x="2410" y="5564"/>
                    <a:pt x="345" y="7129"/>
                    <a:pt x="181" y="7668"/>
                  </a:cubicBezTo>
                  <a:cubicBezTo>
                    <a:pt x="1" y="8248"/>
                    <a:pt x="34" y="9211"/>
                    <a:pt x="524" y="9957"/>
                  </a:cubicBezTo>
                  <a:cubicBezTo>
                    <a:pt x="892" y="10516"/>
                    <a:pt x="1455" y="10852"/>
                    <a:pt x="2158" y="10927"/>
                  </a:cubicBezTo>
                  <a:cubicBezTo>
                    <a:pt x="2302" y="10944"/>
                    <a:pt x="2445" y="10951"/>
                    <a:pt x="2585" y="10951"/>
                  </a:cubicBezTo>
                  <a:cubicBezTo>
                    <a:pt x="3728" y="10951"/>
                    <a:pt x="4746" y="10468"/>
                    <a:pt x="5513" y="10101"/>
                  </a:cubicBezTo>
                  <a:cubicBezTo>
                    <a:pt x="5845" y="9945"/>
                    <a:pt x="6128" y="9810"/>
                    <a:pt x="6333" y="9758"/>
                  </a:cubicBezTo>
                  <a:cubicBezTo>
                    <a:pt x="7091" y="9566"/>
                    <a:pt x="7415" y="9502"/>
                    <a:pt x="7419" y="9502"/>
                  </a:cubicBezTo>
                  <a:cubicBezTo>
                    <a:pt x="7483" y="9489"/>
                    <a:pt x="7542" y="9450"/>
                    <a:pt x="7583" y="9398"/>
                  </a:cubicBezTo>
                  <a:lnTo>
                    <a:pt x="12955" y="2148"/>
                  </a:lnTo>
                  <a:cubicBezTo>
                    <a:pt x="13010" y="2073"/>
                    <a:pt x="13023" y="1977"/>
                    <a:pt x="12990" y="1889"/>
                  </a:cubicBezTo>
                  <a:cubicBezTo>
                    <a:pt x="12959" y="1805"/>
                    <a:pt x="12883" y="1741"/>
                    <a:pt x="12795" y="1721"/>
                  </a:cubicBezTo>
                  <a:lnTo>
                    <a:pt x="11548" y="1461"/>
                  </a:lnTo>
                  <a:cubicBezTo>
                    <a:pt x="11664" y="1034"/>
                    <a:pt x="11661" y="455"/>
                    <a:pt x="11129" y="135"/>
                  </a:cubicBezTo>
                  <a:cubicBezTo>
                    <a:pt x="10971" y="40"/>
                    <a:pt x="10813" y="1"/>
                    <a:pt x="106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5548341" y="2796180"/>
              <a:ext cx="162962" cy="70835"/>
            </a:xfrm>
            <a:custGeom>
              <a:avLst/>
              <a:gdLst/>
              <a:ahLst/>
              <a:cxnLst/>
              <a:rect l="l" t="t" r="r" b="b"/>
              <a:pathLst>
                <a:path w="7378" h="3207" extrusionOk="0">
                  <a:moveTo>
                    <a:pt x="1169" y="1"/>
                  </a:moveTo>
                  <a:cubicBezTo>
                    <a:pt x="896" y="1"/>
                    <a:pt x="588" y="73"/>
                    <a:pt x="260" y="274"/>
                  </a:cubicBezTo>
                  <a:cubicBezTo>
                    <a:pt x="0" y="1112"/>
                    <a:pt x="260" y="2989"/>
                    <a:pt x="2006" y="3185"/>
                  </a:cubicBezTo>
                  <a:cubicBezTo>
                    <a:pt x="2140" y="3200"/>
                    <a:pt x="2273" y="3207"/>
                    <a:pt x="2405" y="3207"/>
                  </a:cubicBezTo>
                  <a:cubicBezTo>
                    <a:pt x="3989" y="3207"/>
                    <a:pt x="5368" y="2200"/>
                    <a:pt x="6084" y="2019"/>
                  </a:cubicBezTo>
                  <a:cubicBezTo>
                    <a:pt x="6862" y="1828"/>
                    <a:pt x="7186" y="1763"/>
                    <a:pt x="7186" y="1763"/>
                  </a:cubicBezTo>
                  <a:lnTo>
                    <a:pt x="7378" y="1500"/>
                  </a:lnTo>
                  <a:lnTo>
                    <a:pt x="2329" y="465"/>
                  </a:lnTo>
                  <a:cubicBezTo>
                    <a:pt x="2329" y="465"/>
                    <a:pt x="1862" y="1"/>
                    <a:pt x="1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5544343" y="2790216"/>
              <a:ext cx="173321" cy="82762"/>
            </a:xfrm>
            <a:custGeom>
              <a:avLst/>
              <a:gdLst/>
              <a:ahLst/>
              <a:cxnLst/>
              <a:rect l="l" t="t" r="r" b="b"/>
              <a:pathLst>
                <a:path w="7847" h="3747" extrusionOk="0">
                  <a:moveTo>
                    <a:pt x="1350" y="542"/>
                  </a:moveTo>
                  <a:cubicBezTo>
                    <a:pt x="1915" y="542"/>
                    <a:pt x="2297" y="907"/>
                    <a:pt x="2318" y="927"/>
                  </a:cubicBezTo>
                  <a:cubicBezTo>
                    <a:pt x="2358" y="966"/>
                    <a:pt x="2406" y="990"/>
                    <a:pt x="2458" y="1003"/>
                  </a:cubicBezTo>
                  <a:lnTo>
                    <a:pt x="6783" y="1886"/>
                  </a:lnTo>
                  <a:cubicBezTo>
                    <a:pt x="6628" y="1921"/>
                    <a:pt x="6432" y="1969"/>
                    <a:pt x="6200" y="2029"/>
                  </a:cubicBezTo>
                  <a:cubicBezTo>
                    <a:pt x="5944" y="2089"/>
                    <a:pt x="5638" y="2237"/>
                    <a:pt x="5282" y="2409"/>
                  </a:cubicBezTo>
                  <a:cubicBezTo>
                    <a:pt x="4563" y="2752"/>
                    <a:pt x="3607" y="3207"/>
                    <a:pt x="2581" y="3207"/>
                  </a:cubicBezTo>
                  <a:cubicBezTo>
                    <a:pt x="2461" y="3207"/>
                    <a:pt x="2340" y="3201"/>
                    <a:pt x="2218" y="3188"/>
                  </a:cubicBezTo>
                  <a:cubicBezTo>
                    <a:pt x="1675" y="3128"/>
                    <a:pt x="1256" y="2880"/>
                    <a:pt x="980" y="2457"/>
                  </a:cubicBezTo>
                  <a:cubicBezTo>
                    <a:pt x="629" y="1925"/>
                    <a:pt x="565" y="1195"/>
                    <a:pt x="672" y="719"/>
                  </a:cubicBezTo>
                  <a:cubicBezTo>
                    <a:pt x="916" y="590"/>
                    <a:pt x="1145" y="542"/>
                    <a:pt x="1350" y="542"/>
                  </a:cubicBezTo>
                  <a:close/>
                  <a:moveTo>
                    <a:pt x="1349" y="0"/>
                  </a:moveTo>
                  <a:cubicBezTo>
                    <a:pt x="1024" y="0"/>
                    <a:pt x="666" y="86"/>
                    <a:pt x="297" y="312"/>
                  </a:cubicBezTo>
                  <a:cubicBezTo>
                    <a:pt x="241" y="348"/>
                    <a:pt x="201" y="400"/>
                    <a:pt x="181" y="463"/>
                  </a:cubicBezTo>
                  <a:cubicBezTo>
                    <a:pt x="1" y="1043"/>
                    <a:pt x="34" y="2006"/>
                    <a:pt x="524" y="2752"/>
                  </a:cubicBezTo>
                  <a:cubicBezTo>
                    <a:pt x="892" y="3311"/>
                    <a:pt x="1455" y="3647"/>
                    <a:pt x="2158" y="3722"/>
                  </a:cubicBezTo>
                  <a:cubicBezTo>
                    <a:pt x="2302" y="3739"/>
                    <a:pt x="2445" y="3746"/>
                    <a:pt x="2585" y="3746"/>
                  </a:cubicBezTo>
                  <a:cubicBezTo>
                    <a:pt x="3728" y="3746"/>
                    <a:pt x="4746" y="3263"/>
                    <a:pt x="5513" y="2896"/>
                  </a:cubicBezTo>
                  <a:cubicBezTo>
                    <a:pt x="5845" y="2740"/>
                    <a:pt x="6128" y="2605"/>
                    <a:pt x="6333" y="2553"/>
                  </a:cubicBezTo>
                  <a:cubicBezTo>
                    <a:pt x="7091" y="2361"/>
                    <a:pt x="7415" y="2297"/>
                    <a:pt x="7419" y="2297"/>
                  </a:cubicBezTo>
                  <a:cubicBezTo>
                    <a:pt x="7483" y="2284"/>
                    <a:pt x="7542" y="2245"/>
                    <a:pt x="7583" y="2193"/>
                  </a:cubicBezTo>
                  <a:lnTo>
                    <a:pt x="7778" y="1930"/>
                  </a:lnTo>
                  <a:cubicBezTo>
                    <a:pt x="7834" y="1853"/>
                    <a:pt x="7846" y="1757"/>
                    <a:pt x="7814" y="1674"/>
                  </a:cubicBezTo>
                  <a:cubicBezTo>
                    <a:pt x="7778" y="1586"/>
                    <a:pt x="7706" y="1522"/>
                    <a:pt x="7614" y="1502"/>
                  </a:cubicBezTo>
                  <a:lnTo>
                    <a:pt x="2642" y="487"/>
                  </a:lnTo>
                  <a:cubicBezTo>
                    <a:pt x="2383" y="259"/>
                    <a:pt x="1915" y="0"/>
                    <a:pt x="13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5599761" y="2667763"/>
              <a:ext cx="534738" cy="138710"/>
            </a:xfrm>
            <a:custGeom>
              <a:avLst/>
              <a:gdLst/>
              <a:ahLst/>
              <a:cxnLst/>
              <a:rect l="l" t="t" r="r" b="b"/>
              <a:pathLst>
                <a:path w="24210" h="6280" extrusionOk="0">
                  <a:moveTo>
                    <a:pt x="8676" y="0"/>
                  </a:moveTo>
                  <a:lnTo>
                    <a:pt x="1" y="6279"/>
                  </a:lnTo>
                  <a:lnTo>
                    <a:pt x="15147" y="6279"/>
                  </a:lnTo>
                  <a:cubicBezTo>
                    <a:pt x="19872" y="6279"/>
                    <a:pt x="21298" y="6023"/>
                    <a:pt x="21298" y="6023"/>
                  </a:cubicBezTo>
                  <a:lnTo>
                    <a:pt x="24209" y="0"/>
                  </a:lnTo>
                  <a:lnTo>
                    <a:pt x="24209" y="0"/>
                  </a:lnTo>
                  <a:cubicBezTo>
                    <a:pt x="24209" y="0"/>
                    <a:pt x="17432" y="430"/>
                    <a:pt x="13714" y="430"/>
                  </a:cubicBezTo>
                  <a:cubicBezTo>
                    <a:pt x="13102" y="430"/>
                    <a:pt x="12573" y="419"/>
                    <a:pt x="12171" y="392"/>
                  </a:cubicBezTo>
                  <a:cubicBezTo>
                    <a:pt x="9323" y="196"/>
                    <a:pt x="8676" y="0"/>
                    <a:pt x="86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5593333" y="2661821"/>
              <a:ext cx="547527" cy="150637"/>
            </a:xfrm>
            <a:custGeom>
              <a:avLst/>
              <a:gdLst/>
              <a:ahLst/>
              <a:cxnLst/>
              <a:rect l="l" t="t" r="r" b="b"/>
              <a:pathLst>
                <a:path w="24789" h="6820" extrusionOk="0">
                  <a:moveTo>
                    <a:pt x="9027" y="561"/>
                  </a:moveTo>
                  <a:cubicBezTo>
                    <a:pt x="9334" y="629"/>
                    <a:pt x="10241" y="780"/>
                    <a:pt x="12442" y="928"/>
                  </a:cubicBezTo>
                  <a:cubicBezTo>
                    <a:pt x="12861" y="957"/>
                    <a:pt x="13411" y="969"/>
                    <a:pt x="14046" y="969"/>
                  </a:cubicBezTo>
                  <a:cubicBezTo>
                    <a:pt x="17204" y="969"/>
                    <a:pt x="22461" y="665"/>
                    <a:pt x="24058" y="568"/>
                  </a:cubicBezTo>
                  <a:lnTo>
                    <a:pt x="24058" y="568"/>
                  </a:lnTo>
                  <a:lnTo>
                    <a:pt x="21409" y="6045"/>
                  </a:lnTo>
                  <a:cubicBezTo>
                    <a:pt x="20957" y="6105"/>
                    <a:pt x="19300" y="6281"/>
                    <a:pt x="15438" y="6281"/>
                  </a:cubicBezTo>
                  <a:lnTo>
                    <a:pt x="1127" y="6281"/>
                  </a:lnTo>
                  <a:lnTo>
                    <a:pt x="9027" y="561"/>
                  </a:lnTo>
                  <a:close/>
                  <a:moveTo>
                    <a:pt x="8963" y="0"/>
                  </a:moveTo>
                  <a:cubicBezTo>
                    <a:pt x="8908" y="0"/>
                    <a:pt x="8853" y="19"/>
                    <a:pt x="8807" y="54"/>
                  </a:cubicBezTo>
                  <a:lnTo>
                    <a:pt x="136" y="6333"/>
                  </a:lnTo>
                  <a:cubicBezTo>
                    <a:pt x="40" y="6401"/>
                    <a:pt x="0" y="6521"/>
                    <a:pt x="36" y="6632"/>
                  </a:cubicBezTo>
                  <a:cubicBezTo>
                    <a:pt x="72" y="6744"/>
                    <a:pt x="176" y="6820"/>
                    <a:pt x="292" y="6820"/>
                  </a:cubicBezTo>
                  <a:lnTo>
                    <a:pt x="15438" y="6820"/>
                  </a:lnTo>
                  <a:cubicBezTo>
                    <a:pt x="20135" y="6820"/>
                    <a:pt x="21577" y="6568"/>
                    <a:pt x="21637" y="6556"/>
                  </a:cubicBezTo>
                  <a:cubicBezTo>
                    <a:pt x="21720" y="6540"/>
                    <a:pt x="21796" y="6488"/>
                    <a:pt x="21833" y="6408"/>
                  </a:cubicBezTo>
                  <a:lnTo>
                    <a:pt x="24744" y="389"/>
                  </a:lnTo>
                  <a:cubicBezTo>
                    <a:pt x="24788" y="301"/>
                    <a:pt x="24780" y="201"/>
                    <a:pt x="24729" y="122"/>
                  </a:cubicBezTo>
                  <a:cubicBezTo>
                    <a:pt x="24678" y="49"/>
                    <a:pt x="24602" y="0"/>
                    <a:pt x="24515" y="0"/>
                  </a:cubicBezTo>
                  <a:cubicBezTo>
                    <a:pt x="24505" y="0"/>
                    <a:pt x="24495" y="1"/>
                    <a:pt x="24485" y="2"/>
                  </a:cubicBezTo>
                  <a:cubicBezTo>
                    <a:pt x="24406" y="5"/>
                    <a:pt x="17697" y="428"/>
                    <a:pt x="14022" y="428"/>
                  </a:cubicBezTo>
                  <a:cubicBezTo>
                    <a:pt x="13409" y="428"/>
                    <a:pt x="12881" y="417"/>
                    <a:pt x="12482" y="389"/>
                  </a:cubicBezTo>
                  <a:cubicBezTo>
                    <a:pt x="9734" y="201"/>
                    <a:pt x="9047" y="13"/>
                    <a:pt x="9043" y="13"/>
                  </a:cubicBezTo>
                  <a:cubicBezTo>
                    <a:pt x="9017" y="4"/>
                    <a:pt x="8990" y="0"/>
                    <a:pt x="89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5599761" y="2800796"/>
              <a:ext cx="474749" cy="35760"/>
            </a:xfrm>
            <a:custGeom>
              <a:avLst/>
              <a:gdLst/>
              <a:ahLst/>
              <a:cxnLst/>
              <a:rect l="l" t="t" r="r" b="b"/>
              <a:pathLst>
                <a:path w="21494" h="1619" extrusionOk="0">
                  <a:moveTo>
                    <a:pt x="21298" y="0"/>
                  </a:moveTo>
                  <a:lnTo>
                    <a:pt x="1" y="256"/>
                  </a:lnTo>
                  <a:lnTo>
                    <a:pt x="260" y="1422"/>
                  </a:lnTo>
                  <a:cubicBezTo>
                    <a:pt x="260" y="1422"/>
                    <a:pt x="12558" y="1486"/>
                    <a:pt x="15798" y="1486"/>
                  </a:cubicBezTo>
                  <a:cubicBezTo>
                    <a:pt x="19033" y="1486"/>
                    <a:pt x="21494" y="1619"/>
                    <a:pt x="21494" y="1619"/>
                  </a:cubicBezTo>
                  <a:lnTo>
                    <a:pt x="21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5593576" y="2794766"/>
              <a:ext cx="487007" cy="47775"/>
            </a:xfrm>
            <a:custGeom>
              <a:avLst/>
              <a:gdLst/>
              <a:ahLst/>
              <a:cxnLst/>
              <a:rect l="l" t="t" r="r" b="b"/>
              <a:pathLst>
                <a:path w="22049" h="2163" extrusionOk="0">
                  <a:moveTo>
                    <a:pt x="21339" y="545"/>
                  </a:moveTo>
                  <a:lnTo>
                    <a:pt x="21466" y="1604"/>
                  </a:lnTo>
                  <a:cubicBezTo>
                    <a:pt x="20695" y="1571"/>
                    <a:pt x="18614" y="1492"/>
                    <a:pt x="16078" y="1492"/>
                  </a:cubicBezTo>
                  <a:cubicBezTo>
                    <a:pt x="13115" y="1492"/>
                    <a:pt x="2417" y="1436"/>
                    <a:pt x="756" y="1428"/>
                  </a:cubicBezTo>
                  <a:lnTo>
                    <a:pt x="616" y="797"/>
                  </a:lnTo>
                  <a:lnTo>
                    <a:pt x="21339" y="545"/>
                  </a:lnTo>
                  <a:close/>
                  <a:moveTo>
                    <a:pt x="21602" y="1"/>
                  </a:moveTo>
                  <a:cubicBezTo>
                    <a:pt x="21593" y="1"/>
                    <a:pt x="21584" y="1"/>
                    <a:pt x="21574" y="2"/>
                  </a:cubicBezTo>
                  <a:lnTo>
                    <a:pt x="277" y="262"/>
                  </a:lnTo>
                  <a:cubicBezTo>
                    <a:pt x="197" y="262"/>
                    <a:pt x="121" y="297"/>
                    <a:pt x="69" y="362"/>
                  </a:cubicBezTo>
                  <a:cubicBezTo>
                    <a:pt x="21" y="425"/>
                    <a:pt x="1" y="509"/>
                    <a:pt x="17" y="589"/>
                  </a:cubicBezTo>
                  <a:lnTo>
                    <a:pt x="277" y="1755"/>
                  </a:lnTo>
                  <a:cubicBezTo>
                    <a:pt x="305" y="1879"/>
                    <a:pt x="413" y="1967"/>
                    <a:pt x="540" y="1967"/>
                  </a:cubicBezTo>
                  <a:cubicBezTo>
                    <a:pt x="660" y="1967"/>
                    <a:pt x="12875" y="2031"/>
                    <a:pt x="16078" y="2031"/>
                  </a:cubicBezTo>
                  <a:cubicBezTo>
                    <a:pt x="19269" y="2031"/>
                    <a:pt x="21733" y="2159"/>
                    <a:pt x="21757" y="2159"/>
                  </a:cubicBezTo>
                  <a:cubicBezTo>
                    <a:pt x="21761" y="2163"/>
                    <a:pt x="21766" y="2163"/>
                    <a:pt x="21774" y="2163"/>
                  </a:cubicBezTo>
                  <a:cubicBezTo>
                    <a:pt x="21846" y="2163"/>
                    <a:pt x="21918" y="2131"/>
                    <a:pt x="21969" y="2075"/>
                  </a:cubicBezTo>
                  <a:cubicBezTo>
                    <a:pt x="22025" y="2015"/>
                    <a:pt x="22049" y="1939"/>
                    <a:pt x="22041" y="1859"/>
                  </a:cubicBezTo>
                  <a:lnTo>
                    <a:pt x="21846" y="242"/>
                  </a:lnTo>
                  <a:cubicBezTo>
                    <a:pt x="21830" y="111"/>
                    <a:pt x="21735" y="1"/>
                    <a:pt x="216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6070180" y="2667763"/>
              <a:ext cx="64319" cy="168793"/>
            </a:xfrm>
            <a:custGeom>
              <a:avLst/>
              <a:gdLst/>
              <a:ahLst/>
              <a:cxnLst/>
              <a:rect l="l" t="t" r="r" b="b"/>
              <a:pathLst>
                <a:path w="2912" h="7642" extrusionOk="0">
                  <a:moveTo>
                    <a:pt x="2911" y="0"/>
                  </a:moveTo>
                  <a:lnTo>
                    <a:pt x="0" y="6023"/>
                  </a:lnTo>
                  <a:lnTo>
                    <a:pt x="196" y="7642"/>
                  </a:lnTo>
                  <a:lnTo>
                    <a:pt x="2911" y="14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6064084" y="2661799"/>
              <a:ext cx="76423" cy="180742"/>
            </a:xfrm>
            <a:custGeom>
              <a:avLst/>
              <a:gdLst/>
              <a:ahLst/>
              <a:cxnLst/>
              <a:rect l="l" t="t" r="r" b="b"/>
              <a:pathLst>
                <a:path w="3460" h="8183" extrusionOk="0">
                  <a:moveTo>
                    <a:pt x="2920" y="1452"/>
                  </a:moveTo>
                  <a:lnTo>
                    <a:pt x="2920" y="1640"/>
                  </a:lnTo>
                  <a:lnTo>
                    <a:pt x="619" y="6893"/>
                  </a:lnTo>
                  <a:lnTo>
                    <a:pt x="555" y="6338"/>
                  </a:lnTo>
                  <a:lnTo>
                    <a:pt x="2920" y="1452"/>
                  </a:lnTo>
                  <a:close/>
                  <a:moveTo>
                    <a:pt x="3189" y="0"/>
                  </a:moveTo>
                  <a:cubicBezTo>
                    <a:pt x="3086" y="0"/>
                    <a:pt x="2991" y="60"/>
                    <a:pt x="2944" y="154"/>
                  </a:cubicBezTo>
                  <a:lnTo>
                    <a:pt x="33" y="6174"/>
                  </a:lnTo>
                  <a:cubicBezTo>
                    <a:pt x="9" y="6222"/>
                    <a:pt x="0" y="6273"/>
                    <a:pt x="9" y="6325"/>
                  </a:cubicBezTo>
                  <a:lnTo>
                    <a:pt x="200" y="7943"/>
                  </a:lnTo>
                  <a:cubicBezTo>
                    <a:pt x="216" y="8063"/>
                    <a:pt x="312" y="8159"/>
                    <a:pt x="431" y="8179"/>
                  </a:cubicBezTo>
                  <a:cubicBezTo>
                    <a:pt x="444" y="8179"/>
                    <a:pt x="455" y="8183"/>
                    <a:pt x="472" y="8183"/>
                  </a:cubicBezTo>
                  <a:cubicBezTo>
                    <a:pt x="575" y="8183"/>
                    <a:pt x="675" y="8119"/>
                    <a:pt x="719" y="8019"/>
                  </a:cubicBezTo>
                  <a:lnTo>
                    <a:pt x="3436" y="1804"/>
                  </a:lnTo>
                  <a:cubicBezTo>
                    <a:pt x="3451" y="1772"/>
                    <a:pt x="3460" y="1732"/>
                    <a:pt x="3460" y="1696"/>
                  </a:cubicBezTo>
                  <a:lnTo>
                    <a:pt x="3460" y="270"/>
                  </a:lnTo>
                  <a:cubicBezTo>
                    <a:pt x="3460" y="147"/>
                    <a:pt x="3372" y="35"/>
                    <a:pt x="3248" y="7"/>
                  </a:cubicBezTo>
                  <a:cubicBezTo>
                    <a:pt x="3228" y="2"/>
                    <a:pt x="3209" y="0"/>
                    <a:pt x="31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6206549" y="2969655"/>
              <a:ext cx="846879" cy="27543"/>
            </a:xfrm>
            <a:custGeom>
              <a:avLst/>
              <a:gdLst/>
              <a:ahLst/>
              <a:cxnLst/>
              <a:rect l="l" t="t" r="r" b="b"/>
              <a:pathLst>
                <a:path w="38342" h="1247" extrusionOk="0">
                  <a:moveTo>
                    <a:pt x="624" y="0"/>
                  </a:moveTo>
                  <a:cubicBezTo>
                    <a:pt x="281" y="0"/>
                    <a:pt x="1" y="276"/>
                    <a:pt x="1" y="623"/>
                  </a:cubicBezTo>
                  <a:cubicBezTo>
                    <a:pt x="1" y="967"/>
                    <a:pt x="281" y="1247"/>
                    <a:pt x="624" y="1247"/>
                  </a:cubicBezTo>
                  <a:lnTo>
                    <a:pt x="37718" y="1247"/>
                  </a:lnTo>
                  <a:cubicBezTo>
                    <a:pt x="38062" y="1247"/>
                    <a:pt x="38341" y="967"/>
                    <a:pt x="38341" y="623"/>
                  </a:cubicBezTo>
                  <a:cubicBezTo>
                    <a:pt x="38341" y="276"/>
                    <a:pt x="38062" y="0"/>
                    <a:pt x="37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6200563" y="2963669"/>
              <a:ext cx="858872" cy="39448"/>
            </a:xfrm>
            <a:custGeom>
              <a:avLst/>
              <a:gdLst/>
              <a:ahLst/>
              <a:cxnLst/>
              <a:rect l="l" t="t" r="r" b="b"/>
              <a:pathLst>
                <a:path w="38885" h="1786" extrusionOk="0">
                  <a:moveTo>
                    <a:pt x="37989" y="539"/>
                  </a:moveTo>
                  <a:cubicBezTo>
                    <a:pt x="38181" y="539"/>
                    <a:pt x="38341" y="699"/>
                    <a:pt x="38341" y="894"/>
                  </a:cubicBezTo>
                  <a:cubicBezTo>
                    <a:pt x="38341" y="1086"/>
                    <a:pt x="38181" y="1246"/>
                    <a:pt x="37989" y="1246"/>
                  </a:cubicBezTo>
                  <a:lnTo>
                    <a:pt x="895" y="1246"/>
                  </a:lnTo>
                  <a:cubicBezTo>
                    <a:pt x="703" y="1246"/>
                    <a:pt x="544" y="1086"/>
                    <a:pt x="544" y="894"/>
                  </a:cubicBezTo>
                  <a:cubicBezTo>
                    <a:pt x="544" y="699"/>
                    <a:pt x="703" y="539"/>
                    <a:pt x="895" y="539"/>
                  </a:cubicBezTo>
                  <a:close/>
                  <a:moveTo>
                    <a:pt x="895" y="0"/>
                  </a:moveTo>
                  <a:cubicBezTo>
                    <a:pt x="404" y="0"/>
                    <a:pt x="0" y="399"/>
                    <a:pt x="0" y="894"/>
                  </a:cubicBezTo>
                  <a:cubicBezTo>
                    <a:pt x="0" y="1386"/>
                    <a:pt x="404" y="1785"/>
                    <a:pt x="895" y="1785"/>
                  </a:cubicBezTo>
                  <a:lnTo>
                    <a:pt x="37989" y="1785"/>
                  </a:lnTo>
                  <a:cubicBezTo>
                    <a:pt x="38481" y="1785"/>
                    <a:pt x="38885" y="1386"/>
                    <a:pt x="38885" y="894"/>
                  </a:cubicBezTo>
                  <a:cubicBezTo>
                    <a:pt x="38885" y="399"/>
                    <a:pt x="38481" y="0"/>
                    <a:pt x="379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6155041" y="2400438"/>
              <a:ext cx="949740" cy="569062"/>
            </a:xfrm>
            <a:custGeom>
              <a:avLst/>
              <a:gdLst/>
              <a:ahLst/>
              <a:cxnLst/>
              <a:rect l="l" t="t" r="r" b="b"/>
              <a:pathLst>
                <a:path w="42999" h="25764" extrusionOk="0">
                  <a:moveTo>
                    <a:pt x="583" y="1"/>
                  </a:moveTo>
                  <a:cubicBezTo>
                    <a:pt x="256" y="1"/>
                    <a:pt x="0" y="280"/>
                    <a:pt x="28" y="608"/>
                  </a:cubicBezTo>
                  <a:lnTo>
                    <a:pt x="2081" y="25248"/>
                  </a:lnTo>
                  <a:cubicBezTo>
                    <a:pt x="2105" y="25539"/>
                    <a:pt x="2349" y="25764"/>
                    <a:pt x="2636" y="25764"/>
                  </a:cubicBezTo>
                  <a:lnTo>
                    <a:pt x="40362" y="25764"/>
                  </a:lnTo>
                  <a:cubicBezTo>
                    <a:pt x="40653" y="25764"/>
                    <a:pt x="40898" y="25539"/>
                    <a:pt x="40922" y="25248"/>
                  </a:cubicBezTo>
                  <a:lnTo>
                    <a:pt x="42974" y="608"/>
                  </a:lnTo>
                  <a:cubicBezTo>
                    <a:pt x="42998" y="280"/>
                    <a:pt x="42743" y="1"/>
                    <a:pt x="42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6149298" y="2394430"/>
              <a:ext cx="961292" cy="581056"/>
            </a:xfrm>
            <a:custGeom>
              <a:avLst/>
              <a:gdLst/>
              <a:ahLst/>
              <a:cxnLst/>
              <a:rect l="l" t="t" r="r" b="b"/>
              <a:pathLst>
                <a:path w="43522" h="26307" extrusionOk="0">
                  <a:moveTo>
                    <a:pt x="42675" y="544"/>
                  </a:moveTo>
                  <a:cubicBezTo>
                    <a:pt x="42755" y="544"/>
                    <a:pt x="42830" y="576"/>
                    <a:pt x="42887" y="636"/>
                  </a:cubicBezTo>
                  <a:cubicBezTo>
                    <a:pt x="42943" y="696"/>
                    <a:pt x="42970" y="776"/>
                    <a:pt x="42963" y="856"/>
                  </a:cubicBezTo>
                  <a:lnTo>
                    <a:pt x="40909" y="25500"/>
                  </a:lnTo>
                  <a:cubicBezTo>
                    <a:pt x="40898" y="25648"/>
                    <a:pt x="40769" y="25763"/>
                    <a:pt x="40622" y="25763"/>
                  </a:cubicBezTo>
                  <a:lnTo>
                    <a:pt x="2896" y="25763"/>
                  </a:lnTo>
                  <a:cubicBezTo>
                    <a:pt x="2749" y="25763"/>
                    <a:pt x="2621" y="25648"/>
                    <a:pt x="2609" y="25500"/>
                  </a:cubicBezTo>
                  <a:lnTo>
                    <a:pt x="556" y="856"/>
                  </a:lnTo>
                  <a:cubicBezTo>
                    <a:pt x="552" y="776"/>
                    <a:pt x="576" y="696"/>
                    <a:pt x="632" y="636"/>
                  </a:cubicBezTo>
                  <a:cubicBezTo>
                    <a:pt x="688" y="576"/>
                    <a:pt x="764" y="544"/>
                    <a:pt x="843" y="544"/>
                  </a:cubicBezTo>
                  <a:close/>
                  <a:moveTo>
                    <a:pt x="843" y="1"/>
                  </a:moveTo>
                  <a:cubicBezTo>
                    <a:pt x="612" y="1"/>
                    <a:pt x="393" y="101"/>
                    <a:pt x="232" y="269"/>
                  </a:cubicBezTo>
                  <a:cubicBezTo>
                    <a:pt x="76" y="441"/>
                    <a:pt x="1" y="668"/>
                    <a:pt x="17" y="900"/>
                  </a:cubicBezTo>
                  <a:lnTo>
                    <a:pt x="2070" y="25544"/>
                  </a:lnTo>
                  <a:cubicBezTo>
                    <a:pt x="2106" y="25971"/>
                    <a:pt x="2469" y="26307"/>
                    <a:pt x="2896" y="26307"/>
                  </a:cubicBezTo>
                  <a:lnTo>
                    <a:pt x="40622" y="26307"/>
                  </a:lnTo>
                  <a:cubicBezTo>
                    <a:pt x="41049" y="26307"/>
                    <a:pt x="41413" y="25971"/>
                    <a:pt x="41449" y="25544"/>
                  </a:cubicBezTo>
                  <a:lnTo>
                    <a:pt x="43502" y="900"/>
                  </a:lnTo>
                  <a:cubicBezTo>
                    <a:pt x="43522" y="668"/>
                    <a:pt x="43442" y="441"/>
                    <a:pt x="43286" y="269"/>
                  </a:cubicBezTo>
                  <a:cubicBezTo>
                    <a:pt x="43131" y="101"/>
                    <a:pt x="42907" y="1"/>
                    <a:pt x="4267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6551246" y="2635559"/>
              <a:ext cx="157329" cy="117528"/>
            </a:xfrm>
            <a:custGeom>
              <a:avLst/>
              <a:gdLst/>
              <a:ahLst/>
              <a:cxnLst/>
              <a:rect l="l" t="t" r="r" b="b"/>
              <a:pathLst>
                <a:path w="7123" h="5321" extrusionOk="0">
                  <a:moveTo>
                    <a:pt x="3563" y="0"/>
                  </a:moveTo>
                  <a:cubicBezTo>
                    <a:pt x="1594" y="0"/>
                    <a:pt x="1" y="1195"/>
                    <a:pt x="1" y="2661"/>
                  </a:cubicBezTo>
                  <a:cubicBezTo>
                    <a:pt x="1" y="4130"/>
                    <a:pt x="1594" y="5321"/>
                    <a:pt x="3563" y="5321"/>
                  </a:cubicBezTo>
                  <a:cubicBezTo>
                    <a:pt x="5528" y="5321"/>
                    <a:pt x="7122" y="4130"/>
                    <a:pt x="7122" y="2661"/>
                  </a:cubicBezTo>
                  <a:cubicBezTo>
                    <a:pt x="7122" y="1195"/>
                    <a:pt x="5528" y="0"/>
                    <a:pt x="35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6545238" y="2629640"/>
              <a:ext cx="169323" cy="129433"/>
            </a:xfrm>
            <a:custGeom>
              <a:avLst/>
              <a:gdLst/>
              <a:ahLst/>
              <a:cxnLst/>
              <a:rect l="l" t="t" r="r" b="b"/>
              <a:pathLst>
                <a:path w="7666" h="5860" extrusionOk="0">
                  <a:moveTo>
                    <a:pt x="3835" y="540"/>
                  </a:moveTo>
                  <a:cubicBezTo>
                    <a:pt x="5649" y="540"/>
                    <a:pt x="7127" y="1614"/>
                    <a:pt x="7127" y="2929"/>
                  </a:cubicBezTo>
                  <a:cubicBezTo>
                    <a:pt x="7127" y="4247"/>
                    <a:pt x="5649" y="5321"/>
                    <a:pt x="3835" y="5321"/>
                  </a:cubicBezTo>
                  <a:cubicBezTo>
                    <a:pt x="2018" y="5321"/>
                    <a:pt x="544" y="4247"/>
                    <a:pt x="544" y="2929"/>
                  </a:cubicBezTo>
                  <a:cubicBezTo>
                    <a:pt x="544" y="1614"/>
                    <a:pt x="2018" y="540"/>
                    <a:pt x="3835" y="540"/>
                  </a:cubicBezTo>
                  <a:close/>
                  <a:moveTo>
                    <a:pt x="3835" y="1"/>
                  </a:moveTo>
                  <a:cubicBezTo>
                    <a:pt x="1722" y="1"/>
                    <a:pt x="1" y="1315"/>
                    <a:pt x="1" y="2929"/>
                  </a:cubicBezTo>
                  <a:cubicBezTo>
                    <a:pt x="1" y="4546"/>
                    <a:pt x="1722" y="5860"/>
                    <a:pt x="3835" y="5860"/>
                  </a:cubicBezTo>
                  <a:cubicBezTo>
                    <a:pt x="5948" y="5860"/>
                    <a:pt x="7666" y="4546"/>
                    <a:pt x="7666" y="2929"/>
                  </a:cubicBezTo>
                  <a:cubicBezTo>
                    <a:pt x="7666" y="1315"/>
                    <a:pt x="5948" y="1"/>
                    <a:pt x="38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7516116" y="2187514"/>
              <a:ext cx="40796" cy="87312"/>
            </a:xfrm>
            <a:custGeom>
              <a:avLst/>
              <a:gdLst/>
              <a:ahLst/>
              <a:cxnLst/>
              <a:rect l="l" t="t" r="r" b="b"/>
              <a:pathLst>
                <a:path w="1847" h="3953" extrusionOk="0">
                  <a:moveTo>
                    <a:pt x="1412" y="1"/>
                  </a:moveTo>
                  <a:cubicBezTo>
                    <a:pt x="1388" y="1"/>
                    <a:pt x="1363" y="4"/>
                    <a:pt x="1339" y="11"/>
                  </a:cubicBezTo>
                  <a:cubicBezTo>
                    <a:pt x="1195" y="55"/>
                    <a:pt x="1116" y="202"/>
                    <a:pt x="1156" y="346"/>
                  </a:cubicBezTo>
                  <a:cubicBezTo>
                    <a:pt x="1287" y="805"/>
                    <a:pt x="1300" y="1301"/>
                    <a:pt x="1192" y="1819"/>
                  </a:cubicBezTo>
                  <a:cubicBezTo>
                    <a:pt x="1060" y="2443"/>
                    <a:pt x="720" y="2970"/>
                    <a:pt x="129" y="3473"/>
                  </a:cubicBezTo>
                  <a:cubicBezTo>
                    <a:pt x="13" y="3574"/>
                    <a:pt x="1" y="3742"/>
                    <a:pt x="97" y="3857"/>
                  </a:cubicBezTo>
                  <a:cubicBezTo>
                    <a:pt x="150" y="3921"/>
                    <a:pt x="229" y="3952"/>
                    <a:pt x="305" y="3952"/>
                  </a:cubicBezTo>
                  <a:cubicBezTo>
                    <a:pt x="365" y="3952"/>
                    <a:pt x="428" y="3928"/>
                    <a:pt x="476" y="3885"/>
                  </a:cubicBezTo>
                  <a:cubicBezTo>
                    <a:pt x="1156" y="3305"/>
                    <a:pt x="1563" y="2667"/>
                    <a:pt x="1719" y="1932"/>
                  </a:cubicBezTo>
                  <a:cubicBezTo>
                    <a:pt x="1846" y="1329"/>
                    <a:pt x="1835" y="741"/>
                    <a:pt x="1675" y="198"/>
                  </a:cubicBezTo>
                  <a:cubicBezTo>
                    <a:pt x="1642" y="79"/>
                    <a:pt x="1531" y="1"/>
                    <a:pt x="14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7361394" y="2281055"/>
              <a:ext cx="153000" cy="420237"/>
            </a:xfrm>
            <a:custGeom>
              <a:avLst/>
              <a:gdLst/>
              <a:ahLst/>
              <a:cxnLst/>
              <a:rect l="l" t="t" r="r" b="b"/>
              <a:pathLst>
                <a:path w="6927" h="19026" extrusionOk="0">
                  <a:moveTo>
                    <a:pt x="6105" y="0"/>
                  </a:moveTo>
                  <a:cubicBezTo>
                    <a:pt x="6059" y="0"/>
                    <a:pt x="6013" y="12"/>
                    <a:pt x="5972" y="38"/>
                  </a:cubicBezTo>
                  <a:cubicBezTo>
                    <a:pt x="5604" y="249"/>
                    <a:pt x="5209" y="457"/>
                    <a:pt x="4801" y="668"/>
                  </a:cubicBezTo>
                  <a:cubicBezTo>
                    <a:pt x="2664" y="1795"/>
                    <a:pt x="0" y="3197"/>
                    <a:pt x="0" y="6153"/>
                  </a:cubicBezTo>
                  <a:cubicBezTo>
                    <a:pt x="0" y="8693"/>
                    <a:pt x="1654" y="10310"/>
                    <a:pt x="3108" y="11740"/>
                  </a:cubicBezTo>
                  <a:cubicBezTo>
                    <a:pt x="3955" y="12568"/>
                    <a:pt x="4753" y="13350"/>
                    <a:pt x="5169" y="14233"/>
                  </a:cubicBezTo>
                  <a:cubicBezTo>
                    <a:pt x="6228" y="16474"/>
                    <a:pt x="2884" y="18502"/>
                    <a:pt x="2852" y="18523"/>
                  </a:cubicBezTo>
                  <a:cubicBezTo>
                    <a:pt x="2725" y="18598"/>
                    <a:pt x="2681" y="18766"/>
                    <a:pt x="2760" y="18895"/>
                  </a:cubicBezTo>
                  <a:cubicBezTo>
                    <a:pt x="2808" y="18978"/>
                    <a:pt x="2900" y="19026"/>
                    <a:pt x="2992" y="19026"/>
                  </a:cubicBezTo>
                  <a:cubicBezTo>
                    <a:pt x="3040" y="19026"/>
                    <a:pt x="3084" y="19014"/>
                    <a:pt x="3128" y="18986"/>
                  </a:cubicBezTo>
                  <a:cubicBezTo>
                    <a:pt x="3284" y="18895"/>
                    <a:pt x="6926" y="16685"/>
                    <a:pt x="5660" y="14001"/>
                  </a:cubicBezTo>
                  <a:cubicBezTo>
                    <a:pt x="5201" y="13035"/>
                    <a:pt x="4370" y="12216"/>
                    <a:pt x="3488" y="11353"/>
                  </a:cubicBezTo>
                  <a:cubicBezTo>
                    <a:pt x="2041" y="9935"/>
                    <a:pt x="544" y="8465"/>
                    <a:pt x="544" y="6153"/>
                  </a:cubicBezTo>
                  <a:cubicBezTo>
                    <a:pt x="544" y="3524"/>
                    <a:pt x="2940" y="2263"/>
                    <a:pt x="5053" y="1148"/>
                  </a:cubicBezTo>
                  <a:cubicBezTo>
                    <a:pt x="5468" y="932"/>
                    <a:pt x="5872" y="720"/>
                    <a:pt x="6239" y="504"/>
                  </a:cubicBezTo>
                  <a:cubicBezTo>
                    <a:pt x="6371" y="429"/>
                    <a:pt x="6415" y="265"/>
                    <a:pt x="6340" y="133"/>
                  </a:cubicBezTo>
                  <a:cubicBezTo>
                    <a:pt x="6289" y="48"/>
                    <a:pt x="6197" y="0"/>
                    <a:pt x="610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7460544" y="2508865"/>
              <a:ext cx="90647" cy="190924"/>
            </a:xfrm>
            <a:custGeom>
              <a:avLst/>
              <a:gdLst/>
              <a:ahLst/>
              <a:cxnLst/>
              <a:rect l="l" t="t" r="r" b="b"/>
              <a:pathLst>
                <a:path w="4104" h="8644" extrusionOk="0">
                  <a:moveTo>
                    <a:pt x="301" y="0"/>
                  </a:moveTo>
                  <a:cubicBezTo>
                    <a:pt x="239" y="0"/>
                    <a:pt x="176" y="22"/>
                    <a:pt x="125" y="68"/>
                  </a:cubicBezTo>
                  <a:cubicBezTo>
                    <a:pt x="9" y="169"/>
                    <a:pt x="1" y="340"/>
                    <a:pt x="96" y="451"/>
                  </a:cubicBezTo>
                  <a:cubicBezTo>
                    <a:pt x="704" y="1139"/>
                    <a:pt x="1259" y="1702"/>
                    <a:pt x="1750" y="2197"/>
                  </a:cubicBezTo>
                  <a:cubicBezTo>
                    <a:pt x="2841" y="3296"/>
                    <a:pt x="3560" y="4022"/>
                    <a:pt x="3560" y="4909"/>
                  </a:cubicBezTo>
                  <a:cubicBezTo>
                    <a:pt x="3560" y="6859"/>
                    <a:pt x="1694" y="8133"/>
                    <a:pt x="1674" y="8144"/>
                  </a:cubicBezTo>
                  <a:cubicBezTo>
                    <a:pt x="1551" y="8229"/>
                    <a:pt x="1519" y="8397"/>
                    <a:pt x="1599" y="8520"/>
                  </a:cubicBezTo>
                  <a:cubicBezTo>
                    <a:pt x="1650" y="8600"/>
                    <a:pt x="1739" y="8644"/>
                    <a:pt x="1827" y="8644"/>
                  </a:cubicBezTo>
                  <a:cubicBezTo>
                    <a:pt x="1879" y="8644"/>
                    <a:pt x="1930" y="8629"/>
                    <a:pt x="1974" y="8596"/>
                  </a:cubicBezTo>
                  <a:cubicBezTo>
                    <a:pt x="2062" y="8540"/>
                    <a:pt x="4103" y="7154"/>
                    <a:pt x="4103" y="4909"/>
                  </a:cubicBezTo>
                  <a:cubicBezTo>
                    <a:pt x="4103" y="3799"/>
                    <a:pt x="3320" y="3012"/>
                    <a:pt x="2134" y="1814"/>
                  </a:cubicBezTo>
                  <a:cubicBezTo>
                    <a:pt x="1650" y="1327"/>
                    <a:pt x="1099" y="768"/>
                    <a:pt x="504" y="92"/>
                  </a:cubicBezTo>
                  <a:cubicBezTo>
                    <a:pt x="450" y="32"/>
                    <a:pt x="376" y="0"/>
                    <a:pt x="3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7406474" y="2412542"/>
              <a:ext cx="42982" cy="77726"/>
            </a:xfrm>
            <a:custGeom>
              <a:avLst/>
              <a:gdLst/>
              <a:ahLst/>
              <a:cxnLst/>
              <a:rect l="l" t="t" r="r" b="b"/>
              <a:pathLst>
                <a:path w="1946" h="3519" extrusionOk="0">
                  <a:moveTo>
                    <a:pt x="1298" y="1"/>
                  </a:moveTo>
                  <a:cubicBezTo>
                    <a:pt x="1198" y="1"/>
                    <a:pt x="1103" y="55"/>
                    <a:pt x="1055" y="152"/>
                  </a:cubicBezTo>
                  <a:cubicBezTo>
                    <a:pt x="0" y="2261"/>
                    <a:pt x="1458" y="3446"/>
                    <a:pt x="1475" y="3459"/>
                  </a:cubicBezTo>
                  <a:cubicBezTo>
                    <a:pt x="1523" y="3499"/>
                    <a:pt x="1582" y="3518"/>
                    <a:pt x="1642" y="3518"/>
                  </a:cubicBezTo>
                  <a:cubicBezTo>
                    <a:pt x="1722" y="3518"/>
                    <a:pt x="1802" y="3483"/>
                    <a:pt x="1854" y="3415"/>
                  </a:cubicBezTo>
                  <a:cubicBezTo>
                    <a:pt x="1945" y="3299"/>
                    <a:pt x="1926" y="3127"/>
                    <a:pt x="1810" y="3035"/>
                  </a:cubicBezTo>
                  <a:cubicBezTo>
                    <a:pt x="1798" y="3028"/>
                    <a:pt x="675" y="2113"/>
                    <a:pt x="1538" y="391"/>
                  </a:cubicBezTo>
                  <a:cubicBezTo>
                    <a:pt x="1606" y="259"/>
                    <a:pt x="1550" y="96"/>
                    <a:pt x="1418" y="28"/>
                  </a:cubicBezTo>
                  <a:cubicBezTo>
                    <a:pt x="1379" y="10"/>
                    <a:pt x="1338" y="1"/>
                    <a:pt x="1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6374701" y="984276"/>
              <a:ext cx="533612" cy="634088"/>
            </a:xfrm>
            <a:custGeom>
              <a:avLst/>
              <a:gdLst/>
              <a:ahLst/>
              <a:cxnLst/>
              <a:rect l="l" t="t" r="r" b="b"/>
              <a:pathLst>
                <a:path w="24159" h="28708" extrusionOk="0">
                  <a:moveTo>
                    <a:pt x="9902" y="17639"/>
                  </a:moveTo>
                  <a:lnTo>
                    <a:pt x="9902" y="17639"/>
                  </a:lnTo>
                  <a:cubicBezTo>
                    <a:pt x="9902" y="17640"/>
                    <a:pt x="9779" y="22733"/>
                    <a:pt x="14304" y="26119"/>
                  </a:cubicBezTo>
                  <a:cubicBezTo>
                    <a:pt x="14944" y="26595"/>
                    <a:pt x="15794" y="26962"/>
                    <a:pt x="16705" y="27238"/>
                  </a:cubicBezTo>
                  <a:cubicBezTo>
                    <a:pt x="16577" y="27246"/>
                    <a:pt x="16437" y="27252"/>
                    <a:pt x="16286" y="27252"/>
                  </a:cubicBezTo>
                  <a:cubicBezTo>
                    <a:pt x="14862" y="27252"/>
                    <a:pt x="12466" y="26777"/>
                    <a:pt x="10730" y="23942"/>
                  </a:cubicBezTo>
                  <a:cubicBezTo>
                    <a:pt x="9683" y="22229"/>
                    <a:pt x="9711" y="19429"/>
                    <a:pt x="9839" y="17823"/>
                  </a:cubicBezTo>
                  <a:cubicBezTo>
                    <a:pt x="9882" y="17707"/>
                    <a:pt x="9902" y="17639"/>
                    <a:pt x="9902" y="17639"/>
                  </a:cubicBezTo>
                  <a:close/>
                  <a:moveTo>
                    <a:pt x="11421" y="1"/>
                  </a:moveTo>
                  <a:cubicBezTo>
                    <a:pt x="7131" y="1"/>
                    <a:pt x="3651" y="3044"/>
                    <a:pt x="3651" y="6795"/>
                  </a:cubicBezTo>
                  <a:cubicBezTo>
                    <a:pt x="3651" y="8189"/>
                    <a:pt x="4131" y="9483"/>
                    <a:pt x="4954" y="10562"/>
                  </a:cubicBezTo>
                  <a:cubicBezTo>
                    <a:pt x="4912" y="10559"/>
                    <a:pt x="4868" y="10558"/>
                    <a:pt x="4822" y="10558"/>
                  </a:cubicBezTo>
                  <a:cubicBezTo>
                    <a:pt x="3992" y="10558"/>
                    <a:pt x="2666" y="10971"/>
                    <a:pt x="1007" y="12907"/>
                  </a:cubicBezTo>
                  <a:cubicBezTo>
                    <a:pt x="908" y="13019"/>
                    <a:pt x="924" y="13190"/>
                    <a:pt x="1035" y="13286"/>
                  </a:cubicBezTo>
                  <a:cubicBezTo>
                    <a:pt x="1087" y="13330"/>
                    <a:pt x="1151" y="13354"/>
                    <a:pt x="1212" y="13354"/>
                  </a:cubicBezTo>
                  <a:cubicBezTo>
                    <a:pt x="1287" y="13354"/>
                    <a:pt x="1363" y="13322"/>
                    <a:pt x="1419" y="13258"/>
                  </a:cubicBezTo>
                  <a:cubicBezTo>
                    <a:pt x="2967" y="11452"/>
                    <a:pt x="4152" y="11106"/>
                    <a:pt x="4834" y="11106"/>
                  </a:cubicBezTo>
                  <a:cubicBezTo>
                    <a:pt x="5135" y="11106"/>
                    <a:pt x="5338" y="11174"/>
                    <a:pt x="5430" y="11213"/>
                  </a:cubicBezTo>
                  <a:cubicBezTo>
                    <a:pt x="4870" y="11524"/>
                    <a:pt x="4390" y="11864"/>
                    <a:pt x="4016" y="12204"/>
                  </a:cubicBezTo>
                  <a:cubicBezTo>
                    <a:pt x="1518" y="14448"/>
                    <a:pt x="1" y="18675"/>
                    <a:pt x="196" y="22237"/>
                  </a:cubicBezTo>
                  <a:cubicBezTo>
                    <a:pt x="388" y="25796"/>
                    <a:pt x="2653" y="28707"/>
                    <a:pt x="2653" y="28707"/>
                  </a:cubicBezTo>
                  <a:cubicBezTo>
                    <a:pt x="2653" y="28707"/>
                    <a:pt x="5177" y="27090"/>
                    <a:pt x="7054" y="23787"/>
                  </a:cubicBezTo>
                  <a:cubicBezTo>
                    <a:pt x="8025" y="22081"/>
                    <a:pt x="8752" y="20500"/>
                    <a:pt x="9231" y="19365"/>
                  </a:cubicBezTo>
                  <a:cubicBezTo>
                    <a:pt x="9231" y="20951"/>
                    <a:pt x="9439" y="22868"/>
                    <a:pt x="10271" y="24226"/>
                  </a:cubicBezTo>
                  <a:cubicBezTo>
                    <a:pt x="12135" y="27270"/>
                    <a:pt x="14784" y="27777"/>
                    <a:pt x="16338" y="27777"/>
                  </a:cubicBezTo>
                  <a:cubicBezTo>
                    <a:pt x="17101" y="27777"/>
                    <a:pt x="17595" y="27653"/>
                    <a:pt x="17612" y="27653"/>
                  </a:cubicBezTo>
                  <a:cubicBezTo>
                    <a:pt x="17687" y="27633"/>
                    <a:pt x="17748" y="27581"/>
                    <a:pt x="17783" y="27513"/>
                  </a:cubicBezTo>
                  <a:cubicBezTo>
                    <a:pt x="18783" y="27725"/>
                    <a:pt x="19780" y="27827"/>
                    <a:pt x="20583" y="27827"/>
                  </a:cubicBezTo>
                  <a:cubicBezTo>
                    <a:pt x="21458" y="27827"/>
                    <a:pt x="22102" y="27706"/>
                    <a:pt x="22269" y="27478"/>
                  </a:cubicBezTo>
                  <a:cubicBezTo>
                    <a:pt x="22784" y="26766"/>
                    <a:pt x="23515" y="24558"/>
                    <a:pt x="23758" y="21846"/>
                  </a:cubicBezTo>
                  <a:cubicBezTo>
                    <a:pt x="24158" y="17312"/>
                    <a:pt x="21266" y="13325"/>
                    <a:pt x="17892" y="11233"/>
                  </a:cubicBezTo>
                  <a:cubicBezTo>
                    <a:pt x="18539" y="11101"/>
                    <a:pt x="19916" y="10566"/>
                    <a:pt x="20847" y="8409"/>
                  </a:cubicBezTo>
                  <a:cubicBezTo>
                    <a:pt x="20906" y="8274"/>
                    <a:pt x="20843" y="8113"/>
                    <a:pt x="20707" y="8053"/>
                  </a:cubicBezTo>
                  <a:cubicBezTo>
                    <a:pt x="20672" y="8038"/>
                    <a:pt x="20635" y="8031"/>
                    <a:pt x="20600" y="8031"/>
                  </a:cubicBezTo>
                  <a:cubicBezTo>
                    <a:pt x="20495" y="8031"/>
                    <a:pt x="20396" y="8093"/>
                    <a:pt x="20351" y="8197"/>
                  </a:cubicBezTo>
                  <a:cubicBezTo>
                    <a:pt x="19497" y="10171"/>
                    <a:pt x="18270" y="10610"/>
                    <a:pt x="17763" y="10709"/>
                  </a:cubicBezTo>
                  <a:cubicBezTo>
                    <a:pt x="18658" y="9603"/>
                    <a:pt x="19186" y="8253"/>
                    <a:pt x="19186" y="6795"/>
                  </a:cubicBezTo>
                  <a:cubicBezTo>
                    <a:pt x="19186" y="3044"/>
                    <a:pt x="15711" y="1"/>
                    <a:pt x="1142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6601804" y="1322347"/>
              <a:ext cx="276690" cy="197926"/>
            </a:xfrm>
            <a:custGeom>
              <a:avLst/>
              <a:gdLst/>
              <a:ahLst/>
              <a:cxnLst/>
              <a:rect l="l" t="t" r="r" b="b"/>
              <a:pathLst>
                <a:path w="12527" h="8961" extrusionOk="0">
                  <a:moveTo>
                    <a:pt x="541" y="0"/>
                  </a:moveTo>
                  <a:cubicBezTo>
                    <a:pt x="474" y="0"/>
                    <a:pt x="414" y="50"/>
                    <a:pt x="404" y="117"/>
                  </a:cubicBezTo>
                  <a:cubicBezTo>
                    <a:pt x="387" y="257"/>
                    <a:pt x="0" y="3512"/>
                    <a:pt x="4178" y="6743"/>
                  </a:cubicBezTo>
                  <a:cubicBezTo>
                    <a:pt x="6526" y="8560"/>
                    <a:pt x="8823" y="8960"/>
                    <a:pt x="10393" y="8960"/>
                  </a:cubicBezTo>
                  <a:cubicBezTo>
                    <a:pt x="11616" y="8960"/>
                    <a:pt x="12398" y="8717"/>
                    <a:pt x="12414" y="8713"/>
                  </a:cubicBezTo>
                  <a:cubicBezTo>
                    <a:pt x="12486" y="8689"/>
                    <a:pt x="12526" y="8612"/>
                    <a:pt x="12502" y="8540"/>
                  </a:cubicBezTo>
                  <a:cubicBezTo>
                    <a:pt x="12483" y="8482"/>
                    <a:pt x="12429" y="8447"/>
                    <a:pt x="12373" y="8447"/>
                  </a:cubicBezTo>
                  <a:cubicBezTo>
                    <a:pt x="12360" y="8447"/>
                    <a:pt x="12347" y="8449"/>
                    <a:pt x="12335" y="8453"/>
                  </a:cubicBezTo>
                  <a:cubicBezTo>
                    <a:pt x="12317" y="8458"/>
                    <a:pt x="11568" y="8691"/>
                    <a:pt x="10391" y="8691"/>
                  </a:cubicBezTo>
                  <a:cubicBezTo>
                    <a:pt x="8871" y="8691"/>
                    <a:pt x="6636" y="8302"/>
                    <a:pt x="4345" y="6532"/>
                  </a:cubicBezTo>
                  <a:cubicBezTo>
                    <a:pt x="295" y="3400"/>
                    <a:pt x="667" y="185"/>
                    <a:pt x="675" y="152"/>
                  </a:cubicBezTo>
                  <a:cubicBezTo>
                    <a:pt x="684" y="80"/>
                    <a:pt x="631" y="13"/>
                    <a:pt x="555" y="1"/>
                  </a:cubicBezTo>
                  <a:cubicBezTo>
                    <a:pt x="550" y="0"/>
                    <a:pt x="546" y="0"/>
                    <a:pt x="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6623848" y="1297808"/>
              <a:ext cx="237419" cy="116423"/>
            </a:xfrm>
            <a:custGeom>
              <a:avLst/>
              <a:gdLst/>
              <a:ahLst/>
              <a:cxnLst/>
              <a:rect l="l" t="t" r="r" b="b"/>
              <a:pathLst>
                <a:path w="10749" h="5271" extrusionOk="0">
                  <a:moveTo>
                    <a:pt x="152" y="1"/>
                  </a:moveTo>
                  <a:cubicBezTo>
                    <a:pt x="126" y="1"/>
                    <a:pt x="99" y="9"/>
                    <a:pt x="77" y="26"/>
                  </a:cubicBezTo>
                  <a:cubicBezTo>
                    <a:pt x="12" y="65"/>
                    <a:pt x="1" y="149"/>
                    <a:pt x="40" y="214"/>
                  </a:cubicBezTo>
                  <a:cubicBezTo>
                    <a:pt x="81" y="269"/>
                    <a:pt x="3579" y="5270"/>
                    <a:pt x="8592" y="5270"/>
                  </a:cubicBezTo>
                  <a:cubicBezTo>
                    <a:pt x="9248" y="5270"/>
                    <a:pt x="9930" y="5182"/>
                    <a:pt x="10633" y="4990"/>
                  </a:cubicBezTo>
                  <a:cubicBezTo>
                    <a:pt x="10705" y="4970"/>
                    <a:pt x="10749" y="4895"/>
                    <a:pt x="10729" y="4823"/>
                  </a:cubicBezTo>
                  <a:cubicBezTo>
                    <a:pt x="10712" y="4762"/>
                    <a:pt x="10658" y="4723"/>
                    <a:pt x="10595" y="4723"/>
                  </a:cubicBezTo>
                  <a:cubicBezTo>
                    <a:pt x="10584" y="4723"/>
                    <a:pt x="10572" y="4724"/>
                    <a:pt x="10561" y="4727"/>
                  </a:cubicBezTo>
                  <a:cubicBezTo>
                    <a:pt x="9883" y="4914"/>
                    <a:pt x="9225" y="4996"/>
                    <a:pt x="8592" y="4996"/>
                  </a:cubicBezTo>
                  <a:cubicBezTo>
                    <a:pt x="3726" y="4996"/>
                    <a:pt x="304" y="115"/>
                    <a:pt x="265" y="61"/>
                  </a:cubicBezTo>
                  <a:cubicBezTo>
                    <a:pt x="237" y="22"/>
                    <a:pt x="195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6401714" y="1241220"/>
              <a:ext cx="181051" cy="138687"/>
            </a:xfrm>
            <a:custGeom>
              <a:avLst/>
              <a:gdLst/>
              <a:ahLst/>
              <a:cxnLst/>
              <a:rect l="l" t="t" r="r" b="b"/>
              <a:pathLst>
                <a:path w="8197" h="6279" extrusionOk="0">
                  <a:moveTo>
                    <a:pt x="6138" y="1"/>
                  </a:moveTo>
                  <a:cubicBezTo>
                    <a:pt x="5395" y="1"/>
                    <a:pt x="4505" y="189"/>
                    <a:pt x="3579" y="806"/>
                  </a:cubicBezTo>
                  <a:cubicBezTo>
                    <a:pt x="1230" y="2372"/>
                    <a:pt x="72" y="5951"/>
                    <a:pt x="24" y="6102"/>
                  </a:cubicBezTo>
                  <a:cubicBezTo>
                    <a:pt x="0" y="6174"/>
                    <a:pt x="40" y="6251"/>
                    <a:pt x="112" y="6270"/>
                  </a:cubicBezTo>
                  <a:cubicBezTo>
                    <a:pt x="124" y="6275"/>
                    <a:pt x="140" y="6278"/>
                    <a:pt x="152" y="6278"/>
                  </a:cubicBezTo>
                  <a:cubicBezTo>
                    <a:pt x="212" y="6278"/>
                    <a:pt x="264" y="6242"/>
                    <a:pt x="280" y="6183"/>
                  </a:cubicBezTo>
                  <a:cubicBezTo>
                    <a:pt x="292" y="6146"/>
                    <a:pt x="1462" y="2544"/>
                    <a:pt x="3727" y="1034"/>
                  </a:cubicBezTo>
                  <a:cubicBezTo>
                    <a:pt x="4605" y="448"/>
                    <a:pt x="5445" y="270"/>
                    <a:pt x="6143" y="270"/>
                  </a:cubicBezTo>
                  <a:cubicBezTo>
                    <a:pt x="7222" y="270"/>
                    <a:pt x="7961" y="695"/>
                    <a:pt x="7973" y="702"/>
                  </a:cubicBezTo>
                  <a:cubicBezTo>
                    <a:pt x="7994" y="716"/>
                    <a:pt x="8018" y="722"/>
                    <a:pt x="8041" y="722"/>
                  </a:cubicBezTo>
                  <a:cubicBezTo>
                    <a:pt x="8088" y="722"/>
                    <a:pt x="8134" y="697"/>
                    <a:pt x="8161" y="654"/>
                  </a:cubicBezTo>
                  <a:cubicBezTo>
                    <a:pt x="8196" y="590"/>
                    <a:pt x="8176" y="510"/>
                    <a:pt x="8113" y="470"/>
                  </a:cubicBezTo>
                  <a:cubicBezTo>
                    <a:pt x="8101" y="463"/>
                    <a:pt x="7300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6478998" y="1288023"/>
              <a:ext cx="106153" cy="62419"/>
            </a:xfrm>
            <a:custGeom>
              <a:avLst/>
              <a:gdLst/>
              <a:ahLst/>
              <a:cxnLst/>
              <a:rect l="l" t="t" r="r" b="b"/>
              <a:pathLst>
                <a:path w="4806" h="2826" extrusionOk="0">
                  <a:moveTo>
                    <a:pt x="3702" y="1"/>
                  </a:moveTo>
                  <a:cubicBezTo>
                    <a:pt x="3038" y="1"/>
                    <a:pt x="2166" y="154"/>
                    <a:pt x="1502" y="816"/>
                  </a:cubicBezTo>
                  <a:cubicBezTo>
                    <a:pt x="332" y="1986"/>
                    <a:pt x="44" y="2609"/>
                    <a:pt x="32" y="2633"/>
                  </a:cubicBezTo>
                  <a:cubicBezTo>
                    <a:pt x="0" y="2701"/>
                    <a:pt x="28" y="2781"/>
                    <a:pt x="96" y="2814"/>
                  </a:cubicBezTo>
                  <a:cubicBezTo>
                    <a:pt x="116" y="2821"/>
                    <a:pt x="136" y="2825"/>
                    <a:pt x="156" y="2825"/>
                  </a:cubicBezTo>
                  <a:cubicBezTo>
                    <a:pt x="204" y="2825"/>
                    <a:pt x="256" y="2797"/>
                    <a:pt x="276" y="2746"/>
                  </a:cubicBezTo>
                  <a:cubicBezTo>
                    <a:pt x="280" y="2742"/>
                    <a:pt x="568" y="2138"/>
                    <a:pt x="1694" y="1008"/>
                  </a:cubicBezTo>
                  <a:cubicBezTo>
                    <a:pt x="2290" y="414"/>
                    <a:pt x="3095" y="278"/>
                    <a:pt x="3710" y="278"/>
                  </a:cubicBezTo>
                  <a:cubicBezTo>
                    <a:pt x="4229" y="278"/>
                    <a:pt x="4612" y="375"/>
                    <a:pt x="4622" y="377"/>
                  </a:cubicBezTo>
                  <a:cubicBezTo>
                    <a:pt x="4633" y="380"/>
                    <a:pt x="4645" y="382"/>
                    <a:pt x="4657" y="382"/>
                  </a:cubicBezTo>
                  <a:cubicBezTo>
                    <a:pt x="4716" y="382"/>
                    <a:pt x="4769" y="341"/>
                    <a:pt x="4786" y="281"/>
                  </a:cubicBezTo>
                  <a:cubicBezTo>
                    <a:pt x="4806" y="209"/>
                    <a:pt x="4762" y="133"/>
                    <a:pt x="4690" y="113"/>
                  </a:cubicBezTo>
                  <a:cubicBezTo>
                    <a:pt x="4653" y="104"/>
                    <a:pt x="4247" y="1"/>
                    <a:pt x="3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5442299" y="2009268"/>
              <a:ext cx="443937" cy="443937"/>
            </a:xfrm>
            <a:custGeom>
              <a:avLst/>
              <a:gdLst/>
              <a:ahLst/>
              <a:cxnLst/>
              <a:rect l="l" t="t" r="r" b="b"/>
              <a:pathLst>
                <a:path w="20099" h="20099" extrusionOk="0">
                  <a:moveTo>
                    <a:pt x="10050" y="0"/>
                  </a:moveTo>
                  <a:cubicBezTo>
                    <a:pt x="4501" y="0"/>
                    <a:pt x="0" y="4502"/>
                    <a:pt x="0" y="10050"/>
                  </a:cubicBezTo>
                  <a:cubicBezTo>
                    <a:pt x="0" y="15602"/>
                    <a:pt x="4501" y="20099"/>
                    <a:pt x="10050" y="20099"/>
                  </a:cubicBezTo>
                  <a:cubicBezTo>
                    <a:pt x="15602" y="20099"/>
                    <a:pt x="20099" y="15602"/>
                    <a:pt x="20099" y="10050"/>
                  </a:cubicBezTo>
                  <a:cubicBezTo>
                    <a:pt x="20099" y="4502"/>
                    <a:pt x="15602" y="0"/>
                    <a:pt x="100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5436357" y="2003349"/>
              <a:ext cx="455886" cy="455886"/>
            </a:xfrm>
            <a:custGeom>
              <a:avLst/>
              <a:gdLst/>
              <a:ahLst/>
              <a:cxnLst/>
              <a:rect l="l" t="t" r="r" b="b"/>
              <a:pathLst>
                <a:path w="20640" h="20640" extrusionOk="0">
                  <a:moveTo>
                    <a:pt x="10319" y="540"/>
                  </a:moveTo>
                  <a:cubicBezTo>
                    <a:pt x="15711" y="540"/>
                    <a:pt x="20100" y="4925"/>
                    <a:pt x="20100" y="10318"/>
                  </a:cubicBezTo>
                  <a:cubicBezTo>
                    <a:pt x="20100" y="15710"/>
                    <a:pt x="15711" y="20099"/>
                    <a:pt x="10319" y="20099"/>
                  </a:cubicBezTo>
                  <a:cubicBezTo>
                    <a:pt x="4926" y="20099"/>
                    <a:pt x="541" y="15710"/>
                    <a:pt x="541" y="10318"/>
                  </a:cubicBezTo>
                  <a:cubicBezTo>
                    <a:pt x="541" y="4925"/>
                    <a:pt x="4926" y="540"/>
                    <a:pt x="10319" y="540"/>
                  </a:cubicBezTo>
                  <a:close/>
                  <a:moveTo>
                    <a:pt x="10319" y="1"/>
                  </a:moveTo>
                  <a:cubicBezTo>
                    <a:pt x="4631" y="1"/>
                    <a:pt x="1" y="4630"/>
                    <a:pt x="1" y="10318"/>
                  </a:cubicBezTo>
                  <a:cubicBezTo>
                    <a:pt x="1" y="16010"/>
                    <a:pt x="4631" y="20639"/>
                    <a:pt x="10319" y="20639"/>
                  </a:cubicBezTo>
                  <a:cubicBezTo>
                    <a:pt x="16010" y="20639"/>
                    <a:pt x="20640" y="16010"/>
                    <a:pt x="20640" y="10318"/>
                  </a:cubicBezTo>
                  <a:cubicBezTo>
                    <a:pt x="20640" y="4630"/>
                    <a:pt x="16010" y="1"/>
                    <a:pt x="103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5477043" y="2044012"/>
              <a:ext cx="374538" cy="374538"/>
            </a:xfrm>
            <a:custGeom>
              <a:avLst/>
              <a:gdLst/>
              <a:ahLst/>
              <a:cxnLst/>
              <a:rect l="l" t="t" r="r" b="b"/>
              <a:pathLst>
                <a:path w="16957" h="16957" extrusionOk="0">
                  <a:moveTo>
                    <a:pt x="8477" y="0"/>
                  </a:moveTo>
                  <a:cubicBezTo>
                    <a:pt x="3796" y="0"/>
                    <a:pt x="0" y="3796"/>
                    <a:pt x="0" y="8477"/>
                  </a:cubicBezTo>
                  <a:cubicBezTo>
                    <a:pt x="0" y="13158"/>
                    <a:pt x="3796" y="16957"/>
                    <a:pt x="8477" y="16957"/>
                  </a:cubicBezTo>
                  <a:cubicBezTo>
                    <a:pt x="13157" y="16957"/>
                    <a:pt x="16956" y="13158"/>
                    <a:pt x="16956" y="8477"/>
                  </a:cubicBezTo>
                  <a:cubicBezTo>
                    <a:pt x="16956" y="3796"/>
                    <a:pt x="13157" y="0"/>
                    <a:pt x="8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5471057" y="2038026"/>
              <a:ext cx="386421" cy="386421"/>
            </a:xfrm>
            <a:custGeom>
              <a:avLst/>
              <a:gdLst/>
              <a:ahLst/>
              <a:cxnLst/>
              <a:rect l="l" t="t" r="r" b="b"/>
              <a:pathLst>
                <a:path w="17495" h="17495" extrusionOk="0">
                  <a:moveTo>
                    <a:pt x="8748" y="544"/>
                  </a:moveTo>
                  <a:cubicBezTo>
                    <a:pt x="13273" y="544"/>
                    <a:pt x="16955" y="4226"/>
                    <a:pt x="16955" y="8748"/>
                  </a:cubicBezTo>
                  <a:cubicBezTo>
                    <a:pt x="16955" y="13273"/>
                    <a:pt x="13273" y="16956"/>
                    <a:pt x="8748" y="16956"/>
                  </a:cubicBezTo>
                  <a:cubicBezTo>
                    <a:pt x="4226" y="16956"/>
                    <a:pt x="544" y="13273"/>
                    <a:pt x="544" y="8748"/>
                  </a:cubicBezTo>
                  <a:cubicBezTo>
                    <a:pt x="544" y="4226"/>
                    <a:pt x="4226" y="544"/>
                    <a:pt x="8748" y="544"/>
                  </a:cubicBezTo>
                  <a:close/>
                  <a:moveTo>
                    <a:pt x="8748" y="0"/>
                  </a:moveTo>
                  <a:cubicBezTo>
                    <a:pt x="3927" y="0"/>
                    <a:pt x="0" y="3927"/>
                    <a:pt x="0" y="8748"/>
                  </a:cubicBezTo>
                  <a:cubicBezTo>
                    <a:pt x="0" y="13572"/>
                    <a:pt x="3927" y="17495"/>
                    <a:pt x="8748" y="17495"/>
                  </a:cubicBezTo>
                  <a:cubicBezTo>
                    <a:pt x="13572" y="17495"/>
                    <a:pt x="17495" y="13572"/>
                    <a:pt x="17495" y="8748"/>
                  </a:cubicBezTo>
                  <a:cubicBezTo>
                    <a:pt x="17495" y="3927"/>
                    <a:pt x="13572" y="0"/>
                    <a:pt x="874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5652329" y="2083902"/>
              <a:ext cx="115540" cy="159361"/>
            </a:xfrm>
            <a:custGeom>
              <a:avLst/>
              <a:gdLst/>
              <a:ahLst/>
              <a:cxnLst/>
              <a:rect l="l" t="t" r="r" b="b"/>
              <a:pathLst>
                <a:path w="5231" h="7215" extrusionOk="0">
                  <a:moveTo>
                    <a:pt x="541" y="1"/>
                  </a:moveTo>
                  <a:cubicBezTo>
                    <a:pt x="245" y="1"/>
                    <a:pt x="1" y="240"/>
                    <a:pt x="1" y="539"/>
                  </a:cubicBezTo>
                  <a:lnTo>
                    <a:pt x="1" y="6671"/>
                  </a:lnTo>
                  <a:cubicBezTo>
                    <a:pt x="1" y="6971"/>
                    <a:pt x="245" y="7214"/>
                    <a:pt x="541" y="7214"/>
                  </a:cubicBezTo>
                  <a:lnTo>
                    <a:pt x="4690" y="7214"/>
                  </a:lnTo>
                  <a:cubicBezTo>
                    <a:pt x="4990" y="7214"/>
                    <a:pt x="5230" y="6971"/>
                    <a:pt x="5230" y="6671"/>
                  </a:cubicBezTo>
                  <a:cubicBezTo>
                    <a:pt x="5230" y="6375"/>
                    <a:pt x="4990" y="6132"/>
                    <a:pt x="4690" y="6132"/>
                  </a:cubicBezTo>
                  <a:lnTo>
                    <a:pt x="1084" y="6132"/>
                  </a:lnTo>
                  <a:lnTo>
                    <a:pt x="1084" y="539"/>
                  </a:lnTo>
                  <a:cubicBezTo>
                    <a:pt x="1084" y="240"/>
                    <a:pt x="840" y="1"/>
                    <a:pt x="54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7660458" y="1968318"/>
              <a:ext cx="681201" cy="557776"/>
            </a:xfrm>
            <a:custGeom>
              <a:avLst/>
              <a:gdLst/>
              <a:ahLst/>
              <a:cxnLst/>
              <a:rect l="l" t="t" r="r" b="b"/>
              <a:pathLst>
                <a:path w="30841" h="25253" extrusionOk="0">
                  <a:moveTo>
                    <a:pt x="3684" y="0"/>
                  </a:moveTo>
                  <a:cubicBezTo>
                    <a:pt x="1750" y="0"/>
                    <a:pt x="181" y="1571"/>
                    <a:pt x="181" y="3508"/>
                  </a:cubicBezTo>
                  <a:lnTo>
                    <a:pt x="181" y="16158"/>
                  </a:lnTo>
                  <a:cubicBezTo>
                    <a:pt x="181" y="18091"/>
                    <a:pt x="1750" y="19661"/>
                    <a:pt x="3684" y="19661"/>
                  </a:cubicBezTo>
                  <a:lnTo>
                    <a:pt x="4423" y="19661"/>
                  </a:lnTo>
                  <a:cubicBezTo>
                    <a:pt x="3688" y="21294"/>
                    <a:pt x="2274" y="23774"/>
                    <a:pt x="1" y="25252"/>
                  </a:cubicBezTo>
                  <a:cubicBezTo>
                    <a:pt x="1" y="25252"/>
                    <a:pt x="4798" y="24917"/>
                    <a:pt x="9799" y="19661"/>
                  </a:cubicBezTo>
                  <a:lnTo>
                    <a:pt x="27338" y="19661"/>
                  </a:lnTo>
                  <a:cubicBezTo>
                    <a:pt x="29270" y="19661"/>
                    <a:pt x="30840" y="18091"/>
                    <a:pt x="30840" y="16158"/>
                  </a:cubicBezTo>
                  <a:lnTo>
                    <a:pt x="30840" y="3508"/>
                  </a:lnTo>
                  <a:cubicBezTo>
                    <a:pt x="30840" y="1571"/>
                    <a:pt x="29270" y="0"/>
                    <a:pt x="273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7653942" y="1962399"/>
              <a:ext cx="693702" cy="569592"/>
            </a:xfrm>
            <a:custGeom>
              <a:avLst/>
              <a:gdLst/>
              <a:ahLst/>
              <a:cxnLst/>
              <a:rect l="l" t="t" r="r" b="b"/>
              <a:pathLst>
                <a:path w="31407" h="25788" extrusionOk="0">
                  <a:moveTo>
                    <a:pt x="27633" y="541"/>
                  </a:moveTo>
                  <a:cubicBezTo>
                    <a:pt x="29414" y="541"/>
                    <a:pt x="30864" y="1990"/>
                    <a:pt x="30864" y="3776"/>
                  </a:cubicBezTo>
                  <a:lnTo>
                    <a:pt x="30864" y="16426"/>
                  </a:lnTo>
                  <a:cubicBezTo>
                    <a:pt x="30864" y="18207"/>
                    <a:pt x="29414" y="19656"/>
                    <a:pt x="27633" y="19656"/>
                  </a:cubicBezTo>
                  <a:lnTo>
                    <a:pt x="10094" y="19656"/>
                  </a:lnTo>
                  <a:cubicBezTo>
                    <a:pt x="10018" y="19656"/>
                    <a:pt x="9950" y="19689"/>
                    <a:pt x="9898" y="19741"/>
                  </a:cubicBezTo>
                  <a:cubicBezTo>
                    <a:pt x="6451" y="23367"/>
                    <a:pt x="3076" y="24617"/>
                    <a:pt x="1387" y="25041"/>
                  </a:cubicBezTo>
                  <a:cubicBezTo>
                    <a:pt x="3128" y="23568"/>
                    <a:pt x="4278" y="21562"/>
                    <a:pt x="4965" y="20040"/>
                  </a:cubicBezTo>
                  <a:cubicBezTo>
                    <a:pt x="5001" y="19957"/>
                    <a:pt x="4993" y="19857"/>
                    <a:pt x="4945" y="19781"/>
                  </a:cubicBezTo>
                  <a:cubicBezTo>
                    <a:pt x="4893" y="19704"/>
                    <a:pt x="4809" y="19656"/>
                    <a:pt x="4718" y="19656"/>
                  </a:cubicBezTo>
                  <a:lnTo>
                    <a:pt x="3979" y="19656"/>
                  </a:lnTo>
                  <a:cubicBezTo>
                    <a:pt x="2197" y="19656"/>
                    <a:pt x="747" y="18207"/>
                    <a:pt x="747" y="16426"/>
                  </a:cubicBezTo>
                  <a:lnTo>
                    <a:pt x="747" y="3776"/>
                  </a:lnTo>
                  <a:cubicBezTo>
                    <a:pt x="747" y="1990"/>
                    <a:pt x="2197" y="541"/>
                    <a:pt x="3979" y="541"/>
                  </a:cubicBezTo>
                  <a:close/>
                  <a:moveTo>
                    <a:pt x="3979" y="1"/>
                  </a:moveTo>
                  <a:cubicBezTo>
                    <a:pt x="1898" y="1"/>
                    <a:pt x="204" y="1695"/>
                    <a:pt x="204" y="3776"/>
                  </a:cubicBezTo>
                  <a:lnTo>
                    <a:pt x="204" y="16426"/>
                  </a:lnTo>
                  <a:cubicBezTo>
                    <a:pt x="204" y="18506"/>
                    <a:pt x="1898" y="20200"/>
                    <a:pt x="3979" y="20200"/>
                  </a:cubicBezTo>
                  <a:lnTo>
                    <a:pt x="4294" y="20200"/>
                  </a:lnTo>
                  <a:cubicBezTo>
                    <a:pt x="3496" y="21870"/>
                    <a:pt x="2161" y="23983"/>
                    <a:pt x="148" y="25293"/>
                  </a:cubicBezTo>
                  <a:cubicBezTo>
                    <a:pt x="45" y="25360"/>
                    <a:pt x="1" y="25489"/>
                    <a:pt x="40" y="25605"/>
                  </a:cubicBezTo>
                  <a:cubicBezTo>
                    <a:pt x="76" y="25716"/>
                    <a:pt x="180" y="25788"/>
                    <a:pt x="296" y="25788"/>
                  </a:cubicBezTo>
                  <a:lnTo>
                    <a:pt x="316" y="25788"/>
                  </a:lnTo>
                  <a:cubicBezTo>
                    <a:pt x="512" y="25776"/>
                    <a:pt x="5225" y="25389"/>
                    <a:pt x="10210" y="20200"/>
                  </a:cubicBezTo>
                  <a:lnTo>
                    <a:pt x="27633" y="20200"/>
                  </a:lnTo>
                  <a:cubicBezTo>
                    <a:pt x="29714" y="20200"/>
                    <a:pt x="31407" y="18506"/>
                    <a:pt x="31407" y="16426"/>
                  </a:cubicBezTo>
                  <a:lnTo>
                    <a:pt x="31407" y="3776"/>
                  </a:lnTo>
                  <a:cubicBezTo>
                    <a:pt x="31407" y="1695"/>
                    <a:pt x="29714" y="1"/>
                    <a:pt x="2763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7833558" y="2135697"/>
              <a:ext cx="79692" cy="7967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1802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2" y="3607"/>
                  </a:cubicBezTo>
                  <a:cubicBezTo>
                    <a:pt x="2801" y="3607"/>
                    <a:pt x="3608" y="2799"/>
                    <a:pt x="3608" y="1802"/>
                  </a:cubicBezTo>
                  <a:cubicBezTo>
                    <a:pt x="3608" y="807"/>
                    <a:pt x="2801" y="0"/>
                    <a:pt x="18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7827572" y="2129689"/>
              <a:ext cx="91685" cy="91597"/>
            </a:xfrm>
            <a:custGeom>
              <a:avLst/>
              <a:gdLst/>
              <a:ahLst/>
              <a:cxnLst/>
              <a:rect l="l" t="t" r="r" b="b"/>
              <a:pathLst>
                <a:path w="4151" h="4147" extrusionOk="0">
                  <a:moveTo>
                    <a:pt x="2073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3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31" y="0"/>
                    <a:pt x="0" y="931"/>
                    <a:pt x="0" y="2074"/>
                  </a:cubicBezTo>
                  <a:cubicBezTo>
                    <a:pt x="0" y="3220"/>
                    <a:pt x="931" y="4146"/>
                    <a:pt x="2073" y="4146"/>
                  </a:cubicBezTo>
                  <a:cubicBezTo>
                    <a:pt x="3219" y="4146"/>
                    <a:pt x="4150" y="3220"/>
                    <a:pt x="4150" y="2074"/>
                  </a:cubicBezTo>
                  <a:cubicBezTo>
                    <a:pt x="4150" y="931"/>
                    <a:pt x="3219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7968976" y="2135697"/>
              <a:ext cx="79692" cy="7967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1806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6" y="3607"/>
                  </a:cubicBezTo>
                  <a:cubicBezTo>
                    <a:pt x="2801" y="3607"/>
                    <a:pt x="3607" y="2799"/>
                    <a:pt x="3607" y="1802"/>
                  </a:cubicBezTo>
                  <a:cubicBezTo>
                    <a:pt x="3607" y="807"/>
                    <a:pt x="2801" y="0"/>
                    <a:pt x="1806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7962991" y="2129689"/>
              <a:ext cx="91685" cy="91597"/>
            </a:xfrm>
            <a:custGeom>
              <a:avLst/>
              <a:gdLst/>
              <a:ahLst/>
              <a:cxnLst/>
              <a:rect l="l" t="t" r="r" b="b"/>
              <a:pathLst>
                <a:path w="4151" h="4147" extrusionOk="0">
                  <a:moveTo>
                    <a:pt x="2077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7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7" y="540"/>
                  </a:cubicBezTo>
                  <a:close/>
                  <a:moveTo>
                    <a:pt x="2077" y="0"/>
                  </a:moveTo>
                  <a:cubicBezTo>
                    <a:pt x="930" y="0"/>
                    <a:pt x="1" y="931"/>
                    <a:pt x="1" y="2074"/>
                  </a:cubicBezTo>
                  <a:cubicBezTo>
                    <a:pt x="1" y="3220"/>
                    <a:pt x="930" y="4146"/>
                    <a:pt x="2077" y="4146"/>
                  </a:cubicBezTo>
                  <a:cubicBezTo>
                    <a:pt x="3220" y="4146"/>
                    <a:pt x="4150" y="3220"/>
                    <a:pt x="4150" y="2074"/>
                  </a:cubicBezTo>
                  <a:cubicBezTo>
                    <a:pt x="4150" y="931"/>
                    <a:pt x="3220" y="0"/>
                    <a:pt x="20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8104417" y="2135697"/>
              <a:ext cx="79670" cy="79670"/>
            </a:xfrm>
            <a:custGeom>
              <a:avLst/>
              <a:gdLst/>
              <a:ahLst/>
              <a:cxnLst/>
              <a:rect l="l" t="t" r="r" b="b"/>
              <a:pathLst>
                <a:path w="3607" h="3607" extrusionOk="0">
                  <a:moveTo>
                    <a:pt x="1805" y="0"/>
                  </a:moveTo>
                  <a:cubicBezTo>
                    <a:pt x="806" y="0"/>
                    <a:pt x="0" y="807"/>
                    <a:pt x="0" y="1802"/>
                  </a:cubicBezTo>
                  <a:cubicBezTo>
                    <a:pt x="0" y="2799"/>
                    <a:pt x="806" y="3607"/>
                    <a:pt x="1805" y="3607"/>
                  </a:cubicBezTo>
                  <a:cubicBezTo>
                    <a:pt x="2800" y="3607"/>
                    <a:pt x="3606" y="2799"/>
                    <a:pt x="3606" y="1802"/>
                  </a:cubicBezTo>
                  <a:cubicBezTo>
                    <a:pt x="3606" y="807"/>
                    <a:pt x="2800" y="0"/>
                    <a:pt x="180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8098498" y="2129689"/>
              <a:ext cx="91597" cy="91597"/>
            </a:xfrm>
            <a:custGeom>
              <a:avLst/>
              <a:gdLst/>
              <a:ahLst/>
              <a:cxnLst/>
              <a:rect l="l" t="t" r="r" b="b"/>
              <a:pathLst>
                <a:path w="4147" h="4147" extrusionOk="0">
                  <a:moveTo>
                    <a:pt x="2073" y="540"/>
                  </a:moveTo>
                  <a:cubicBezTo>
                    <a:pt x="2916" y="540"/>
                    <a:pt x="3607" y="1231"/>
                    <a:pt x="3607" y="2074"/>
                  </a:cubicBezTo>
                  <a:cubicBezTo>
                    <a:pt x="3607" y="2920"/>
                    <a:pt x="2916" y="3607"/>
                    <a:pt x="2073" y="3607"/>
                  </a:cubicBezTo>
                  <a:cubicBezTo>
                    <a:pt x="1227" y="3607"/>
                    <a:pt x="539" y="2920"/>
                    <a:pt x="539" y="2074"/>
                  </a:cubicBezTo>
                  <a:cubicBezTo>
                    <a:pt x="539" y="1231"/>
                    <a:pt x="1227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27" y="0"/>
                    <a:pt x="1" y="931"/>
                    <a:pt x="1" y="2074"/>
                  </a:cubicBezTo>
                  <a:cubicBezTo>
                    <a:pt x="1" y="3220"/>
                    <a:pt x="927" y="4146"/>
                    <a:pt x="2073" y="4146"/>
                  </a:cubicBezTo>
                  <a:cubicBezTo>
                    <a:pt x="3216" y="4146"/>
                    <a:pt x="4147" y="3220"/>
                    <a:pt x="4147" y="2074"/>
                  </a:cubicBezTo>
                  <a:cubicBezTo>
                    <a:pt x="4147" y="931"/>
                    <a:pt x="3216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4"/>
          <p:cNvSpPr/>
          <p:nvPr/>
        </p:nvSpPr>
        <p:spPr>
          <a:xfrm>
            <a:off x="2270968" y="2018418"/>
            <a:ext cx="1011000" cy="1011000"/>
          </a:xfrm>
          <a:prstGeom prst="rect">
            <a:avLst/>
          </a:pr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4"/>
          <p:cNvSpPr/>
          <p:nvPr/>
        </p:nvSpPr>
        <p:spPr>
          <a:xfrm>
            <a:off x="5847543" y="2018418"/>
            <a:ext cx="1011000" cy="1011000"/>
          </a:xfrm>
          <a:prstGeom prst="rect">
            <a:avLst/>
          </a:pr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4"/>
          <p:cNvSpPr txBox="1">
            <a:spLocks noGrp="1"/>
          </p:cNvSpPr>
          <p:nvPr>
            <p:ph type="subTitle" idx="3"/>
          </p:nvPr>
        </p:nvSpPr>
        <p:spPr>
          <a:xfrm>
            <a:off x="5064542" y="3636868"/>
            <a:ext cx="25770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FFC39F"/>
                </a:solidFill>
              </a:rPr>
              <a:t>Anggota</a:t>
            </a:r>
            <a:r>
              <a:rPr lang="en-US" dirty="0">
                <a:solidFill>
                  <a:srgbClr val="FFC39F"/>
                </a:solidFill>
              </a:rPr>
              <a:t/>
            </a:r>
            <a:br>
              <a:rPr lang="en-US" dirty="0">
                <a:solidFill>
                  <a:srgbClr val="FFC39F"/>
                </a:solidFill>
              </a:rPr>
            </a:br>
            <a:endParaRPr dirty="0">
              <a:solidFill>
                <a:srgbClr val="FFC39F"/>
              </a:solidFill>
            </a:endParaRPr>
          </a:p>
        </p:txBody>
      </p:sp>
      <p:sp>
        <p:nvSpPr>
          <p:cNvPr id="720" name="Google Shape;720;p34"/>
          <p:cNvSpPr txBox="1">
            <a:spLocks noGrp="1"/>
          </p:cNvSpPr>
          <p:nvPr>
            <p:ph type="title" idx="2"/>
          </p:nvPr>
        </p:nvSpPr>
        <p:spPr>
          <a:xfrm>
            <a:off x="705000" y="341500"/>
            <a:ext cx="77340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C39F"/>
                </a:solidFill>
              </a:rPr>
              <a:t>DOSEN PENGAJAR</a:t>
            </a:r>
            <a:endParaRPr dirty="0">
              <a:solidFill>
                <a:srgbClr val="FFC39F"/>
              </a:solidFill>
            </a:endParaRPr>
          </a:p>
        </p:txBody>
      </p:sp>
      <p:sp>
        <p:nvSpPr>
          <p:cNvPr id="721" name="Google Shape;721;p34"/>
          <p:cNvSpPr txBox="1">
            <a:spLocks noGrp="1"/>
          </p:cNvSpPr>
          <p:nvPr>
            <p:ph type="title" idx="4"/>
          </p:nvPr>
        </p:nvSpPr>
        <p:spPr>
          <a:xfrm>
            <a:off x="5597368" y="3099605"/>
            <a:ext cx="15156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C39F"/>
                </a:solidFill>
              </a:rPr>
              <a:t>Dr</a:t>
            </a:r>
            <a:r>
              <a:rPr lang="en-US" dirty="0" smtClean="0"/>
              <a:t>. Bagus Sartono</a:t>
            </a:r>
            <a:endParaRPr dirty="0">
              <a:solidFill>
                <a:srgbClr val="FFC39F"/>
              </a:solidFill>
            </a:endParaRPr>
          </a:p>
        </p:txBody>
      </p:sp>
      <p:sp>
        <p:nvSpPr>
          <p:cNvPr id="722" name="Google Shape;722;p34"/>
          <p:cNvSpPr txBox="1">
            <a:spLocks noGrp="1"/>
          </p:cNvSpPr>
          <p:nvPr>
            <p:ph type="subTitle" idx="1"/>
          </p:nvPr>
        </p:nvSpPr>
        <p:spPr>
          <a:xfrm>
            <a:off x="1445368" y="3636868"/>
            <a:ext cx="26622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FFC39F"/>
                </a:solidFill>
              </a:rPr>
              <a:t>Koordinator</a:t>
            </a:r>
            <a:endParaRPr dirty="0">
              <a:solidFill>
                <a:srgbClr val="FFC39F"/>
              </a:solidFill>
            </a:endParaRPr>
          </a:p>
        </p:txBody>
      </p:sp>
      <p:sp>
        <p:nvSpPr>
          <p:cNvPr id="723" name="Google Shape;723;p34"/>
          <p:cNvSpPr txBox="1">
            <a:spLocks noGrp="1"/>
          </p:cNvSpPr>
          <p:nvPr>
            <p:ph type="title"/>
          </p:nvPr>
        </p:nvSpPr>
        <p:spPr>
          <a:xfrm>
            <a:off x="1654629" y="3099605"/>
            <a:ext cx="23876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C39F"/>
                </a:solidFill>
              </a:rPr>
              <a:t>Prof. Dr. </a:t>
            </a:r>
            <a:r>
              <a:rPr lang="en-US" dirty="0" err="1" smtClean="0">
                <a:solidFill>
                  <a:srgbClr val="FFC39F"/>
                </a:solidFill>
              </a:rPr>
              <a:t>Noer</a:t>
            </a:r>
            <a:r>
              <a:rPr lang="en-US" dirty="0" smtClean="0">
                <a:solidFill>
                  <a:srgbClr val="FFC39F"/>
                </a:solidFill>
              </a:rPr>
              <a:t> </a:t>
            </a:r>
            <a:r>
              <a:rPr lang="en-US" dirty="0" err="1" smtClean="0">
                <a:solidFill>
                  <a:srgbClr val="FFC39F"/>
                </a:solidFill>
              </a:rPr>
              <a:t>Azam</a:t>
            </a:r>
            <a:r>
              <a:rPr lang="en-US" dirty="0" smtClean="0">
                <a:solidFill>
                  <a:srgbClr val="FFC39F"/>
                </a:solidFill>
              </a:rPr>
              <a:t> </a:t>
            </a:r>
            <a:r>
              <a:rPr lang="en-US" dirty="0" err="1" smtClean="0">
                <a:solidFill>
                  <a:srgbClr val="FFC39F"/>
                </a:solidFill>
              </a:rPr>
              <a:t>Achsani</a:t>
            </a:r>
            <a:endParaRPr dirty="0">
              <a:solidFill>
                <a:srgbClr val="FFC39F"/>
              </a:solidFill>
            </a:endParaRPr>
          </a:p>
        </p:txBody>
      </p:sp>
      <p:grpSp>
        <p:nvGrpSpPr>
          <p:cNvPr id="724" name="Google Shape;724;p34"/>
          <p:cNvGrpSpPr/>
          <p:nvPr/>
        </p:nvGrpSpPr>
        <p:grpSpPr>
          <a:xfrm>
            <a:off x="2462664" y="2308852"/>
            <a:ext cx="627870" cy="535299"/>
            <a:chOff x="1190625" y="455850"/>
            <a:chExt cx="5219200" cy="4783725"/>
          </a:xfrm>
        </p:grpSpPr>
        <p:sp>
          <p:nvSpPr>
            <p:cNvPr id="725" name="Google Shape;725;p34"/>
            <p:cNvSpPr/>
            <p:nvPr/>
          </p:nvSpPr>
          <p:spPr>
            <a:xfrm>
              <a:off x="1190625" y="455850"/>
              <a:ext cx="5219200" cy="4783725"/>
            </a:xfrm>
            <a:custGeom>
              <a:avLst/>
              <a:gdLst/>
              <a:ahLst/>
              <a:cxnLst/>
              <a:rect l="l" t="t" r="r" b="b"/>
              <a:pathLst>
                <a:path w="208768" h="191349" extrusionOk="0">
                  <a:moveTo>
                    <a:pt x="48604" y="6557"/>
                  </a:moveTo>
                  <a:cubicBezTo>
                    <a:pt x="48701" y="6557"/>
                    <a:pt x="48799" y="6655"/>
                    <a:pt x="48799" y="6753"/>
                  </a:cubicBezTo>
                  <a:lnTo>
                    <a:pt x="48799" y="20714"/>
                  </a:lnTo>
                  <a:lnTo>
                    <a:pt x="48799" y="20942"/>
                  </a:lnTo>
                  <a:lnTo>
                    <a:pt x="27466" y="20942"/>
                  </a:lnTo>
                  <a:lnTo>
                    <a:pt x="27466" y="20714"/>
                  </a:lnTo>
                  <a:lnTo>
                    <a:pt x="27466" y="6753"/>
                  </a:lnTo>
                  <a:cubicBezTo>
                    <a:pt x="27466" y="6655"/>
                    <a:pt x="27564" y="6557"/>
                    <a:pt x="27662" y="6557"/>
                  </a:cubicBezTo>
                  <a:close/>
                  <a:moveTo>
                    <a:pt x="125293" y="13505"/>
                  </a:moveTo>
                  <a:cubicBezTo>
                    <a:pt x="125423" y="13505"/>
                    <a:pt x="125521" y="13603"/>
                    <a:pt x="125521" y="13733"/>
                  </a:cubicBezTo>
                  <a:lnTo>
                    <a:pt x="125521" y="20714"/>
                  </a:lnTo>
                  <a:lnTo>
                    <a:pt x="125521" y="20942"/>
                  </a:lnTo>
                  <a:lnTo>
                    <a:pt x="97207" y="20942"/>
                  </a:lnTo>
                  <a:lnTo>
                    <a:pt x="97207" y="13733"/>
                  </a:lnTo>
                  <a:cubicBezTo>
                    <a:pt x="97207" y="13603"/>
                    <a:pt x="97305" y="13505"/>
                    <a:pt x="97403" y="13505"/>
                  </a:cubicBezTo>
                  <a:close/>
                  <a:moveTo>
                    <a:pt x="181105" y="13505"/>
                  </a:moveTo>
                  <a:cubicBezTo>
                    <a:pt x="181203" y="13505"/>
                    <a:pt x="181301" y="13603"/>
                    <a:pt x="181301" y="13733"/>
                  </a:cubicBezTo>
                  <a:lnTo>
                    <a:pt x="181301" y="20714"/>
                  </a:lnTo>
                  <a:lnTo>
                    <a:pt x="181301" y="20942"/>
                  </a:lnTo>
                  <a:lnTo>
                    <a:pt x="152987" y="20942"/>
                  </a:lnTo>
                  <a:lnTo>
                    <a:pt x="152987" y="20714"/>
                  </a:lnTo>
                  <a:lnTo>
                    <a:pt x="152987" y="13733"/>
                  </a:lnTo>
                  <a:cubicBezTo>
                    <a:pt x="152987" y="13603"/>
                    <a:pt x="153085" y="13505"/>
                    <a:pt x="153183" y="13505"/>
                  </a:cubicBezTo>
                  <a:close/>
                  <a:moveTo>
                    <a:pt x="20714" y="20486"/>
                  </a:moveTo>
                  <a:cubicBezTo>
                    <a:pt x="20811" y="20486"/>
                    <a:pt x="20909" y="20584"/>
                    <a:pt x="20909" y="20714"/>
                  </a:cubicBezTo>
                  <a:lnTo>
                    <a:pt x="20909" y="27890"/>
                  </a:lnTo>
                  <a:lnTo>
                    <a:pt x="6524" y="27890"/>
                  </a:lnTo>
                  <a:lnTo>
                    <a:pt x="6524" y="20714"/>
                  </a:lnTo>
                  <a:cubicBezTo>
                    <a:pt x="6524" y="20584"/>
                    <a:pt x="6622" y="20486"/>
                    <a:pt x="6752" y="20486"/>
                  </a:cubicBezTo>
                  <a:close/>
                  <a:moveTo>
                    <a:pt x="69513" y="20486"/>
                  </a:moveTo>
                  <a:cubicBezTo>
                    <a:pt x="69643" y="20486"/>
                    <a:pt x="69741" y="20584"/>
                    <a:pt x="69741" y="20714"/>
                  </a:cubicBezTo>
                  <a:lnTo>
                    <a:pt x="69741" y="27890"/>
                  </a:lnTo>
                  <a:lnTo>
                    <a:pt x="55356" y="27890"/>
                  </a:lnTo>
                  <a:lnTo>
                    <a:pt x="55356" y="20714"/>
                  </a:lnTo>
                  <a:cubicBezTo>
                    <a:pt x="55356" y="20584"/>
                    <a:pt x="55454" y="20486"/>
                    <a:pt x="55584" y="20486"/>
                  </a:cubicBezTo>
                  <a:close/>
                  <a:moveTo>
                    <a:pt x="146235" y="20486"/>
                  </a:moveTo>
                  <a:cubicBezTo>
                    <a:pt x="146333" y="20486"/>
                    <a:pt x="146431" y="20584"/>
                    <a:pt x="146431" y="20714"/>
                  </a:cubicBezTo>
                  <a:lnTo>
                    <a:pt x="146431" y="27890"/>
                  </a:lnTo>
                  <a:lnTo>
                    <a:pt x="132045" y="27890"/>
                  </a:lnTo>
                  <a:lnTo>
                    <a:pt x="132045" y="20714"/>
                  </a:lnTo>
                  <a:cubicBezTo>
                    <a:pt x="132045" y="20584"/>
                    <a:pt x="132143" y="20486"/>
                    <a:pt x="132274" y="20486"/>
                  </a:cubicBezTo>
                  <a:close/>
                  <a:moveTo>
                    <a:pt x="48799" y="27466"/>
                  </a:moveTo>
                  <a:lnTo>
                    <a:pt x="48799" y="34871"/>
                  </a:lnTo>
                  <a:lnTo>
                    <a:pt x="27466" y="34871"/>
                  </a:lnTo>
                  <a:lnTo>
                    <a:pt x="27466" y="27466"/>
                  </a:lnTo>
                  <a:close/>
                  <a:moveTo>
                    <a:pt x="181301" y="27466"/>
                  </a:moveTo>
                  <a:lnTo>
                    <a:pt x="181301" y="34871"/>
                  </a:lnTo>
                  <a:lnTo>
                    <a:pt x="152987" y="34871"/>
                  </a:lnTo>
                  <a:lnTo>
                    <a:pt x="152987" y="27466"/>
                  </a:lnTo>
                  <a:close/>
                  <a:moveTo>
                    <a:pt x="48799" y="41428"/>
                  </a:moveTo>
                  <a:lnTo>
                    <a:pt x="48799" y="104612"/>
                  </a:lnTo>
                  <a:lnTo>
                    <a:pt x="27466" y="104612"/>
                  </a:lnTo>
                  <a:lnTo>
                    <a:pt x="27466" y="41428"/>
                  </a:lnTo>
                  <a:close/>
                  <a:moveTo>
                    <a:pt x="181301" y="41428"/>
                  </a:moveTo>
                  <a:lnTo>
                    <a:pt x="181301" y="104612"/>
                  </a:lnTo>
                  <a:lnTo>
                    <a:pt x="152987" y="104612"/>
                  </a:lnTo>
                  <a:lnTo>
                    <a:pt x="152987" y="41428"/>
                  </a:lnTo>
                  <a:close/>
                  <a:moveTo>
                    <a:pt x="20909" y="34447"/>
                  </a:moveTo>
                  <a:lnTo>
                    <a:pt x="20909" y="118541"/>
                  </a:lnTo>
                  <a:lnTo>
                    <a:pt x="6524" y="118541"/>
                  </a:lnTo>
                  <a:lnTo>
                    <a:pt x="6524" y="34447"/>
                  </a:lnTo>
                  <a:close/>
                  <a:moveTo>
                    <a:pt x="48799" y="111136"/>
                  </a:moveTo>
                  <a:lnTo>
                    <a:pt x="48799" y="118541"/>
                  </a:lnTo>
                  <a:lnTo>
                    <a:pt x="27466" y="118541"/>
                  </a:lnTo>
                  <a:lnTo>
                    <a:pt x="27466" y="111136"/>
                  </a:lnTo>
                  <a:close/>
                  <a:moveTo>
                    <a:pt x="69741" y="34447"/>
                  </a:moveTo>
                  <a:lnTo>
                    <a:pt x="69741" y="118541"/>
                  </a:lnTo>
                  <a:lnTo>
                    <a:pt x="55356" y="118541"/>
                  </a:lnTo>
                  <a:lnTo>
                    <a:pt x="55356" y="34447"/>
                  </a:lnTo>
                  <a:close/>
                  <a:moveTo>
                    <a:pt x="125521" y="27466"/>
                  </a:moveTo>
                  <a:lnTo>
                    <a:pt x="125521" y="114529"/>
                  </a:lnTo>
                  <a:lnTo>
                    <a:pt x="113680" y="102688"/>
                  </a:lnTo>
                  <a:cubicBezTo>
                    <a:pt x="113047" y="102055"/>
                    <a:pt x="112210" y="101729"/>
                    <a:pt x="111353" y="101729"/>
                  </a:cubicBezTo>
                  <a:cubicBezTo>
                    <a:pt x="110930" y="101729"/>
                    <a:pt x="110502" y="101808"/>
                    <a:pt x="110092" y="101970"/>
                  </a:cubicBezTo>
                  <a:cubicBezTo>
                    <a:pt x="108885" y="102492"/>
                    <a:pt x="108102" y="103666"/>
                    <a:pt x="108102" y="105004"/>
                  </a:cubicBezTo>
                  <a:lnTo>
                    <a:pt x="108102" y="118541"/>
                  </a:lnTo>
                  <a:lnTo>
                    <a:pt x="97207" y="118541"/>
                  </a:lnTo>
                  <a:lnTo>
                    <a:pt x="97207" y="27466"/>
                  </a:lnTo>
                  <a:close/>
                  <a:moveTo>
                    <a:pt x="181301" y="111136"/>
                  </a:moveTo>
                  <a:lnTo>
                    <a:pt x="181301" y="118541"/>
                  </a:lnTo>
                  <a:lnTo>
                    <a:pt x="152987" y="118541"/>
                  </a:lnTo>
                  <a:lnTo>
                    <a:pt x="152987" y="111136"/>
                  </a:lnTo>
                  <a:close/>
                  <a:moveTo>
                    <a:pt x="146431" y="34447"/>
                  </a:moveTo>
                  <a:lnTo>
                    <a:pt x="146431" y="118541"/>
                  </a:lnTo>
                  <a:lnTo>
                    <a:pt x="132274" y="118541"/>
                  </a:lnTo>
                  <a:cubicBezTo>
                    <a:pt x="132208" y="118541"/>
                    <a:pt x="132143" y="118574"/>
                    <a:pt x="132045" y="118574"/>
                  </a:cubicBezTo>
                  <a:lnTo>
                    <a:pt x="132045" y="34447"/>
                  </a:lnTo>
                  <a:close/>
                  <a:moveTo>
                    <a:pt x="20909" y="125098"/>
                  </a:moveTo>
                  <a:lnTo>
                    <a:pt x="20909" y="132502"/>
                  </a:lnTo>
                  <a:lnTo>
                    <a:pt x="6524" y="132502"/>
                  </a:lnTo>
                  <a:lnTo>
                    <a:pt x="6524" y="125098"/>
                  </a:lnTo>
                  <a:close/>
                  <a:moveTo>
                    <a:pt x="48799" y="125098"/>
                  </a:moveTo>
                  <a:lnTo>
                    <a:pt x="48799" y="132502"/>
                  </a:lnTo>
                  <a:lnTo>
                    <a:pt x="27466" y="132502"/>
                  </a:lnTo>
                  <a:lnTo>
                    <a:pt x="27466" y="125098"/>
                  </a:lnTo>
                  <a:close/>
                  <a:moveTo>
                    <a:pt x="69741" y="125098"/>
                  </a:moveTo>
                  <a:lnTo>
                    <a:pt x="69741" y="132502"/>
                  </a:lnTo>
                  <a:lnTo>
                    <a:pt x="55356" y="132502"/>
                  </a:lnTo>
                  <a:lnTo>
                    <a:pt x="55356" y="125098"/>
                  </a:lnTo>
                  <a:close/>
                  <a:moveTo>
                    <a:pt x="90422" y="6557"/>
                  </a:moveTo>
                  <a:cubicBezTo>
                    <a:pt x="90553" y="6557"/>
                    <a:pt x="90651" y="6655"/>
                    <a:pt x="90651" y="6753"/>
                  </a:cubicBezTo>
                  <a:lnTo>
                    <a:pt x="90651" y="13733"/>
                  </a:lnTo>
                  <a:lnTo>
                    <a:pt x="90651" y="132502"/>
                  </a:lnTo>
                  <a:lnTo>
                    <a:pt x="76265" y="132502"/>
                  </a:lnTo>
                  <a:lnTo>
                    <a:pt x="76265" y="6753"/>
                  </a:lnTo>
                  <a:cubicBezTo>
                    <a:pt x="76265" y="6655"/>
                    <a:pt x="76363" y="6557"/>
                    <a:pt x="76494" y="6557"/>
                  </a:cubicBezTo>
                  <a:close/>
                  <a:moveTo>
                    <a:pt x="108102" y="125098"/>
                  </a:moveTo>
                  <a:lnTo>
                    <a:pt x="108102" y="132502"/>
                  </a:lnTo>
                  <a:lnTo>
                    <a:pt x="97207" y="132502"/>
                  </a:lnTo>
                  <a:lnTo>
                    <a:pt x="97207" y="125098"/>
                  </a:lnTo>
                  <a:close/>
                  <a:moveTo>
                    <a:pt x="146431" y="125098"/>
                  </a:moveTo>
                  <a:lnTo>
                    <a:pt x="146431" y="132502"/>
                  </a:lnTo>
                  <a:lnTo>
                    <a:pt x="143495" y="132502"/>
                  </a:lnTo>
                  <a:lnTo>
                    <a:pt x="136090" y="125098"/>
                  </a:lnTo>
                  <a:close/>
                  <a:moveTo>
                    <a:pt x="181301" y="125098"/>
                  </a:moveTo>
                  <a:lnTo>
                    <a:pt x="181301" y="132502"/>
                  </a:lnTo>
                  <a:lnTo>
                    <a:pt x="152987" y="132502"/>
                  </a:lnTo>
                  <a:lnTo>
                    <a:pt x="152987" y="125098"/>
                  </a:lnTo>
                  <a:close/>
                  <a:moveTo>
                    <a:pt x="202015" y="20486"/>
                  </a:moveTo>
                  <a:cubicBezTo>
                    <a:pt x="202145" y="20486"/>
                    <a:pt x="202243" y="20584"/>
                    <a:pt x="202243" y="20714"/>
                  </a:cubicBezTo>
                  <a:lnTo>
                    <a:pt x="202243" y="132502"/>
                  </a:lnTo>
                  <a:lnTo>
                    <a:pt x="187858" y="132502"/>
                  </a:lnTo>
                  <a:lnTo>
                    <a:pt x="187858" y="20714"/>
                  </a:lnTo>
                  <a:cubicBezTo>
                    <a:pt x="187858" y="20584"/>
                    <a:pt x="187956" y="20486"/>
                    <a:pt x="188054" y="20486"/>
                  </a:cubicBezTo>
                  <a:close/>
                  <a:moveTo>
                    <a:pt x="114626" y="112898"/>
                  </a:moveTo>
                  <a:lnTo>
                    <a:pt x="145778" y="144050"/>
                  </a:lnTo>
                  <a:lnTo>
                    <a:pt x="136808" y="145877"/>
                  </a:lnTo>
                  <a:cubicBezTo>
                    <a:pt x="135862" y="146072"/>
                    <a:pt x="135014" y="146659"/>
                    <a:pt x="134557" y="147540"/>
                  </a:cubicBezTo>
                  <a:cubicBezTo>
                    <a:pt x="134100" y="148388"/>
                    <a:pt x="134068" y="149399"/>
                    <a:pt x="134426" y="150313"/>
                  </a:cubicBezTo>
                  <a:lnTo>
                    <a:pt x="147050" y="180747"/>
                  </a:lnTo>
                  <a:lnTo>
                    <a:pt x="139711" y="183813"/>
                  </a:lnTo>
                  <a:lnTo>
                    <a:pt x="127087" y="153346"/>
                  </a:lnTo>
                  <a:cubicBezTo>
                    <a:pt x="126728" y="152466"/>
                    <a:pt x="125978" y="151781"/>
                    <a:pt x="125032" y="151487"/>
                  </a:cubicBezTo>
                  <a:cubicBezTo>
                    <a:pt x="124706" y="151389"/>
                    <a:pt x="124380" y="151357"/>
                    <a:pt x="124086" y="151357"/>
                  </a:cubicBezTo>
                  <a:cubicBezTo>
                    <a:pt x="123434" y="151357"/>
                    <a:pt x="122814" y="151520"/>
                    <a:pt x="122292" y="151879"/>
                  </a:cubicBezTo>
                  <a:lnTo>
                    <a:pt x="114626" y="156902"/>
                  </a:lnTo>
                  <a:lnTo>
                    <a:pt x="114626" y="112898"/>
                  </a:lnTo>
                  <a:close/>
                  <a:moveTo>
                    <a:pt x="27662" y="1"/>
                  </a:moveTo>
                  <a:cubicBezTo>
                    <a:pt x="23943" y="1"/>
                    <a:pt x="20909" y="3034"/>
                    <a:pt x="20909" y="6753"/>
                  </a:cubicBezTo>
                  <a:lnTo>
                    <a:pt x="20909" y="13962"/>
                  </a:lnTo>
                  <a:lnTo>
                    <a:pt x="6752" y="13962"/>
                  </a:lnTo>
                  <a:cubicBezTo>
                    <a:pt x="3034" y="13962"/>
                    <a:pt x="0" y="16995"/>
                    <a:pt x="0" y="20714"/>
                  </a:cubicBezTo>
                  <a:lnTo>
                    <a:pt x="0" y="135764"/>
                  </a:lnTo>
                  <a:cubicBezTo>
                    <a:pt x="0" y="137591"/>
                    <a:pt x="1468" y="139026"/>
                    <a:pt x="3262" y="139026"/>
                  </a:cubicBezTo>
                  <a:lnTo>
                    <a:pt x="108102" y="139026"/>
                  </a:lnTo>
                  <a:lnTo>
                    <a:pt x="108102" y="162937"/>
                  </a:lnTo>
                  <a:cubicBezTo>
                    <a:pt x="108102" y="164144"/>
                    <a:pt x="108755" y="165253"/>
                    <a:pt x="109798" y="165807"/>
                  </a:cubicBezTo>
                  <a:cubicBezTo>
                    <a:pt x="110294" y="166078"/>
                    <a:pt x="110832" y="166210"/>
                    <a:pt x="111366" y="166210"/>
                  </a:cubicBezTo>
                  <a:cubicBezTo>
                    <a:pt x="111992" y="166210"/>
                    <a:pt x="112613" y="166029"/>
                    <a:pt x="113158" y="165677"/>
                  </a:cubicBezTo>
                  <a:lnTo>
                    <a:pt x="122553" y="159512"/>
                  </a:lnTo>
                  <a:lnTo>
                    <a:pt x="134916" y="189326"/>
                  </a:lnTo>
                  <a:cubicBezTo>
                    <a:pt x="135242" y="190109"/>
                    <a:pt x="135862" y="190761"/>
                    <a:pt x="136677" y="191088"/>
                  </a:cubicBezTo>
                  <a:cubicBezTo>
                    <a:pt x="137069" y="191251"/>
                    <a:pt x="137493" y="191349"/>
                    <a:pt x="137917" y="191349"/>
                  </a:cubicBezTo>
                  <a:cubicBezTo>
                    <a:pt x="138341" y="191349"/>
                    <a:pt x="138765" y="191251"/>
                    <a:pt x="139189" y="191088"/>
                  </a:cubicBezTo>
                  <a:lnTo>
                    <a:pt x="152563" y="185542"/>
                  </a:lnTo>
                  <a:cubicBezTo>
                    <a:pt x="153379" y="185216"/>
                    <a:pt x="153998" y="184596"/>
                    <a:pt x="154325" y="183781"/>
                  </a:cubicBezTo>
                  <a:cubicBezTo>
                    <a:pt x="154651" y="182965"/>
                    <a:pt x="154651" y="182085"/>
                    <a:pt x="154325" y="181269"/>
                  </a:cubicBezTo>
                  <a:lnTo>
                    <a:pt x="141994" y="151487"/>
                  </a:lnTo>
                  <a:lnTo>
                    <a:pt x="153052" y="149236"/>
                  </a:lnTo>
                  <a:cubicBezTo>
                    <a:pt x="154227" y="149008"/>
                    <a:pt x="155173" y="148127"/>
                    <a:pt x="155532" y="146986"/>
                  </a:cubicBezTo>
                  <a:cubicBezTo>
                    <a:pt x="155890" y="145844"/>
                    <a:pt x="155564" y="144572"/>
                    <a:pt x="154716" y="143724"/>
                  </a:cubicBezTo>
                  <a:lnTo>
                    <a:pt x="150019" y="139026"/>
                  </a:lnTo>
                  <a:lnTo>
                    <a:pt x="205505" y="139026"/>
                  </a:lnTo>
                  <a:cubicBezTo>
                    <a:pt x="207299" y="139026"/>
                    <a:pt x="208767" y="137591"/>
                    <a:pt x="208767" y="135764"/>
                  </a:cubicBezTo>
                  <a:lnTo>
                    <a:pt x="208767" y="20714"/>
                  </a:lnTo>
                  <a:cubicBezTo>
                    <a:pt x="208767" y="16995"/>
                    <a:pt x="205733" y="13962"/>
                    <a:pt x="202015" y="13962"/>
                  </a:cubicBezTo>
                  <a:lnTo>
                    <a:pt x="187858" y="13962"/>
                  </a:lnTo>
                  <a:lnTo>
                    <a:pt x="187858" y="13733"/>
                  </a:lnTo>
                  <a:cubicBezTo>
                    <a:pt x="187858" y="10015"/>
                    <a:pt x="184824" y="6981"/>
                    <a:pt x="181105" y="6981"/>
                  </a:cubicBezTo>
                  <a:lnTo>
                    <a:pt x="153183" y="6981"/>
                  </a:lnTo>
                  <a:cubicBezTo>
                    <a:pt x="149464" y="6981"/>
                    <a:pt x="146431" y="10015"/>
                    <a:pt x="146431" y="13733"/>
                  </a:cubicBezTo>
                  <a:lnTo>
                    <a:pt x="146431" y="13962"/>
                  </a:lnTo>
                  <a:lnTo>
                    <a:pt x="132045" y="13962"/>
                  </a:lnTo>
                  <a:lnTo>
                    <a:pt x="132045" y="13733"/>
                  </a:lnTo>
                  <a:cubicBezTo>
                    <a:pt x="132045" y="10015"/>
                    <a:pt x="129044" y="6981"/>
                    <a:pt x="125293" y="6981"/>
                  </a:cubicBezTo>
                  <a:lnTo>
                    <a:pt x="97207" y="6981"/>
                  </a:lnTo>
                  <a:lnTo>
                    <a:pt x="97207" y="6753"/>
                  </a:lnTo>
                  <a:cubicBezTo>
                    <a:pt x="97207" y="3034"/>
                    <a:pt x="94174" y="1"/>
                    <a:pt x="90422" y="1"/>
                  </a:cubicBezTo>
                  <a:lnTo>
                    <a:pt x="76494" y="1"/>
                  </a:lnTo>
                  <a:cubicBezTo>
                    <a:pt x="72775" y="1"/>
                    <a:pt x="69741" y="3034"/>
                    <a:pt x="69741" y="6753"/>
                  </a:cubicBezTo>
                  <a:lnTo>
                    <a:pt x="69741" y="13962"/>
                  </a:lnTo>
                  <a:lnTo>
                    <a:pt x="55356" y="13962"/>
                  </a:lnTo>
                  <a:lnTo>
                    <a:pt x="55356" y="6753"/>
                  </a:lnTo>
                  <a:cubicBezTo>
                    <a:pt x="55356" y="3034"/>
                    <a:pt x="52322" y="1"/>
                    <a:pt x="486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3893175" y="2373900"/>
              <a:ext cx="163125" cy="424900"/>
            </a:xfrm>
            <a:custGeom>
              <a:avLst/>
              <a:gdLst/>
              <a:ahLst/>
              <a:cxnLst/>
              <a:rect l="l" t="t" r="r" b="b"/>
              <a:pathLst>
                <a:path w="6525" h="16996" extrusionOk="0">
                  <a:moveTo>
                    <a:pt x="3262" y="0"/>
                  </a:moveTo>
                  <a:cubicBezTo>
                    <a:pt x="1436" y="0"/>
                    <a:pt x="0" y="1468"/>
                    <a:pt x="0" y="3262"/>
                  </a:cubicBezTo>
                  <a:lnTo>
                    <a:pt x="0" y="13733"/>
                  </a:lnTo>
                  <a:cubicBezTo>
                    <a:pt x="0" y="15527"/>
                    <a:pt x="1436" y="16995"/>
                    <a:pt x="3262" y="16995"/>
                  </a:cubicBezTo>
                  <a:cubicBezTo>
                    <a:pt x="5056" y="16995"/>
                    <a:pt x="6524" y="15527"/>
                    <a:pt x="6524" y="13733"/>
                  </a:cubicBezTo>
                  <a:lnTo>
                    <a:pt x="6524" y="3262"/>
                  </a:lnTo>
                  <a:cubicBezTo>
                    <a:pt x="6524" y="1468"/>
                    <a:pt x="5056" y="0"/>
                    <a:pt x="326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3893175" y="1327625"/>
              <a:ext cx="163125" cy="861175"/>
            </a:xfrm>
            <a:custGeom>
              <a:avLst/>
              <a:gdLst/>
              <a:ahLst/>
              <a:cxnLst/>
              <a:rect l="l" t="t" r="r" b="b"/>
              <a:pathLst>
                <a:path w="6525" h="34447" extrusionOk="0">
                  <a:moveTo>
                    <a:pt x="3262" y="0"/>
                  </a:moveTo>
                  <a:cubicBezTo>
                    <a:pt x="1436" y="0"/>
                    <a:pt x="0" y="1468"/>
                    <a:pt x="0" y="3262"/>
                  </a:cubicBezTo>
                  <a:lnTo>
                    <a:pt x="0" y="31152"/>
                  </a:lnTo>
                  <a:cubicBezTo>
                    <a:pt x="0" y="32979"/>
                    <a:pt x="1436" y="34447"/>
                    <a:pt x="3262" y="34447"/>
                  </a:cubicBezTo>
                  <a:cubicBezTo>
                    <a:pt x="5056" y="34447"/>
                    <a:pt x="6524" y="32979"/>
                    <a:pt x="6524" y="31152"/>
                  </a:cubicBezTo>
                  <a:lnTo>
                    <a:pt x="6524" y="3262"/>
                  </a:lnTo>
                  <a:cubicBezTo>
                    <a:pt x="6524" y="1468"/>
                    <a:pt x="5056" y="0"/>
                    <a:pt x="326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2062375" y="1676650"/>
              <a:ext cx="163125" cy="1209400"/>
            </a:xfrm>
            <a:custGeom>
              <a:avLst/>
              <a:gdLst/>
              <a:ahLst/>
              <a:cxnLst/>
              <a:rect l="l" t="t" r="r" b="b"/>
              <a:pathLst>
                <a:path w="6525" h="48376" extrusionOk="0">
                  <a:moveTo>
                    <a:pt x="3263" y="0"/>
                  </a:moveTo>
                  <a:cubicBezTo>
                    <a:pt x="1469" y="0"/>
                    <a:pt x="1" y="1468"/>
                    <a:pt x="1" y="3262"/>
                  </a:cubicBezTo>
                  <a:lnTo>
                    <a:pt x="1" y="45114"/>
                  </a:lnTo>
                  <a:cubicBezTo>
                    <a:pt x="1" y="46908"/>
                    <a:pt x="1469" y="48376"/>
                    <a:pt x="3263" y="48376"/>
                  </a:cubicBezTo>
                  <a:cubicBezTo>
                    <a:pt x="5057" y="48376"/>
                    <a:pt x="6525" y="46908"/>
                    <a:pt x="6525" y="45114"/>
                  </a:cubicBezTo>
                  <a:lnTo>
                    <a:pt x="6525" y="3262"/>
                  </a:lnTo>
                  <a:cubicBezTo>
                    <a:pt x="6525" y="1468"/>
                    <a:pt x="5057" y="0"/>
                    <a:pt x="32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5287675" y="2199375"/>
              <a:ext cx="163125" cy="686675"/>
            </a:xfrm>
            <a:custGeom>
              <a:avLst/>
              <a:gdLst/>
              <a:ahLst/>
              <a:cxnLst/>
              <a:rect l="l" t="t" r="r" b="b"/>
              <a:pathLst>
                <a:path w="6525" h="27467" extrusionOk="0">
                  <a:moveTo>
                    <a:pt x="3262" y="1"/>
                  </a:moveTo>
                  <a:cubicBezTo>
                    <a:pt x="1468" y="1"/>
                    <a:pt x="0" y="1469"/>
                    <a:pt x="0" y="3263"/>
                  </a:cubicBezTo>
                  <a:lnTo>
                    <a:pt x="0" y="24205"/>
                  </a:lnTo>
                  <a:cubicBezTo>
                    <a:pt x="0" y="25999"/>
                    <a:pt x="1468" y="27467"/>
                    <a:pt x="3262" y="27467"/>
                  </a:cubicBezTo>
                  <a:cubicBezTo>
                    <a:pt x="5056" y="27467"/>
                    <a:pt x="6524" y="25999"/>
                    <a:pt x="6524" y="24205"/>
                  </a:cubicBezTo>
                  <a:lnTo>
                    <a:pt x="6524" y="3263"/>
                  </a:lnTo>
                  <a:cubicBezTo>
                    <a:pt x="6524" y="1469"/>
                    <a:pt x="5056" y="1"/>
                    <a:pt x="326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5287675" y="1676650"/>
              <a:ext cx="163125" cy="337650"/>
            </a:xfrm>
            <a:custGeom>
              <a:avLst/>
              <a:gdLst/>
              <a:ahLst/>
              <a:cxnLst/>
              <a:rect l="l" t="t" r="r" b="b"/>
              <a:pathLst>
                <a:path w="6525" h="13506" extrusionOk="0"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lnTo>
                    <a:pt x="0" y="10243"/>
                  </a:lnTo>
                  <a:cubicBezTo>
                    <a:pt x="0" y="12037"/>
                    <a:pt x="1468" y="13505"/>
                    <a:pt x="3262" y="13505"/>
                  </a:cubicBezTo>
                  <a:cubicBezTo>
                    <a:pt x="5056" y="13505"/>
                    <a:pt x="6524" y="12037"/>
                    <a:pt x="6524" y="10243"/>
                  </a:cubicBezTo>
                  <a:lnTo>
                    <a:pt x="6524" y="3262"/>
                  </a:lnTo>
                  <a:cubicBezTo>
                    <a:pt x="6524" y="1468"/>
                    <a:pt x="5056" y="0"/>
                    <a:pt x="326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34"/>
          <p:cNvGrpSpPr/>
          <p:nvPr/>
        </p:nvGrpSpPr>
        <p:grpSpPr>
          <a:xfrm>
            <a:off x="6096377" y="2256177"/>
            <a:ext cx="517584" cy="535490"/>
            <a:chOff x="1277875" y="238125"/>
            <a:chExt cx="5044675" cy="5219200"/>
          </a:xfrm>
        </p:grpSpPr>
        <p:sp>
          <p:nvSpPr>
            <p:cNvPr id="732" name="Google Shape;732;p34"/>
            <p:cNvSpPr/>
            <p:nvPr/>
          </p:nvSpPr>
          <p:spPr>
            <a:xfrm>
              <a:off x="1277875" y="238125"/>
              <a:ext cx="5044675" cy="5219200"/>
            </a:xfrm>
            <a:custGeom>
              <a:avLst/>
              <a:gdLst/>
              <a:ahLst/>
              <a:cxnLst/>
              <a:rect l="l" t="t" r="r" b="b"/>
              <a:pathLst>
                <a:path w="201787" h="208768" extrusionOk="0">
                  <a:moveTo>
                    <a:pt x="121933" y="6524"/>
                  </a:moveTo>
                  <a:cubicBezTo>
                    <a:pt x="132470" y="6524"/>
                    <a:pt x="144735" y="8938"/>
                    <a:pt x="149889" y="10047"/>
                  </a:cubicBezTo>
                  <a:lnTo>
                    <a:pt x="149889" y="68926"/>
                  </a:lnTo>
                  <a:cubicBezTo>
                    <a:pt x="143919" y="67686"/>
                    <a:pt x="132306" y="65566"/>
                    <a:pt x="121933" y="65566"/>
                  </a:cubicBezTo>
                  <a:cubicBezTo>
                    <a:pt x="112408" y="65566"/>
                    <a:pt x="107091" y="67491"/>
                    <a:pt x="104351" y="69024"/>
                  </a:cubicBezTo>
                  <a:cubicBezTo>
                    <a:pt x="101644" y="67491"/>
                    <a:pt x="96327" y="65566"/>
                    <a:pt x="86802" y="65566"/>
                  </a:cubicBezTo>
                  <a:cubicBezTo>
                    <a:pt x="76396" y="65566"/>
                    <a:pt x="64816" y="67686"/>
                    <a:pt x="58847" y="68926"/>
                  </a:cubicBezTo>
                  <a:lnTo>
                    <a:pt x="58847" y="10047"/>
                  </a:lnTo>
                  <a:cubicBezTo>
                    <a:pt x="64001" y="8938"/>
                    <a:pt x="76266" y="6524"/>
                    <a:pt x="86802" y="6524"/>
                  </a:cubicBezTo>
                  <a:cubicBezTo>
                    <a:pt x="97697" y="6524"/>
                    <a:pt x="101546" y="9362"/>
                    <a:pt x="102035" y="9721"/>
                  </a:cubicBezTo>
                  <a:cubicBezTo>
                    <a:pt x="102622" y="10471"/>
                    <a:pt x="103405" y="10895"/>
                    <a:pt x="104351" y="10895"/>
                  </a:cubicBezTo>
                  <a:cubicBezTo>
                    <a:pt x="105330" y="10895"/>
                    <a:pt x="106080" y="10471"/>
                    <a:pt x="106700" y="9721"/>
                  </a:cubicBezTo>
                  <a:cubicBezTo>
                    <a:pt x="107157" y="9362"/>
                    <a:pt x="111006" y="6524"/>
                    <a:pt x="121933" y="6524"/>
                  </a:cubicBezTo>
                  <a:close/>
                  <a:moveTo>
                    <a:pt x="181073" y="132045"/>
                  </a:moveTo>
                  <a:cubicBezTo>
                    <a:pt x="181204" y="132045"/>
                    <a:pt x="181302" y="132143"/>
                    <a:pt x="181302" y="132274"/>
                  </a:cubicBezTo>
                  <a:lnTo>
                    <a:pt x="181302" y="139483"/>
                  </a:lnTo>
                  <a:lnTo>
                    <a:pt x="139026" y="139483"/>
                  </a:lnTo>
                  <a:lnTo>
                    <a:pt x="139026" y="132274"/>
                  </a:lnTo>
                  <a:cubicBezTo>
                    <a:pt x="139026" y="132143"/>
                    <a:pt x="139124" y="132045"/>
                    <a:pt x="139255" y="132045"/>
                  </a:cubicBezTo>
                  <a:close/>
                  <a:moveTo>
                    <a:pt x="86932" y="132045"/>
                  </a:moveTo>
                  <a:cubicBezTo>
                    <a:pt x="88987" y="132045"/>
                    <a:pt x="90651" y="133709"/>
                    <a:pt x="90651" y="135764"/>
                  </a:cubicBezTo>
                  <a:lnTo>
                    <a:pt x="90651" y="174321"/>
                  </a:lnTo>
                  <a:lnTo>
                    <a:pt x="6524" y="174321"/>
                  </a:lnTo>
                  <a:lnTo>
                    <a:pt x="6524" y="135764"/>
                  </a:lnTo>
                  <a:cubicBezTo>
                    <a:pt x="6524" y="133709"/>
                    <a:pt x="8188" y="132045"/>
                    <a:pt x="10243" y="132045"/>
                  </a:cubicBezTo>
                  <a:close/>
                  <a:moveTo>
                    <a:pt x="90651" y="180877"/>
                  </a:moveTo>
                  <a:lnTo>
                    <a:pt x="90651" y="184563"/>
                  </a:lnTo>
                  <a:cubicBezTo>
                    <a:pt x="90651" y="186618"/>
                    <a:pt x="88987" y="188282"/>
                    <a:pt x="86932" y="188282"/>
                  </a:cubicBezTo>
                  <a:lnTo>
                    <a:pt x="10243" y="188282"/>
                  </a:lnTo>
                  <a:cubicBezTo>
                    <a:pt x="8188" y="188282"/>
                    <a:pt x="6524" y="186618"/>
                    <a:pt x="6524" y="184563"/>
                  </a:cubicBezTo>
                  <a:lnTo>
                    <a:pt x="6524" y="180877"/>
                  </a:lnTo>
                  <a:close/>
                  <a:moveTo>
                    <a:pt x="181302" y="146007"/>
                  </a:moveTo>
                  <a:lnTo>
                    <a:pt x="181302" y="153411"/>
                  </a:lnTo>
                  <a:lnTo>
                    <a:pt x="174125" y="153411"/>
                  </a:lnTo>
                  <a:cubicBezTo>
                    <a:pt x="170374" y="153411"/>
                    <a:pt x="167373" y="156445"/>
                    <a:pt x="167373" y="160164"/>
                  </a:cubicBezTo>
                  <a:lnTo>
                    <a:pt x="167373" y="188282"/>
                  </a:lnTo>
                  <a:lnTo>
                    <a:pt x="139026" y="188282"/>
                  </a:lnTo>
                  <a:lnTo>
                    <a:pt x="139026" y="146007"/>
                  </a:lnTo>
                  <a:close/>
                  <a:moveTo>
                    <a:pt x="195034" y="159968"/>
                  </a:moveTo>
                  <a:cubicBezTo>
                    <a:pt x="195165" y="159968"/>
                    <a:pt x="195263" y="160066"/>
                    <a:pt x="195263" y="160164"/>
                  </a:cubicBezTo>
                  <a:lnTo>
                    <a:pt x="195263" y="188282"/>
                  </a:lnTo>
                  <a:lnTo>
                    <a:pt x="173897" y="188282"/>
                  </a:lnTo>
                  <a:lnTo>
                    <a:pt x="173897" y="160164"/>
                  </a:lnTo>
                  <a:cubicBezTo>
                    <a:pt x="173897" y="160066"/>
                    <a:pt x="173995" y="159968"/>
                    <a:pt x="174125" y="159968"/>
                  </a:cubicBezTo>
                  <a:close/>
                  <a:moveTo>
                    <a:pt x="52290" y="194806"/>
                  </a:moveTo>
                  <a:lnTo>
                    <a:pt x="52290" y="202243"/>
                  </a:lnTo>
                  <a:lnTo>
                    <a:pt x="44885" y="202243"/>
                  </a:lnTo>
                  <a:lnTo>
                    <a:pt x="44885" y="194806"/>
                  </a:lnTo>
                  <a:close/>
                  <a:moveTo>
                    <a:pt x="167373" y="194806"/>
                  </a:moveTo>
                  <a:lnTo>
                    <a:pt x="167373" y="202015"/>
                  </a:lnTo>
                  <a:cubicBezTo>
                    <a:pt x="167373" y="202080"/>
                    <a:pt x="167373" y="202145"/>
                    <a:pt x="167373" y="202243"/>
                  </a:cubicBezTo>
                  <a:lnTo>
                    <a:pt x="139255" y="202243"/>
                  </a:lnTo>
                  <a:cubicBezTo>
                    <a:pt x="139124" y="202243"/>
                    <a:pt x="139026" y="202145"/>
                    <a:pt x="139026" y="202015"/>
                  </a:cubicBezTo>
                  <a:lnTo>
                    <a:pt x="139026" y="194806"/>
                  </a:lnTo>
                  <a:close/>
                  <a:moveTo>
                    <a:pt x="195263" y="194806"/>
                  </a:moveTo>
                  <a:lnTo>
                    <a:pt x="195263" y="202015"/>
                  </a:lnTo>
                  <a:cubicBezTo>
                    <a:pt x="195263" y="202145"/>
                    <a:pt x="195165" y="202243"/>
                    <a:pt x="195034" y="202243"/>
                  </a:cubicBezTo>
                  <a:lnTo>
                    <a:pt x="174125" y="202243"/>
                  </a:lnTo>
                  <a:cubicBezTo>
                    <a:pt x="173995" y="202243"/>
                    <a:pt x="173897" y="202145"/>
                    <a:pt x="173897" y="202015"/>
                  </a:cubicBezTo>
                  <a:lnTo>
                    <a:pt x="173897" y="194806"/>
                  </a:lnTo>
                  <a:close/>
                  <a:moveTo>
                    <a:pt x="86802" y="0"/>
                  </a:moveTo>
                  <a:cubicBezTo>
                    <a:pt x="72319" y="0"/>
                    <a:pt x="55487" y="4077"/>
                    <a:pt x="54802" y="4241"/>
                  </a:cubicBezTo>
                  <a:cubicBezTo>
                    <a:pt x="53334" y="4599"/>
                    <a:pt x="52290" y="5937"/>
                    <a:pt x="52290" y="7437"/>
                  </a:cubicBezTo>
                  <a:lnTo>
                    <a:pt x="52290" y="73003"/>
                  </a:lnTo>
                  <a:cubicBezTo>
                    <a:pt x="52290" y="74014"/>
                    <a:pt x="52747" y="74960"/>
                    <a:pt x="53562" y="75580"/>
                  </a:cubicBezTo>
                  <a:cubicBezTo>
                    <a:pt x="54130" y="76030"/>
                    <a:pt x="54819" y="76274"/>
                    <a:pt x="55528" y="76274"/>
                  </a:cubicBezTo>
                  <a:cubicBezTo>
                    <a:pt x="55796" y="76274"/>
                    <a:pt x="56067" y="76239"/>
                    <a:pt x="56335" y="76167"/>
                  </a:cubicBezTo>
                  <a:cubicBezTo>
                    <a:pt x="56498" y="76135"/>
                    <a:pt x="73101" y="72123"/>
                    <a:pt x="86802" y="72123"/>
                  </a:cubicBezTo>
                  <a:cubicBezTo>
                    <a:pt x="95185" y="72123"/>
                    <a:pt x="99393" y="73786"/>
                    <a:pt x="101122" y="74699"/>
                  </a:cubicBezTo>
                  <a:lnTo>
                    <a:pt x="101089" y="97631"/>
                  </a:lnTo>
                  <a:lnTo>
                    <a:pt x="55552" y="97631"/>
                  </a:lnTo>
                  <a:cubicBezTo>
                    <a:pt x="49909" y="97631"/>
                    <a:pt x="45309" y="102231"/>
                    <a:pt x="45309" y="107874"/>
                  </a:cubicBezTo>
                  <a:lnTo>
                    <a:pt x="45309" y="125521"/>
                  </a:lnTo>
                  <a:lnTo>
                    <a:pt x="10243" y="125521"/>
                  </a:lnTo>
                  <a:cubicBezTo>
                    <a:pt x="4600" y="125521"/>
                    <a:pt x="0" y="130121"/>
                    <a:pt x="0" y="135764"/>
                  </a:cubicBezTo>
                  <a:lnTo>
                    <a:pt x="0" y="184563"/>
                  </a:lnTo>
                  <a:cubicBezTo>
                    <a:pt x="0" y="190239"/>
                    <a:pt x="4600" y="194806"/>
                    <a:pt x="10243" y="194806"/>
                  </a:cubicBezTo>
                  <a:lnTo>
                    <a:pt x="38361" y="194806"/>
                  </a:lnTo>
                  <a:lnTo>
                    <a:pt x="38361" y="202243"/>
                  </a:lnTo>
                  <a:lnTo>
                    <a:pt x="31152" y="202243"/>
                  </a:lnTo>
                  <a:cubicBezTo>
                    <a:pt x="29358" y="202243"/>
                    <a:pt x="27890" y="203678"/>
                    <a:pt x="27890" y="205505"/>
                  </a:cubicBezTo>
                  <a:cubicBezTo>
                    <a:pt x="27890" y="207299"/>
                    <a:pt x="29358" y="208767"/>
                    <a:pt x="31152" y="208767"/>
                  </a:cubicBezTo>
                  <a:lnTo>
                    <a:pt x="66023" y="208767"/>
                  </a:lnTo>
                  <a:cubicBezTo>
                    <a:pt x="67817" y="208767"/>
                    <a:pt x="69285" y="207299"/>
                    <a:pt x="69285" y="205505"/>
                  </a:cubicBezTo>
                  <a:cubicBezTo>
                    <a:pt x="69285" y="203678"/>
                    <a:pt x="67817" y="202243"/>
                    <a:pt x="66023" y="202243"/>
                  </a:cubicBezTo>
                  <a:lnTo>
                    <a:pt x="58847" y="202243"/>
                  </a:lnTo>
                  <a:lnTo>
                    <a:pt x="58847" y="194806"/>
                  </a:lnTo>
                  <a:lnTo>
                    <a:pt x="86932" y="194806"/>
                  </a:lnTo>
                  <a:cubicBezTo>
                    <a:pt x="92608" y="194806"/>
                    <a:pt x="97175" y="190239"/>
                    <a:pt x="97175" y="184563"/>
                  </a:cubicBezTo>
                  <a:lnTo>
                    <a:pt x="97175" y="135764"/>
                  </a:lnTo>
                  <a:cubicBezTo>
                    <a:pt x="97175" y="130121"/>
                    <a:pt x="92608" y="125521"/>
                    <a:pt x="86932" y="125521"/>
                  </a:cubicBezTo>
                  <a:lnTo>
                    <a:pt x="51866" y="125521"/>
                  </a:lnTo>
                  <a:lnTo>
                    <a:pt x="51866" y="107874"/>
                  </a:lnTo>
                  <a:cubicBezTo>
                    <a:pt x="51866" y="105819"/>
                    <a:pt x="53530" y="104155"/>
                    <a:pt x="55552" y="104155"/>
                  </a:cubicBezTo>
                  <a:lnTo>
                    <a:pt x="153183" y="104155"/>
                  </a:lnTo>
                  <a:cubicBezTo>
                    <a:pt x="155238" y="104155"/>
                    <a:pt x="156902" y="105819"/>
                    <a:pt x="156902" y="107874"/>
                  </a:cubicBezTo>
                  <a:lnTo>
                    <a:pt x="156902" y="125521"/>
                  </a:lnTo>
                  <a:lnTo>
                    <a:pt x="139255" y="125521"/>
                  </a:lnTo>
                  <a:cubicBezTo>
                    <a:pt x="135536" y="125521"/>
                    <a:pt x="132502" y="128555"/>
                    <a:pt x="132502" y="132274"/>
                  </a:cubicBezTo>
                  <a:lnTo>
                    <a:pt x="132502" y="202015"/>
                  </a:lnTo>
                  <a:cubicBezTo>
                    <a:pt x="132502" y="205733"/>
                    <a:pt x="135536" y="208767"/>
                    <a:pt x="139255" y="208767"/>
                  </a:cubicBezTo>
                  <a:lnTo>
                    <a:pt x="195034" y="208767"/>
                  </a:lnTo>
                  <a:cubicBezTo>
                    <a:pt x="198753" y="208767"/>
                    <a:pt x="201787" y="205733"/>
                    <a:pt x="201787" y="202015"/>
                  </a:cubicBezTo>
                  <a:lnTo>
                    <a:pt x="201787" y="160164"/>
                  </a:lnTo>
                  <a:cubicBezTo>
                    <a:pt x="201787" y="156445"/>
                    <a:pt x="198753" y="153411"/>
                    <a:pt x="195034" y="153411"/>
                  </a:cubicBezTo>
                  <a:lnTo>
                    <a:pt x="187858" y="153411"/>
                  </a:lnTo>
                  <a:lnTo>
                    <a:pt x="187858" y="132274"/>
                  </a:lnTo>
                  <a:cubicBezTo>
                    <a:pt x="187858" y="128555"/>
                    <a:pt x="184824" y="125521"/>
                    <a:pt x="181073" y="125521"/>
                  </a:cubicBezTo>
                  <a:lnTo>
                    <a:pt x="163426" y="125521"/>
                  </a:lnTo>
                  <a:lnTo>
                    <a:pt x="163426" y="107874"/>
                  </a:lnTo>
                  <a:cubicBezTo>
                    <a:pt x="163426" y="102231"/>
                    <a:pt x="158826" y="97631"/>
                    <a:pt x="153183" y="97631"/>
                  </a:cubicBezTo>
                  <a:lnTo>
                    <a:pt x="107613" y="97631"/>
                  </a:lnTo>
                  <a:lnTo>
                    <a:pt x="107646" y="74699"/>
                  </a:lnTo>
                  <a:cubicBezTo>
                    <a:pt x="109375" y="73754"/>
                    <a:pt x="113583" y="72123"/>
                    <a:pt x="121933" y="72123"/>
                  </a:cubicBezTo>
                  <a:cubicBezTo>
                    <a:pt x="135601" y="72123"/>
                    <a:pt x="152205" y="76135"/>
                    <a:pt x="152368" y="76167"/>
                  </a:cubicBezTo>
                  <a:cubicBezTo>
                    <a:pt x="152636" y="76239"/>
                    <a:pt x="152909" y="76274"/>
                    <a:pt x="153181" y="76274"/>
                  </a:cubicBezTo>
                  <a:cubicBezTo>
                    <a:pt x="153899" y="76274"/>
                    <a:pt x="154605" y="76030"/>
                    <a:pt x="155173" y="75580"/>
                  </a:cubicBezTo>
                  <a:cubicBezTo>
                    <a:pt x="155956" y="74960"/>
                    <a:pt x="156445" y="74014"/>
                    <a:pt x="156445" y="73003"/>
                  </a:cubicBezTo>
                  <a:lnTo>
                    <a:pt x="156445" y="7437"/>
                  </a:lnTo>
                  <a:cubicBezTo>
                    <a:pt x="156445" y="5937"/>
                    <a:pt x="155401" y="4599"/>
                    <a:pt x="153933" y="4241"/>
                  </a:cubicBezTo>
                  <a:cubicBezTo>
                    <a:pt x="153216" y="4077"/>
                    <a:pt x="136417" y="0"/>
                    <a:pt x="121933" y="0"/>
                  </a:cubicBezTo>
                  <a:cubicBezTo>
                    <a:pt x="112408" y="0"/>
                    <a:pt x="107091" y="1892"/>
                    <a:pt x="104351" y="3425"/>
                  </a:cubicBezTo>
                  <a:cubicBezTo>
                    <a:pt x="101644" y="1892"/>
                    <a:pt x="96327" y="0"/>
                    <a:pt x="8680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3970650" y="673600"/>
              <a:ext cx="875050" cy="200625"/>
            </a:xfrm>
            <a:custGeom>
              <a:avLst/>
              <a:gdLst/>
              <a:ahLst/>
              <a:cxnLst/>
              <a:rect l="l" t="t" r="r" b="b"/>
              <a:pathLst>
                <a:path w="35002" h="8025" extrusionOk="0">
                  <a:moveTo>
                    <a:pt x="14222" y="0"/>
                  </a:moveTo>
                  <a:cubicBezTo>
                    <a:pt x="9949" y="0"/>
                    <a:pt x="6133" y="391"/>
                    <a:pt x="2871" y="1174"/>
                  </a:cubicBezTo>
                  <a:cubicBezTo>
                    <a:pt x="1109" y="1598"/>
                    <a:pt x="0" y="3360"/>
                    <a:pt x="424" y="5121"/>
                  </a:cubicBezTo>
                  <a:cubicBezTo>
                    <a:pt x="786" y="6624"/>
                    <a:pt x="2120" y="7628"/>
                    <a:pt x="3598" y="7628"/>
                  </a:cubicBezTo>
                  <a:cubicBezTo>
                    <a:pt x="3853" y="7628"/>
                    <a:pt x="4112" y="7598"/>
                    <a:pt x="4371" y="7535"/>
                  </a:cubicBezTo>
                  <a:cubicBezTo>
                    <a:pt x="7144" y="6883"/>
                    <a:pt x="10438" y="6557"/>
                    <a:pt x="14222" y="6557"/>
                  </a:cubicBezTo>
                  <a:cubicBezTo>
                    <a:pt x="19018" y="6557"/>
                    <a:pt x="24661" y="7046"/>
                    <a:pt x="31022" y="7992"/>
                  </a:cubicBezTo>
                  <a:cubicBezTo>
                    <a:pt x="31185" y="8024"/>
                    <a:pt x="31348" y="8024"/>
                    <a:pt x="31511" y="8024"/>
                  </a:cubicBezTo>
                  <a:cubicBezTo>
                    <a:pt x="33109" y="8024"/>
                    <a:pt x="34479" y="6883"/>
                    <a:pt x="34740" y="5252"/>
                  </a:cubicBezTo>
                  <a:cubicBezTo>
                    <a:pt x="35001" y="3458"/>
                    <a:pt x="33762" y="1794"/>
                    <a:pt x="32000" y="1533"/>
                  </a:cubicBezTo>
                  <a:cubicBezTo>
                    <a:pt x="25313" y="522"/>
                    <a:pt x="19344" y="0"/>
                    <a:pt x="142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3970650" y="1371650"/>
              <a:ext cx="875050" cy="200650"/>
            </a:xfrm>
            <a:custGeom>
              <a:avLst/>
              <a:gdLst/>
              <a:ahLst/>
              <a:cxnLst/>
              <a:rect l="l" t="t" r="r" b="b"/>
              <a:pathLst>
                <a:path w="35002" h="8026" extrusionOk="0">
                  <a:moveTo>
                    <a:pt x="14222" y="1"/>
                  </a:moveTo>
                  <a:cubicBezTo>
                    <a:pt x="9949" y="1"/>
                    <a:pt x="6133" y="392"/>
                    <a:pt x="2871" y="1142"/>
                  </a:cubicBezTo>
                  <a:cubicBezTo>
                    <a:pt x="1109" y="1566"/>
                    <a:pt x="0" y="3328"/>
                    <a:pt x="424" y="5089"/>
                  </a:cubicBezTo>
                  <a:cubicBezTo>
                    <a:pt x="786" y="6592"/>
                    <a:pt x="2120" y="7596"/>
                    <a:pt x="3598" y="7596"/>
                  </a:cubicBezTo>
                  <a:cubicBezTo>
                    <a:pt x="3853" y="7596"/>
                    <a:pt x="4112" y="7566"/>
                    <a:pt x="4371" y="7503"/>
                  </a:cubicBezTo>
                  <a:cubicBezTo>
                    <a:pt x="7144" y="6851"/>
                    <a:pt x="10438" y="6525"/>
                    <a:pt x="14222" y="6525"/>
                  </a:cubicBezTo>
                  <a:cubicBezTo>
                    <a:pt x="19018" y="6525"/>
                    <a:pt x="24661" y="7014"/>
                    <a:pt x="31022" y="7960"/>
                  </a:cubicBezTo>
                  <a:cubicBezTo>
                    <a:pt x="31185" y="7992"/>
                    <a:pt x="31348" y="8025"/>
                    <a:pt x="31511" y="8025"/>
                  </a:cubicBezTo>
                  <a:cubicBezTo>
                    <a:pt x="33109" y="8025"/>
                    <a:pt x="34479" y="6851"/>
                    <a:pt x="34740" y="5220"/>
                  </a:cubicBezTo>
                  <a:cubicBezTo>
                    <a:pt x="35001" y="3458"/>
                    <a:pt x="33762" y="1762"/>
                    <a:pt x="32000" y="1501"/>
                  </a:cubicBezTo>
                  <a:cubicBezTo>
                    <a:pt x="25313" y="490"/>
                    <a:pt x="19344" y="1"/>
                    <a:pt x="1422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3970650" y="1033350"/>
              <a:ext cx="264225" cy="179300"/>
            </a:xfrm>
            <a:custGeom>
              <a:avLst/>
              <a:gdLst/>
              <a:ahLst/>
              <a:cxnLst/>
              <a:rect l="l" t="t" r="r" b="b"/>
              <a:pathLst>
                <a:path w="10569" h="7172" extrusionOk="0">
                  <a:moveTo>
                    <a:pt x="7080" y="1"/>
                  </a:moveTo>
                  <a:cubicBezTo>
                    <a:pt x="6940" y="1"/>
                    <a:pt x="6798" y="10"/>
                    <a:pt x="6655" y="28"/>
                  </a:cubicBezTo>
                  <a:cubicBezTo>
                    <a:pt x="5317" y="224"/>
                    <a:pt x="4045" y="452"/>
                    <a:pt x="2871" y="746"/>
                  </a:cubicBezTo>
                  <a:cubicBezTo>
                    <a:pt x="1109" y="1137"/>
                    <a:pt x="0" y="2899"/>
                    <a:pt x="424" y="4660"/>
                  </a:cubicBezTo>
                  <a:cubicBezTo>
                    <a:pt x="783" y="6161"/>
                    <a:pt x="2120" y="7172"/>
                    <a:pt x="3621" y="7172"/>
                  </a:cubicBezTo>
                  <a:cubicBezTo>
                    <a:pt x="3849" y="7172"/>
                    <a:pt x="4110" y="7172"/>
                    <a:pt x="4371" y="7106"/>
                  </a:cubicBezTo>
                  <a:cubicBezTo>
                    <a:pt x="5350" y="6878"/>
                    <a:pt x="6394" y="6682"/>
                    <a:pt x="7535" y="6519"/>
                  </a:cubicBezTo>
                  <a:cubicBezTo>
                    <a:pt x="9329" y="6291"/>
                    <a:pt x="10569" y="4627"/>
                    <a:pt x="10341" y="2833"/>
                  </a:cubicBezTo>
                  <a:cubicBezTo>
                    <a:pt x="10100" y="1182"/>
                    <a:pt x="8700" y="1"/>
                    <a:pt x="708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4411825" y="1029750"/>
              <a:ext cx="433875" cy="193500"/>
            </a:xfrm>
            <a:custGeom>
              <a:avLst/>
              <a:gdLst/>
              <a:ahLst/>
              <a:cxnLst/>
              <a:rect l="l" t="t" r="r" b="b"/>
              <a:pathLst>
                <a:path w="17355" h="7740" extrusionOk="0">
                  <a:moveTo>
                    <a:pt x="3408" y="0"/>
                  </a:moveTo>
                  <a:cubicBezTo>
                    <a:pt x="1689" y="0"/>
                    <a:pt x="256" y="1297"/>
                    <a:pt x="131" y="3010"/>
                  </a:cubicBezTo>
                  <a:cubicBezTo>
                    <a:pt x="0" y="4804"/>
                    <a:pt x="1338" y="6370"/>
                    <a:pt x="3165" y="6533"/>
                  </a:cubicBezTo>
                  <a:cubicBezTo>
                    <a:pt x="6296" y="6761"/>
                    <a:pt x="9754" y="7153"/>
                    <a:pt x="13375" y="7707"/>
                  </a:cubicBezTo>
                  <a:cubicBezTo>
                    <a:pt x="13538" y="7740"/>
                    <a:pt x="13701" y="7740"/>
                    <a:pt x="13864" y="7740"/>
                  </a:cubicBezTo>
                  <a:cubicBezTo>
                    <a:pt x="15462" y="7740"/>
                    <a:pt x="16832" y="6565"/>
                    <a:pt x="17093" y="4967"/>
                  </a:cubicBezTo>
                  <a:cubicBezTo>
                    <a:pt x="17354" y="3173"/>
                    <a:pt x="16115" y="1509"/>
                    <a:pt x="14353" y="1248"/>
                  </a:cubicBezTo>
                  <a:cubicBezTo>
                    <a:pt x="10569" y="661"/>
                    <a:pt x="6948" y="237"/>
                    <a:pt x="3654" y="9"/>
                  </a:cubicBezTo>
                  <a:cubicBezTo>
                    <a:pt x="3571" y="3"/>
                    <a:pt x="3489" y="0"/>
                    <a:pt x="34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2927625" y="673600"/>
              <a:ext cx="874225" cy="200625"/>
            </a:xfrm>
            <a:custGeom>
              <a:avLst/>
              <a:gdLst/>
              <a:ahLst/>
              <a:cxnLst/>
              <a:rect l="l" t="t" r="r" b="b"/>
              <a:pathLst>
                <a:path w="34969" h="8025" extrusionOk="0">
                  <a:moveTo>
                    <a:pt x="20779" y="0"/>
                  </a:moveTo>
                  <a:cubicBezTo>
                    <a:pt x="15658" y="0"/>
                    <a:pt x="9688" y="522"/>
                    <a:pt x="3001" y="1533"/>
                  </a:cubicBezTo>
                  <a:cubicBezTo>
                    <a:pt x="1207" y="1794"/>
                    <a:pt x="0" y="3458"/>
                    <a:pt x="261" y="5252"/>
                  </a:cubicBezTo>
                  <a:cubicBezTo>
                    <a:pt x="490" y="6883"/>
                    <a:pt x="1892" y="8024"/>
                    <a:pt x="3491" y="8024"/>
                  </a:cubicBezTo>
                  <a:cubicBezTo>
                    <a:pt x="3654" y="8024"/>
                    <a:pt x="3817" y="8024"/>
                    <a:pt x="3980" y="7992"/>
                  </a:cubicBezTo>
                  <a:cubicBezTo>
                    <a:pt x="10341" y="7046"/>
                    <a:pt x="15984" y="6557"/>
                    <a:pt x="20779" y="6557"/>
                  </a:cubicBezTo>
                  <a:cubicBezTo>
                    <a:pt x="24530" y="6557"/>
                    <a:pt x="27858" y="6883"/>
                    <a:pt x="30630" y="7535"/>
                  </a:cubicBezTo>
                  <a:cubicBezTo>
                    <a:pt x="30885" y="7596"/>
                    <a:pt x="31140" y="7626"/>
                    <a:pt x="31390" y="7626"/>
                  </a:cubicBezTo>
                  <a:cubicBezTo>
                    <a:pt x="32873" y="7626"/>
                    <a:pt x="34215" y="6600"/>
                    <a:pt x="34577" y="5121"/>
                  </a:cubicBezTo>
                  <a:cubicBezTo>
                    <a:pt x="34969" y="3360"/>
                    <a:pt x="33892" y="1598"/>
                    <a:pt x="32131" y="1174"/>
                  </a:cubicBezTo>
                  <a:cubicBezTo>
                    <a:pt x="28869" y="391"/>
                    <a:pt x="25052" y="0"/>
                    <a:pt x="207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2927625" y="1371650"/>
              <a:ext cx="874225" cy="200650"/>
            </a:xfrm>
            <a:custGeom>
              <a:avLst/>
              <a:gdLst/>
              <a:ahLst/>
              <a:cxnLst/>
              <a:rect l="l" t="t" r="r" b="b"/>
              <a:pathLst>
                <a:path w="34969" h="8026" extrusionOk="0">
                  <a:moveTo>
                    <a:pt x="20779" y="1"/>
                  </a:moveTo>
                  <a:cubicBezTo>
                    <a:pt x="15658" y="1"/>
                    <a:pt x="9688" y="490"/>
                    <a:pt x="3001" y="1501"/>
                  </a:cubicBezTo>
                  <a:cubicBezTo>
                    <a:pt x="1207" y="1762"/>
                    <a:pt x="0" y="3458"/>
                    <a:pt x="261" y="5220"/>
                  </a:cubicBezTo>
                  <a:cubicBezTo>
                    <a:pt x="490" y="6851"/>
                    <a:pt x="1892" y="8025"/>
                    <a:pt x="3491" y="8025"/>
                  </a:cubicBezTo>
                  <a:cubicBezTo>
                    <a:pt x="3654" y="8025"/>
                    <a:pt x="3817" y="7992"/>
                    <a:pt x="3980" y="7960"/>
                  </a:cubicBezTo>
                  <a:cubicBezTo>
                    <a:pt x="10341" y="7014"/>
                    <a:pt x="15984" y="6525"/>
                    <a:pt x="20779" y="6525"/>
                  </a:cubicBezTo>
                  <a:cubicBezTo>
                    <a:pt x="24530" y="6525"/>
                    <a:pt x="27858" y="6851"/>
                    <a:pt x="30630" y="7503"/>
                  </a:cubicBezTo>
                  <a:cubicBezTo>
                    <a:pt x="30890" y="7566"/>
                    <a:pt x="31149" y="7596"/>
                    <a:pt x="31404" y="7596"/>
                  </a:cubicBezTo>
                  <a:cubicBezTo>
                    <a:pt x="32881" y="7596"/>
                    <a:pt x="34216" y="6592"/>
                    <a:pt x="34577" y="5089"/>
                  </a:cubicBezTo>
                  <a:cubicBezTo>
                    <a:pt x="34969" y="3328"/>
                    <a:pt x="33892" y="1566"/>
                    <a:pt x="32131" y="1142"/>
                  </a:cubicBezTo>
                  <a:cubicBezTo>
                    <a:pt x="28869" y="392"/>
                    <a:pt x="25052" y="1"/>
                    <a:pt x="2077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3537600" y="1033350"/>
              <a:ext cx="264250" cy="179300"/>
            </a:xfrm>
            <a:custGeom>
              <a:avLst/>
              <a:gdLst/>
              <a:ahLst/>
              <a:cxnLst/>
              <a:rect l="l" t="t" r="r" b="b"/>
              <a:pathLst>
                <a:path w="10570" h="7172" extrusionOk="0">
                  <a:moveTo>
                    <a:pt x="3522" y="1"/>
                  </a:moveTo>
                  <a:cubicBezTo>
                    <a:pt x="1898" y="1"/>
                    <a:pt x="472" y="1182"/>
                    <a:pt x="262" y="2833"/>
                  </a:cubicBezTo>
                  <a:cubicBezTo>
                    <a:pt x="1" y="4627"/>
                    <a:pt x="1273" y="6291"/>
                    <a:pt x="3067" y="6519"/>
                  </a:cubicBezTo>
                  <a:cubicBezTo>
                    <a:pt x="4176" y="6682"/>
                    <a:pt x="5253" y="6878"/>
                    <a:pt x="6231" y="7106"/>
                  </a:cubicBezTo>
                  <a:cubicBezTo>
                    <a:pt x="6492" y="7172"/>
                    <a:pt x="6753" y="7172"/>
                    <a:pt x="6982" y="7172"/>
                  </a:cubicBezTo>
                  <a:cubicBezTo>
                    <a:pt x="8482" y="7172"/>
                    <a:pt x="9820" y="6161"/>
                    <a:pt x="10178" y="4660"/>
                  </a:cubicBezTo>
                  <a:cubicBezTo>
                    <a:pt x="10570" y="2899"/>
                    <a:pt x="9493" y="1137"/>
                    <a:pt x="7732" y="746"/>
                  </a:cubicBezTo>
                  <a:cubicBezTo>
                    <a:pt x="6558" y="452"/>
                    <a:pt x="5253" y="224"/>
                    <a:pt x="3948" y="28"/>
                  </a:cubicBezTo>
                  <a:cubicBezTo>
                    <a:pt x="3805" y="10"/>
                    <a:pt x="3663" y="1"/>
                    <a:pt x="352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2927625" y="1029750"/>
              <a:ext cx="433875" cy="193500"/>
            </a:xfrm>
            <a:custGeom>
              <a:avLst/>
              <a:gdLst/>
              <a:ahLst/>
              <a:cxnLst/>
              <a:rect l="l" t="t" r="r" b="b"/>
              <a:pathLst>
                <a:path w="17355" h="7740" extrusionOk="0">
                  <a:moveTo>
                    <a:pt x="13942" y="0"/>
                  </a:moveTo>
                  <a:cubicBezTo>
                    <a:pt x="13862" y="0"/>
                    <a:pt x="13782" y="3"/>
                    <a:pt x="13701" y="9"/>
                  </a:cubicBezTo>
                  <a:cubicBezTo>
                    <a:pt x="10373" y="237"/>
                    <a:pt x="6785" y="661"/>
                    <a:pt x="3001" y="1248"/>
                  </a:cubicBezTo>
                  <a:cubicBezTo>
                    <a:pt x="1207" y="1509"/>
                    <a:pt x="0" y="3173"/>
                    <a:pt x="261" y="4967"/>
                  </a:cubicBezTo>
                  <a:cubicBezTo>
                    <a:pt x="490" y="6565"/>
                    <a:pt x="1892" y="7740"/>
                    <a:pt x="3491" y="7740"/>
                  </a:cubicBezTo>
                  <a:cubicBezTo>
                    <a:pt x="3654" y="7740"/>
                    <a:pt x="3817" y="7740"/>
                    <a:pt x="3980" y="7707"/>
                  </a:cubicBezTo>
                  <a:cubicBezTo>
                    <a:pt x="7601" y="7153"/>
                    <a:pt x="11026" y="6761"/>
                    <a:pt x="14190" y="6533"/>
                  </a:cubicBezTo>
                  <a:cubicBezTo>
                    <a:pt x="15984" y="6370"/>
                    <a:pt x="17354" y="4804"/>
                    <a:pt x="17224" y="3010"/>
                  </a:cubicBezTo>
                  <a:cubicBezTo>
                    <a:pt x="17068" y="1297"/>
                    <a:pt x="15633" y="0"/>
                    <a:pt x="1394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Prof. Dr. Ir. Noer Azam Achsani, MS - School of Business IPB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943" y="1559168"/>
            <a:ext cx="1297050" cy="155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368" y="1547435"/>
            <a:ext cx="1391467" cy="1556460"/>
          </a:xfrm>
          <a:prstGeom prst="rect">
            <a:avLst/>
          </a:prstGeom>
        </p:spPr>
      </p:pic>
      <p:sp>
        <p:nvSpPr>
          <p:cNvPr id="28" name="Google Shape;479;p32"/>
          <p:cNvSpPr/>
          <p:nvPr/>
        </p:nvSpPr>
        <p:spPr>
          <a:xfrm>
            <a:off x="-1068967" y="3192076"/>
            <a:ext cx="2812636" cy="2536334"/>
          </a:xfrm>
          <a:custGeom>
            <a:avLst/>
            <a:gdLst/>
            <a:ahLst/>
            <a:cxnLst/>
            <a:rect l="l" t="t" r="r" b="b"/>
            <a:pathLst>
              <a:path w="122785" h="112563" extrusionOk="0">
                <a:moveTo>
                  <a:pt x="71028" y="1"/>
                </a:moveTo>
                <a:cubicBezTo>
                  <a:pt x="65152" y="1"/>
                  <a:pt x="59294" y="555"/>
                  <a:pt x="53658" y="2189"/>
                </a:cubicBezTo>
                <a:cubicBezTo>
                  <a:pt x="43388" y="5178"/>
                  <a:pt x="34818" y="12186"/>
                  <a:pt x="29968" y="21699"/>
                </a:cubicBezTo>
                <a:cubicBezTo>
                  <a:pt x="24721" y="31970"/>
                  <a:pt x="21682" y="43518"/>
                  <a:pt x="14327" y="52609"/>
                </a:cubicBezTo>
                <a:cubicBezTo>
                  <a:pt x="10457" y="57422"/>
                  <a:pt x="5397" y="61503"/>
                  <a:pt x="3176" y="67258"/>
                </a:cubicBezTo>
                <a:cubicBezTo>
                  <a:pt x="0" y="75506"/>
                  <a:pt x="3945" y="85417"/>
                  <a:pt x="11139" y="90540"/>
                </a:cubicBezTo>
                <a:cubicBezTo>
                  <a:pt x="15679" y="93753"/>
                  <a:pt x="21174" y="95303"/>
                  <a:pt x="26111" y="97882"/>
                </a:cubicBezTo>
                <a:cubicBezTo>
                  <a:pt x="30662" y="100264"/>
                  <a:pt x="34706" y="103514"/>
                  <a:pt x="39196" y="106032"/>
                </a:cubicBezTo>
                <a:cubicBezTo>
                  <a:pt x="47601" y="110735"/>
                  <a:pt x="57045" y="112562"/>
                  <a:pt x="66700" y="112562"/>
                </a:cubicBezTo>
                <a:cubicBezTo>
                  <a:pt x="75939" y="112562"/>
                  <a:pt x="85370" y="110889"/>
                  <a:pt x="94268" y="108463"/>
                </a:cubicBezTo>
                <a:cubicBezTo>
                  <a:pt x="103360" y="105994"/>
                  <a:pt x="112886" y="102323"/>
                  <a:pt x="118096" y="94472"/>
                </a:cubicBezTo>
                <a:cubicBezTo>
                  <a:pt x="122090" y="88444"/>
                  <a:pt x="122784" y="81138"/>
                  <a:pt x="121891" y="73832"/>
                </a:cubicBezTo>
                <a:cubicBezTo>
                  <a:pt x="121395" y="69677"/>
                  <a:pt x="120378" y="65522"/>
                  <a:pt x="119162" y="61589"/>
                </a:cubicBezTo>
                <a:cubicBezTo>
                  <a:pt x="117810" y="57187"/>
                  <a:pt x="116235" y="52733"/>
                  <a:pt x="116396" y="48119"/>
                </a:cubicBezTo>
                <a:cubicBezTo>
                  <a:pt x="116520" y="44869"/>
                  <a:pt x="117500" y="41732"/>
                  <a:pt x="117984" y="38519"/>
                </a:cubicBezTo>
                <a:cubicBezTo>
                  <a:pt x="118777" y="33372"/>
                  <a:pt x="118281" y="28088"/>
                  <a:pt x="116930" y="23064"/>
                </a:cubicBezTo>
                <a:cubicBezTo>
                  <a:pt x="115962" y="19455"/>
                  <a:pt x="114511" y="15907"/>
                  <a:pt x="112204" y="12967"/>
                </a:cubicBezTo>
                <a:cubicBezTo>
                  <a:pt x="110133" y="10338"/>
                  <a:pt x="107429" y="8254"/>
                  <a:pt x="104513" y="6605"/>
                </a:cubicBezTo>
                <a:cubicBezTo>
                  <a:pt x="96811" y="2250"/>
                  <a:pt x="87793" y="874"/>
                  <a:pt x="78962" y="291"/>
                </a:cubicBezTo>
                <a:cubicBezTo>
                  <a:pt x="76326" y="113"/>
                  <a:pt x="73675" y="1"/>
                  <a:pt x="71028" y="1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480;p32"/>
          <p:cNvGrpSpPr/>
          <p:nvPr/>
        </p:nvGrpSpPr>
        <p:grpSpPr>
          <a:xfrm rot="358680">
            <a:off x="1213403" y="4287265"/>
            <a:ext cx="573983" cy="732287"/>
            <a:chOff x="702975" y="3038700"/>
            <a:chExt cx="838525" cy="1051025"/>
          </a:xfrm>
        </p:grpSpPr>
        <p:sp>
          <p:nvSpPr>
            <p:cNvPr id="30" name="Google Shape;481;p32"/>
            <p:cNvSpPr/>
            <p:nvPr/>
          </p:nvSpPr>
          <p:spPr>
            <a:xfrm>
              <a:off x="1235125" y="3038700"/>
              <a:ext cx="306375" cy="1047625"/>
            </a:xfrm>
            <a:custGeom>
              <a:avLst/>
              <a:gdLst/>
              <a:ahLst/>
              <a:cxnLst/>
              <a:rect l="l" t="t" r="r" b="b"/>
              <a:pathLst>
                <a:path w="12255" h="41905" extrusionOk="0">
                  <a:moveTo>
                    <a:pt x="1438" y="0"/>
                  </a:moveTo>
                  <a:cubicBezTo>
                    <a:pt x="626" y="0"/>
                    <a:pt x="24" y="694"/>
                    <a:pt x="12" y="1498"/>
                  </a:cubicBezTo>
                  <a:cubicBezTo>
                    <a:pt x="0" y="2378"/>
                    <a:pt x="682" y="3210"/>
                    <a:pt x="1340" y="3706"/>
                  </a:cubicBezTo>
                  <a:cubicBezTo>
                    <a:pt x="2010" y="4227"/>
                    <a:pt x="3708" y="4673"/>
                    <a:pt x="4130" y="4772"/>
                  </a:cubicBezTo>
                  <a:cubicBezTo>
                    <a:pt x="4304" y="5095"/>
                    <a:pt x="4477" y="5442"/>
                    <a:pt x="4664" y="5839"/>
                  </a:cubicBezTo>
                  <a:cubicBezTo>
                    <a:pt x="4986" y="6521"/>
                    <a:pt x="5346" y="7303"/>
                    <a:pt x="5681" y="8183"/>
                  </a:cubicBezTo>
                  <a:cubicBezTo>
                    <a:pt x="5767" y="8406"/>
                    <a:pt x="5855" y="8667"/>
                    <a:pt x="5941" y="8915"/>
                  </a:cubicBezTo>
                  <a:cubicBezTo>
                    <a:pt x="5706" y="8530"/>
                    <a:pt x="5383" y="8009"/>
                    <a:pt x="5346" y="7960"/>
                  </a:cubicBezTo>
                  <a:cubicBezTo>
                    <a:pt x="4751" y="7227"/>
                    <a:pt x="3309" y="6193"/>
                    <a:pt x="2182" y="6193"/>
                  </a:cubicBezTo>
                  <a:cubicBezTo>
                    <a:pt x="1994" y="6193"/>
                    <a:pt x="1815" y="6222"/>
                    <a:pt x="1649" y="6286"/>
                  </a:cubicBezTo>
                  <a:cubicBezTo>
                    <a:pt x="819" y="6595"/>
                    <a:pt x="533" y="7576"/>
                    <a:pt x="918" y="8345"/>
                  </a:cubicBezTo>
                  <a:cubicBezTo>
                    <a:pt x="1315" y="9126"/>
                    <a:pt x="2307" y="9535"/>
                    <a:pt x="3126" y="9684"/>
                  </a:cubicBezTo>
                  <a:cubicBezTo>
                    <a:pt x="3262" y="9710"/>
                    <a:pt x="3421" y="9721"/>
                    <a:pt x="3595" y="9721"/>
                  </a:cubicBezTo>
                  <a:cubicBezTo>
                    <a:pt x="4498" y="9721"/>
                    <a:pt x="5780" y="9420"/>
                    <a:pt x="6103" y="9337"/>
                  </a:cubicBezTo>
                  <a:cubicBezTo>
                    <a:pt x="6288" y="9883"/>
                    <a:pt x="6475" y="10453"/>
                    <a:pt x="6624" y="11049"/>
                  </a:cubicBezTo>
                  <a:cubicBezTo>
                    <a:pt x="6897" y="12078"/>
                    <a:pt x="7120" y="13194"/>
                    <a:pt x="7206" y="14348"/>
                  </a:cubicBezTo>
                  <a:cubicBezTo>
                    <a:pt x="7219" y="14422"/>
                    <a:pt x="7206" y="14484"/>
                    <a:pt x="7219" y="14546"/>
                  </a:cubicBezTo>
                  <a:cubicBezTo>
                    <a:pt x="7132" y="14335"/>
                    <a:pt x="6586" y="13232"/>
                    <a:pt x="6549" y="13157"/>
                  </a:cubicBezTo>
                  <a:cubicBezTo>
                    <a:pt x="6009" y="12313"/>
                    <a:pt x="4561" y="11031"/>
                    <a:pt x="3399" y="11031"/>
                  </a:cubicBezTo>
                  <a:cubicBezTo>
                    <a:pt x="3280" y="11031"/>
                    <a:pt x="3164" y="11044"/>
                    <a:pt x="3052" y="11073"/>
                  </a:cubicBezTo>
                  <a:cubicBezTo>
                    <a:pt x="2195" y="11309"/>
                    <a:pt x="1811" y="12239"/>
                    <a:pt x="2109" y="13045"/>
                  </a:cubicBezTo>
                  <a:cubicBezTo>
                    <a:pt x="2418" y="13864"/>
                    <a:pt x="3349" y="14385"/>
                    <a:pt x="4143" y="14621"/>
                  </a:cubicBezTo>
                  <a:cubicBezTo>
                    <a:pt x="4438" y="14708"/>
                    <a:pt x="4851" y="14738"/>
                    <a:pt x="5280" y="14738"/>
                  </a:cubicBezTo>
                  <a:cubicBezTo>
                    <a:pt x="6186" y="14738"/>
                    <a:pt x="7160" y="14604"/>
                    <a:pt x="7219" y="14596"/>
                  </a:cubicBezTo>
                  <a:lnTo>
                    <a:pt x="7219" y="14596"/>
                  </a:lnTo>
                  <a:cubicBezTo>
                    <a:pt x="7281" y="15688"/>
                    <a:pt x="7269" y="16804"/>
                    <a:pt x="7194" y="17945"/>
                  </a:cubicBezTo>
                  <a:cubicBezTo>
                    <a:pt x="7145" y="18764"/>
                    <a:pt x="7045" y="19607"/>
                    <a:pt x="6946" y="20438"/>
                  </a:cubicBezTo>
                  <a:cubicBezTo>
                    <a:pt x="6834" y="20165"/>
                    <a:pt x="6338" y="19136"/>
                    <a:pt x="6288" y="19061"/>
                  </a:cubicBezTo>
                  <a:cubicBezTo>
                    <a:pt x="5749" y="18218"/>
                    <a:pt x="4303" y="16947"/>
                    <a:pt x="3150" y="16947"/>
                  </a:cubicBezTo>
                  <a:cubicBezTo>
                    <a:pt x="3031" y="16947"/>
                    <a:pt x="2915" y="16960"/>
                    <a:pt x="2803" y="16989"/>
                  </a:cubicBezTo>
                  <a:cubicBezTo>
                    <a:pt x="1935" y="17213"/>
                    <a:pt x="1550" y="18155"/>
                    <a:pt x="1848" y="18949"/>
                  </a:cubicBezTo>
                  <a:cubicBezTo>
                    <a:pt x="2158" y="19781"/>
                    <a:pt x="3101" y="20302"/>
                    <a:pt x="3895" y="20537"/>
                  </a:cubicBezTo>
                  <a:cubicBezTo>
                    <a:pt x="4188" y="20623"/>
                    <a:pt x="4599" y="20652"/>
                    <a:pt x="5025" y="20652"/>
                  </a:cubicBezTo>
                  <a:cubicBezTo>
                    <a:pt x="5896" y="20652"/>
                    <a:pt x="6830" y="20529"/>
                    <a:pt x="6946" y="20512"/>
                  </a:cubicBezTo>
                  <a:lnTo>
                    <a:pt x="6946" y="20512"/>
                  </a:lnTo>
                  <a:cubicBezTo>
                    <a:pt x="6897" y="20884"/>
                    <a:pt x="6859" y="21269"/>
                    <a:pt x="6809" y="21641"/>
                  </a:cubicBezTo>
                  <a:cubicBezTo>
                    <a:pt x="6649" y="22894"/>
                    <a:pt x="6487" y="24134"/>
                    <a:pt x="6376" y="25362"/>
                  </a:cubicBezTo>
                  <a:cubicBezTo>
                    <a:pt x="6326" y="25784"/>
                    <a:pt x="6301" y="26206"/>
                    <a:pt x="6276" y="26639"/>
                  </a:cubicBezTo>
                  <a:cubicBezTo>
                    <a:pt x="6090" y="26231"/>
                    <a:pt x="5743" y="25523"/>
                    <a:pt x="5706" y="25462"/>
                  </a:cubicBezTo>
                  <a:cubicBezTo>
                    <a:pt x="5168" y="24620"/>
                    <a:pt x="3728" y="23344"/>
                    <a:pt x="2577" y="23344"/>
                  </a:cubicBezTo>
                  <a:cubicBezTo>
                    <a:pt x="2454" y="23344"/>
                    <a:pt x="2335" y="23359"/>
                    <a:pt x="2220" y="23390"/>
                  </a:cubicBezTo>
                  <a:cubicBezTo>
                    <a:pt x="1352" y="23613"/>
                    <a:pt x="968" y="24544"/>
                    <a:pt x="1265" y="25349"/>
                  </a:cubicBezTo>
                  <a:cubicBezTo>
                    <a:pt x="1575" y="26168"/>
                    <a:pt x="2518" y="26689"/>
                    <a:pt x="3311" y="26925"/>
                  </a:cubicBezTo>
                  <a:cubicBezTo>
                    <a:pt x="3601" y="27016"/>
                    <a:pt x="4007" y="27047"/>
                    <a:pt x="4429" y="27047"/>
                  </a:cubicBezTo>
                  <a:cubicBezTo>
                    <a:pt x="5166" y="27047"/>
                    <a:pt x="5952" y="26952"/>
                    <a:pt x="6252" y="26912"/>
                  </a:cubicBezTo>
                  <a:lnTo>
                    <a:pt x="6252" y="26912"/>
                  </a:lnTo>
                  <a:cubicBezTo>
                    <a:pt x="6214" y="27620"/>
                    <a:pt x="6189" y="28314"/>
                    <a:pt x="6202" y="29009"/>
                  </a:cubicBezTo>
                  <a:cubicBezTo>
                    <a:pt x="6202" y="29307"/>
                    <a:pt x="6202" y="29604"/>
                    <a:pt x="6227" y="29889"/>
                  </a:cubicBezTo>
                  <a:cubicBezTo>
                    <a:pt x="6239" y="30175"/>
                    <a:pt x="6264" y="30460"/>
                    <a:pt x="6288" y="30746"/>
                  </a:cubicBezTo>
                  <a:cubicBezTo>
                    <a:pt x="6351" y="31328"/>
                    <a:pt x="6400" y="31874"/>
                    <a:pt x="6475" y="32408"/>
                  </a:cubicBezTo>
                  <a:cubicBezTo>
                    <a:pt x="6500" y="32681"/>
                    <a:pt x="6536" y="32941"/>
                    <a:pt x="6574" y="33201"/>
                  </a:cubicBezTo>
                  <a:cubicBezTo>
                    <a:pt x="6450" y="32767"/>
                    <a:pt x="6239" y="32097"/>
                    <a:pt x="6214" y="32036"/>
                  </a:cubicBezTo>
                  <a:cubicBezTo>
                    <a:pt x="5785" y="31057"/>
                    <a:pt x="4426" y="29448"/>
                    <a:pt x="3220" y="29448"/>
                  </a:cubicBezTo>
                  <a:cubicBezTo>
                    <a:pt x="3172" y="29448"/>
                    <a:pt x="3124" y="29450"/>
                    <a:pt x="3076" y="29456"/>
                  </a:cubicBezTo>
                  <a:cubicBezTo>
                    <a:pt x="2195" y="29542"/>
                    <a:pt x="1674" y="30410"/>
                    <a:pt x="1848" y="31254"/>
                  </a:cubicBezTo>
                  <a:cubicBezTo>
                    <a:pt x="2022" y="32110"/>
                    <a:pt x="2878" y="32767"/>
                    <a:pt x="3622" y="33127"/>
                  </a:cubicBezTo>
                  <a:cubicBezTo>
                    <a:pt x="4441" y="33511"/>
                    <a:pt x="6388" y="33549"/>
                    <a:pt x="6624" y="33561"/>
                  </a:cubicBezTo>
                  <a:cubicBezTo>
                    <a:pt x="6723" y="34206"/>
                    <a:pt x="6809" y="34839"/>
                    <a:pt x="6909" y="35421"/>
                  </a:cubicBezTo>
                  <a:cubicBezTo>
                    <a:pt x="7231" y="37282"/>
                    <a:pt x="7554" y="38820"/>
                    <a:pt x="7802" y="39887"/>
                  </a:cubicBezTo>
                  <a:cubicBezTo>
                    <a:pt x="8050" y="40966"/>
                    <a:pt x="8223" y="41573"/>
                    <a:pt x="8223" y="41573"/>
                  </a:cubicBezTo>
                  <a:lnTo>
                    <a:pt x="8223" y="41586"/>
                  </a:lnTo>
                  <a:cubicBezTo>
                    <a:pt x="8274" y="41778"/>
                    <a:pt x="8448" y="41904"/>
                    <a:pt x="8638" y="41904"/>
                  </a:cubicBezTo>
                  <a:cubicBezTo>
                    <a:pt x="8682" y="41904"/>
                    <a:pt x="8726" y="41898"/>
                    <a:pt x="8769" y="41884"/>
                  </a:cubicBezTo>
                  <a:cubicBezTo>
                    <a:pt x="8992" y="41822"/>
                    <a:pt x="9129" y="41573"/>
                    <a:pt x="9055" y="41338"/>
                  </a:cubicBezTo>
                  <a:cubicBezTo>
                    <a:pt x="9055" y="41338"/>
                    <a:pt x="8881" y="40755"/>
                    <a:pt x="8608" y="39701"/>
                  </a:cubicBezTo>
                  <a:cubicBezTo>
                    <a:pt x="8347" y="38646"/>
                    <a:pt x="7988" y="37121"/>
                    <a:pt x="7641" y="35297"/>
                  </a:cubicBezTo>
                  <a:cubicBezTo>
                    <a:pt x="7529" y="34764"/>
                    <a:pt x="7429" y="34206"/>
                    <a:pt x="7343" y="33623"/>
                  </a:cubicBezTo>
                  <a:cubicBezTo>
                    <a:pt x="7578" y="33561"/>
                    <a:pt x="9464" y="33114"/>
                    <a:pt x="10183" y="32557"/>
                  </a:cubicBezTo>
                  <a:cubicBezTo>
                    <a:pt x="10828" y="32047"/>
                    <a:pt x="11523" y="31217"/>
                    <a:pt x="11511" y="30349"/>
                  </a:cubicBezTo>
                  <a:cubicBezTo>
                    <a:pt x="11499" y="29544"/>
                    <a:pt x="10885" y="28838"/>
                    <a:pt x="10080" y="28838"/>
                  </a:cubicBezTo>
                  <a:cubicBezTo>
                    <a:pt x="10029" y="28838"/>
                    <a:pt x="9976" y="28841"/>
                    <a:pt x="9923" y="28847"/>
                  </a:cubicBezTo>
                  <a:cubicBezTo>
                    <a:pt x="8695" y="28996"/>
                    <a:pt x="7628" y="30956"/>
                    <a:pt x="7418" y="32047"/>
                  </a:cubicBezTo>
                  <a:cubicBezTo>
                    <a:pt x="7405" y="32110"/>
                    <a:pt x="7330" y="32953"/>
                    <a:pt x="7305" y="33387"/>
                  </a:cubicBezTo>
                  <a:cubicBezTo>
                    <a:pt x="7244" y="33028"/>
                    <a:pt x="7181" y="32681"/>
                    <a:pt x="7132" y="32320"/>
                  </a:cubicBezTo>
                  <a:cubicBezTo>
                    <a:pt x="7045" y="31799"/>
                    <a:pt x="6983" y="31242"/>
                    <a:pt x="6909" y="30696"/>
                  </a:cubicBezTo>
                  <a:lnTo>
                    <a:pt x="6834" y="29840"/>
                  </a:lnTo>
                  <a:cubicBezTo>
                    <a:pt x="6809" y="29555"/>
                    <a:pt x="6809" y="29282"/>
                    <a:pt x="6797" y="28984"/>
                  </a:cubicBezTo>
                  <a:cubicBezTo>
                    <a:pt x="6773" y="28563"/>
                    <a:pt x="6785" y="28128"/>
                    <a:pt x="6785" y="27694"/>
                  </a:cubicBezTo>
                  <a:cubicBezTo>
                    <a:pt x="7330" y="27645"/>
                    <a:pt x="8906" y="27471"/>
                    <a:pt x="9613" y="27074"/>
                  </a:cubicBezTo>
                  <a:cubicBezTo>
                    <a:pt x="10332" y="26677"/>
                    <a:pt x="11139" y="25958"/>
                    <a:pt x="11263" y="25101"/>
                  </a:cubicBezTo>
                  <a:cubicBezTo>
                    <a:pt x="11387" y="24246"/>
                    <a:pt x="10803" y="23415"/>
                    <a:pt x="9910" y="23378"/>
                  </a:cubicBezTo>
                  <a:cubicBezTo>
                    <a:pt x="9893" y="23377"/>
                    <a:pt x="9877" y="23377"/>
                    <a:pt x="9860" y="23377"/>
                  </a:cubicBezTo>
                  <a:cubicBezTo>
                    <a:pt x="8646" y="23377"/>
                    <a:pt x="7325" y="25129"/>
                    <a:pt x="6958" y="26156"/>
                  </a:cubicBezTo>
                  <a:cubicBezTo>
                    <a:pt x="6946" y="26193"/>
                    <a:pt x="6884" y="26416"/>
                    <a:pt x="6822" y="26689"/>
                  </a:cubicBezTo>
                  <a:cubicBezTo>
                    <a:pt x="6834" y="26267"/>
                    <a:pt x="6847" y="25834"/>
                    <a:pt x="6884" y="25412"/>
                  </a:cubicBezTo>
                  <a:cubicBezTo>
                    <a:pt x="6983" y="24184"/>
                    <a:pt x="7107" y="22943"/>
                    <a:pt x="7244" y="21691"/>
                  </a:cubicBezTo>
                  <a:cubicBezTo>
                    <a:pt x="7269" y="21443"/>
                    <a:pt x="7294" y="21182"/>
                    <a:pt x="7318" y="20922"/>
                  </a:cubicBezTo>
                  <a:cubicBezTo>
                    <a:pt x="7765" y="20872"/>
                    <a:pt x="9488" y="20699"/>
                    <a:pt x="10221" y="20302"/>
                  </a:cubicBezTo>
                  <a:cubicBezTo>
                    <a:pt x="10940" y="19892"/>
                    <a:pt x="11746" y="19185"/>
                    <a:pt x="11870" y="18317"/>
                  </a:cubicBezTo>
                  <a:cubicBezTo>
                    <a:pt x="11994" y="17474"/>
                    <a:pt x="11412" y="16630"/>
                    <a:pt x="10518" y="16605"/>
                  </a:cubicBezTo>
                  <a:cubicBezTo>
                    <a:pt x="10502" y="16605"/>
                    <a:pt x="10485" y="16604"/>
                    <a:pt x="10468" y="16604"/>
                  </a:cubicBezTo>
                  <a:cubicBezTo>
                    <a:pt x="9253" y="16604"/>
                    <a:pt x="7933" y="18356"/>
                    <a:pt x="7566" y="19371"/>
                  </a:cubicBezTo>
                  <a:cubicBezTo>
                    <a:pt x="7542" y="19409"/>
                    <a:pt x="7479" y="19682"/>
                    <a:pt x="7405" y="19991"/>
                  </a:cubicBezTo>
                  <a:cubicBezTo>
                    <a:pt x="7467" y="19309"/>
                    <a:pt x="7517" y="18640"/>
                    <a:pt x="7542" y="17970"/>
                  </a:cubicBezTo>
                  <a:cubicBezTo>
                    <a:pt x="7603" y="16791"/>
                    <a:pt x="7591" y="15625"/>
                    <a:pt x="7492" y="14497"/>
                  </a:cubicBezTo>
                  <a:cubicBezTo>
                    <a:pt x="7653" y="14484"/>
                    <a:pt x="9662" y="14323"/>
                    <a:pt x="10481" y="13877"/>
                  </a:cubicBezTo>
                  <a:cubicBezTo>
                    <a:pt x="11200" y="13467"/>
                    <a:pt x="12007" y="12760"/>
                    <a:pt x="12131" y="11892"/>
                  </a:cubicBezTo>
                  <a:cubicBezTo>
                    <a:pt x="12255" y="11049"/>
                    <a:pt x="11672" y="10217"/>
                    <a:pt x="10791" y="10180"/>
                  </a:cubicBezTo>
                  <a:cubicBezTo>
                    <a:pt x="10774" y="10180"/>
                    <a:pt x="10757" y="10179"/>
                    <a:pt x="10741" y="10179"/>
                  </a:cubicBezTo>
                  <a:cubicBezTo>
                    <a:pt x="9514" y="10179"/>
                    <a:pt x="8193" y="11931"/>
                    <a:pt x="7826" y="12959"/>
                  </a:cubicBezTo>
                  <a:cubicBezTo>
                    <a:pt x="7802" y="13020"/>
                    <a:pt x="7554" y="14013"/>
                    <a:pt x="7479" y="14373"/>
                  </a:cubicBezTo>
                  <a:lnTo>
                    <a:pt x="7479" y="14323"/>
                  </a:lnTo>
                  <a:cubicBezTo>
                    <a:pt x="7368" y="13144"/>
                    <a:pt x="7107" y="12041"/>
                    <a:pt x="6822" y="10999"/>
                  </a:cubicBezTo>
                  <a:cubicBezTo>
                    <a:pt x="6525" y="9957"/>
                    <a:pt x="6164" y="9002"/>
                    <a:pt x="5805" y="8133"/>
                  </a:cubicBezTo>
                  <a:cubicBezTo>
                    <a:pt x="5458" y="7253"/>
                    <a:pt x="5073" y="6484"/>
                    <a:pt x="4738" y="5801"/>
                  </a:cubicBezTo>
                  <a:cubicBezTo>
                    <a:pt x="4552" y="5429"/>
                    <a:pt x="4366" y="5095"/>
                    <a:pt x="4205" y="4784"/>
                  </a:cubicBezTo>
                  <a:lnTo>
                    <a:pt x="4205" y="4784"/>
                  </a:lnTo>
                  <a:lnTo>
                    <a:pt x="4229" y="4797"/>
                  </a:lnTo>
                  <a:cubicBezTo>
                    <a:pt x="4254" y="4797"/>
                    <a:pt x="4118" y="3296"/>
                    <a:pt x="4105" y="3210"/>
                  </a:cubicBezTo>
                  <a:cubicBezTo>
                    <a:pt x="3882" y="2118"/>
                    <a:pt x="2828" y="158"/>
                    <a:pt x="1600" y="9"/>
                  </a:cubicBezTo>
                  <a:cubicBezTo>
                    <a:pt x="1545" y="3"/>
                    <a:pt x="1491" y="0"/>
                    <a:pt x="1438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82;p32"/>
            <p:cNvSpPr/>
            <p:nvPr/>
          </p:nvSpPr>
          <p:spPr>
            <a:xfrm>
              <a:off x="1388300" y="3139625"/>
              <a:ext cx="100175" cy="127225"/>
            </a:xfrm>
            <a:custGeom>
              <a:avLst/>
              <a:gdLst/>
              <a:ahLst/>
              <a:cxnLst/>
              <a:rect l="l" t="t" r="r" b="b"/>
              <a:pathLst>
                <a:path w="4007" h="5089" extrusionOk="0">
                  <a:moveTo>
                    <a:pt x="2462" y="1"/>
                  </a:moveTo>
                  <a:cubicBezTo>
                    <a:pt x="2355" y="1"/>
                    <a:pt x="2245" y="14"/>
                    <a:pt x="2134" y="41"/>
                  </a:cubicBezTo>
                  <a:cubicBezTo>
                    <a:pt x="930" y="314"/>
                    <a:pt x="100" y="2397"/>
                    <a:pt x="13" y="3501"/>
                  </a:cubicBezTo>
                  <a:cubicBezTo>
                    <a:pt x="1" y="3588"/>
                    <a:pt x="50" y="5089"/>
                    <a:pt x="75" y="5089"/>
                  </a:cubicBezTo>
                  <a:cubicBezTo>
                    <a:pt x="75" y="5089"/>
                    <a:pt x="2121" y="4357"/>
                    <a:pt x="2816" y="3687"/>
                  </a:cubicBezTo>
                  <a:cubicBezTo>
                    <a:pt x="3411" y="3104"/>
                    <a:pt x="4006" y="2199"/>
                    <a:pt x="3895" y="1331"/>
                  </a:cubicBezTo>
                  <a:cubicBezTo>
                    <a:pt x="3798" y="595"/>
                    <a:pt x="3191" y="1"/>
                    <a:pt x="2462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83;p32"/>
            <p:cNvSpPr/>
            <p:nvPr/>
          </p:nvSpPr>
          <p:spPr>
            <a:xfrm>
              <a:off x="702975" y="3307575"/>
              <a:ext cx="755100" cy="782150"/>
            </a:xfrm>
            <a:custGeom>
              <a:avLst/>
              <a:gdLst/>
              <a:ahLst/>
              <a:cxnLst/>
              <a:rect l="l" t="t" r="r" b="b"/>
              <a:pathLst>
                <a:path w="30204" h="31286" extrusionOk="0">
                  <a:moveTo>
                    <a:pt x="1705" y="0"/>
                  </a:moveTo>
                  <a:cubicBezTo>
                    <a:pt x="1437" y="0"/>
                    <a:pt x="1187" y="48"/>
                    <a:pt x="969" y="157"/>
                  </a:cubicBezTo>
                  <a:cubicBezTo>
                    <a:pt x="174" y="554"/>
                    <a:pt x="1" y="1559"/>
                    <a:pt x="473" y="2278"/>
                  </a:cubicBezTo>
                  <a:cubicBezTo>
                    <a:pt x="944" y="3009"/>
                    <a:pt x="1973" y="3320"/>
                    <a:pt x="2792" y="3382"/>
                  </a:cubicBezTo>
                  <a:cubicBezTo>
                    <a:pt x="2836" y="3385"/>
                    <a:pt x="2882" y="3386"/>
                    <a:pt x="2931" y="3386"/>
                  </a:cubicBezTo>
                  <a:cubicBezTo>
                    <a:pt x="3815" y="3386"/>
                    <a:pt x="5319" y="2866"/>
                    <a:pt x="5707" y="2725"/>
                  </a:cubicBezTo>
                  <a:cubicBezTo>
                    <a:pt x="6030" y="2910"/>
                    <a:pt x="6364" y="3097"/>
                    <a:pt x="6736" y="3320"/>
                  </a:cubicBezTo>
                  <a:cubicBezTo>
                    <a:pt x="7394" y="3717"/>
                    <a:pt x="8126" y="4175"/>
                    <a:pt x="8883" y="4721"/>
                  </a:cubicBezTo>
                  <a:cubicBezTo>
                    <a:pt x="9093" y="4858"/>
                    <a:pt x="9304" y="5032"/>
                    <a:pt x="9515" y="5181"/>
                  </a:cubicBezTo>
                  <a:cubicBezTo>
                    <a:pt x="9106" y="4994"/>
                    <a:pt x="8547" y="4746"/>
                    <a:pt x="8486" y="4721"/>
                  </a:cubicBezTo>
                  <a:cubicBezTo>
                    <a:pt x="8085" y="4594"/>
                    <a:pt x="7515" y="4510"/>
                    <a:pt x="6923" y="4510"/>
                  </a:cubicBezTo>
                  <a:cubicBezTo>
                    <a:pt x="5954" y="4510"/>
                    <a:pt x="4925" y="4735"/>
                    <a:pt x="4479" y="5366"/>
                  </a:cubicBezTo>
                  <a:cubicBezTo>
                    <a:pt x="3958" y="6086"/>
                    <a:pt x="4268" y="7053"/>
                    <a:pt x="5000" y="7475"/>
                  </a:cubicBezTo>
                  <a:cubicBezTo>
                    <a:pt x="5316" y="7654"/>
                    <a:pt x="5681" y="7725"/>
                    <a:pt x="6053" y="7725"/>
                  </a:cubicBezTo>
                  <a:cubicBezTo>
                    <a:pt x="6586" y="7725"/>
                    <a:pt x="7135" y="7578"/>
                    <a:pt x="7580" y="7388"/>
                  </a:cubicBezTo>
                  <a:cubicBezTo>
                    <a:pt x="8374" y="7053"/>
                    <a:pt x="9614" y="5738"/>
                    <a:pt x="9875" y="5454"/>
                  </a:cubicBezTo>
                  <a:cubicBezTo>
                    <a:pt x="10333" y="5801"/>
                    <a:pt x="10793" y="6173"/>
                    <a:pt x="11251" y="6595"/>
                  </a:cubicBezTo>
                  <a:cubicBezTo>
                    <a:pt x="12045" y="7301"/>
                    <a:pt x="12852" y="8108"/>
                    <a:pt x="13558" y="9026"/>
                  </a:cubicBezTo>
                  <a:cubicBezTo>
                    <a:pt x="13608" y="9075"/>
                    <a:pt x="13633" y="9137"/>
                    <a:pt x="13682" y="9187"/>
                  </a:cubicBezTo>
                  <a:cubicBezTo>
                    <a:pt x="13497" y="9062"/>
                    <a:pt x="12430" y="8430"/>
                    <a:pt x="12356" y="8393"/>
                  </a:cubicBezTo>
                  <a:cubicBezTo>
                    <a:pt x="11829" y="8161"/>
                    <a:pt x="10980" y="7974"/>
                    <a:pt x="10169" y="7974"/>
                  </a:cubicBezTo>
                  <a:cubicBezTo>
                    <a:pt x="9415" y="7974"/>
                    <a:pt x="8694" y="8137"/>
                    <a:pt x="8299" y="8579"/>
                  </a:cubicBezTo>
                  <a:cubicBezTo>
                    <a:pt x="7704" y="9249"/>
                    <a:pt x="7902" y="10241"/>
                    <a:pt x="8585" y="10749"/>
                  </a:cubicBezTo>
                  <a:cubicBezTo>
                    <a:pt x="8965" y="11023"/>
                    <a:pt x="9453" y="11128"/>
                    <a:pt x="9946" y="11128"/>
                  </a:cubicBezTo>
                  <a:cubicBezTo>
                    <a:pt x="10370" y="11128"/>
                    <a:pt x="10798" y="11051"/>
                    <a:pt x="11165" y="10936"/>
                  </a:cubicBezTo>
                  <a:cubicBezTo>
                    <a:pt x="12070" y="10663"/>
                    <a:pt x="13646" y="9274"/>
                    <a:pt x="13707" y="9224"/>
                  </a:cubicBezTo>
                  <a:cubicBezTo>
                    <a:pt x="14365" y="10092"/>
                    <a:pt x="14972" y="11035"/>
                    <a:pt x="15531" y="12027"/>
                  </a:cubicBezTo>
                  <a:cubicBezTo>
                    <a:pt x="15940" y="12747"/>
                    <a:pt x="16325" y="13491"/>
                    <a:pt x="16709" y="14247"/>
                  </a:cubicBezTo>
                  <a:cubicBezTo>
                    <a:pt x="16461" y="14086"/>
                    <a:pt x="15468" y="13491"/>
                    <a:pt x="15394" y="13466"/>
                  </a:cubicBezTo>
                  <a:cubicBezTo>
                    <a:pt x="14876" y="13229"/>
                    <a:pt x="14035" y="13042"/>
                    <a:pt x="13227" y="13042"/>
                  </a:cubicBezTo>
                  <a:cubicBezTo>
                    <a:pt x="12469" y="13042"/>
                    <a:pt x="11741" y="13207"/>
                    <a:pt x="11339" y="13652"/>
                  </a:cubicBezTo>
                  <a:cubicBezTo>
                    <a:pt x="10743" y="14322"/>
                    <a:pt x="10942" y="15314"/>
                    <a:pt x="11636" y="15823"/>
                  </a:cubicBezTo>
                  <a:cubicBezTo>
                    <a:pt x="12014" y="16094"/>
                    <a:pt x="12497" y="16196"/>
                    <a:pt x="12985" y="16196"/>
                  </a:cubicBezTo>
                  <a:cubicBezTo>
                    <a:pt x="13411" y="16196"/>
                    <a:pt x="13839" y="16119"/>
                    <a:pt x="14203" y="16009"/>
                  </a:cubicBezTo>
                  <a:cubicBezTo>
                    <a:pt x="15096" y="15736"/>
                    <a:pt x="16610" y="14421"/>
                    <a:pt x="16734" y="14310"/>
                  </a:cubicBezTo>
                  <a:cubicBezTo>
                    <a:pt x="16907" y="14644"/>
                    <a:pt x="17081" y="14980"/>
                    <a:pt x="17255" y="15327"/>
                  </a:cubicBezTo>
                  <a:cubicBezTo>
                    <a:pt x="17813" y="16443"/>
                    <a:pt x="18359" y="17571"/>
                    <a:pt x="18941" y="18663"/>
                  </a:cubicBezTo>
                  <a:cubicBezTo>
                    <a:pt x="19140" y="19048"/>
                    <a:pt x="19351" y="19420"/>
                    <a:pt x="19562" y="19779"/>
                  </a:cubicBezTo>
                  <a:cubicBezTo>
                    <a:pt x="19190" y="19556"/>
                    <a:pt x="18495" y="19147"/>
                    <a:pt x="18433" y="19122"/>
                  </a:cubicBezTo>
                  <a:cubicBezTo>
                    <a:pt x="17915" y="18885"/>
                    <a:pt x="17074" y="18698"/>
                    <a:pt x="16266" y="18698"/>
                  </a:cubicBezTo>
                  <a:cubicBezTo>
                    <a:pt x="15508" y="18698"/>
                    <a:pt x="14780" y="18863"/>
                    <a:pt x="14377" y="19308"/>
                  </a:cubicBezTo>
                  <a:cubicBezTo>
                    <a:pt x="13782" y="19978"/>
                    <a:pt x="13980" y="20970"/>
                    <a:pt x="14675" y="21479"/>
                  </a:cubicBezTo>
                  <a:cubicBezTo>
                    <a:pt x="15052" y="21750"/>
                    <a:pt x="15536" y="21852"/>
                    <a:pt x="16024" y="21852"/>
                  </a:cubicBezTo>
                  <a:cubicBezTo>
                    <a:pt x="16450" y="21852"/>
                    <a:pt x="16878" y="21775"/>
                    <a:pt x="17243" y="21665"/>
                  </a:cubicBezTo>
                  <a:cubicBezTo>
                    <a:pt x="18048" y="21429"/>
                    <a:pt x="19338" y="20338"/>
                    <a:pt x="19699" y="20027"/>
                  </a:cubicBezTo>
                  <a:cubicBezTo>
                    <a:pt x="20058" y="20636"/>
                    <a:pt x="20418" y="21231"/>
                    <a:pt x="20802" y="21802"/>
                  </a:cubicBezTo>
                  <a:cubicBezTo>
                    <a:pt x="20976" y="22050"/>
                    <a:pt x="21137" y="22310"/>
                    <a:pt x="21323" y="22533"/>
                  </a:cubicBezTo>
                  <a:cubicBezTo>
                    <a:pt x="21497" y="22756"/>
                    <a:pt x="21670" y="22979"/>
                    <a:pt x="21832" y="23203"/>
                  </a:cubicBezTo>
                  <a:cubicBezTo>
                    <a:pt x="22204" y="23662"/>
                    <a:pt x="22551" y="24084"/>
                    <a:pt x="22911" y="24493"/>
                  </a:cubicBezTo>
                  <a:cubicBezTo>
                    <a:pt x="23084" y="24704"/>
                    <a:pt x="23258" y="24890"/>
                    <a:pt x="23432" y="25088"/>
                  </a:cubicBezTo>
                  <a:cubicBezTo>
                    <a:pt x="23097" y="24803"/>
                    <a:pt x="22538" y="24357"/>
                    <a:pt x="22489" y="24319"/>
                  </a:cubicBezTo>
                  <a:cubicBezTo>
                    <a:pt x="21875" y="23926"/>
                    <a:pt x="20729" y="23521"/>
                    <a:pt x="19743" y="23521"/>
                  </a:cubicBezTo>
                  <a:cubicBezTo>
                    <a:pt x="19237" y="23521"/>
                    <a:pt x="18774" y="23628"/>
                    <a:pt x="18445" y="23897"/>
                  </a:cubicBezTo>
                  <a:cubicBezTo>
                    <a:pt x="17764" y="24456"/>
                    <a:pt x="17800" y="25473"/>
                    <a:pt x="18409" y="26080"/>
                  </a:cubicBezTo>
                  <a:cubicBezTo>
                    <a:pt x="18883" y="26545"/>
                    <a:pt x="19624" y="26705"/>
                    <a:pt x="20313" y="26705"/>
                  </a:cubicBezTo>
                  <a:cubicBezTo>
                    <a:pt x="20526" y="26705"/>
                    <a:pt x="20733" y="26690"/>
                    <a:pt x="20926" y="26664"/>
                  </a:cubicBezTo>
                  <a:cubicBezTo>
                    <a:pt x="21832" y="26527"/>
                    <a:pt x="23469" y="25485"/>
                    <a:pt x="23668" y="25361"/>
                  </a:cubicBezTo>
                  <a:cubicBezTo>
                    <a:pt x="24101" y="25857"/>
                    <a:pt x="24536" y="26328"/>
                    <a:pt x="24945" y="26763"/>
                  </a:cubicBezTo>
                  <a:cubicBezTo>
                    <a:pt x="26223" y="28139"/>
                    <a:pt x="27351" y="29244"/>
                    <a:pt x="28145" y="30000"/>
                  </a:cubicBezTo>
                  <a:cubicBezTo>
                    <a:pt x="28952" y="30757"/>
                    <a:pt x="29423" y="31179"/>
                    <a:pt x="29423" y="31179"/>
                  </a:cubicBezTo>
                  <a:lnTo>
                    <a:pt x="29435" y="31179"/>
                  </a:lnTo>
                  <a:cubicBezTo>
                    <a:pt x="29518" y="31250"/>
                    <a:pt x="29619" y="31285"/>
                    <a:pt x="29719" y="31285"/>
                  </a:cubicBezTo>
                  <a:cubicBezTo>
                    <a:pt x="29843" y="31285"/>
                    <a:pt x="29966" y="31232"/>
                    <a:pt x="30055" y="31129"/>
                  </a:cubicBezTo>
                  <a:cubicBezTo>
                    <a:pt x="30204" y="30942"/>
                    <a:pt x="30179" y="30670"/>
                    <a:pt x="29994" y="30521"/>
                  </a:cubicBezTo>
                  <a:cubicBezTo>
                    <a:pt x="29994" y="30521"/>
                    <a:pt x="29522" y="30124"/>
                    <a:pt x="28715" y="29393"/>
                  </a:cubicBezTo>
                  <a:cubicBezTo>
                    <a:pt x="27910" y="28660"/>
                    <a:pt x="26781" y="27594"/>
                    <a:pt x="25466" y="26254"/>
                  </a:cubicBezTo>
                  <a:cubicBezTo>
                    <a:pt x="25094" y="25870"/>
                    <a:pt x="24697" y="25448"/>
                    <a:pt x="24300" y="25026"/>
                  </a:cubicBezTo>
                  <a:cubicBezTo>
                    <a:pt x="24473" y="24853"/>
                    <a:pt x="25788" y="23426"/>
                    <a:pt x="26086" y="22558"/>
                  </a:cubicBezTo>
                  <a:cubicBezTo>
                    <a:pt x="26347" y="21777"/>
                    <a:pt x="26471" y="20710"/>
                    <a:pt x="25975" y="19991"/>
                  </a:cubicBezTo>
                  <a:cubicBezTo>
                    <a:pt x="25677" y="19555"/>
                    <a:pt x="25191" y="19299"/>
                    <a:pt x="24703" y="19299"/>
                  </a:cubicBezTo>
                  <a:cubicBezTo>
                    <a:pt x="24398" y="19299"/>
                    <a:pt x="24091" y="19399"/>
                    <a:pt x="23828" y="19618"/>
                  </a:cubicBezTo>
                  <a:cubicBezTo>
                    <a:pt x="22874" y="20412"/>
                    <a:pt x="23084" y="22645"/>
                    <a:pt x="23494" y="23662"/>
                  </a:cubicBezTo>
                  <a:cubicBezTo>
                    <a:pt x="23519" y="23736"/>
                    <a:pt x="23928" y="24468"/>
                    <a:pt x="24139" y="24840"/>
                  </a:cubicBezTo>
                  <a:cubicBezTo>
                    <a:pt x="23903" y="24580"/>
                    <a:pt x="23655" y="24332"/>
                    <a:pt x="23407" y="24046"/>
                  </a:cubicBezTo>
                  <a:cubicBezTo>
                    <a:pt x="23059" y="23662"/>
                    <a:pt x="22687" y="23227"/>
                    <a:pt x="22340" y="22819"/>
                  </a:cubicBezTo>
                  <a:cubicBezTo>
                    <a:pt x="22154" y="22595"/>
                    <a:pt x="21981" y="22372"/>
                    <a:pt x="21794" y="22149"/>
                  </a:cubicBezTo>
                  <a:cubicBezTo>
                    <a:pt x="21609" y="21926"/>
                    <a:pt x="21460" y="21689"/>
                    <a:pt x="21286" y="21454"/>
                  </a:cubicBezTo>
                  <a:cubicBezTo>
                    <a:pt x="21050" y="21119"/>
                    <a:pt x="20815" y="20747"/>
                    <a:pt x="20579" y="20375"/>
                  </a:cubicBezTo>
                  <a:cubicBezTo>
                    <a:pt x="21000" y="20040"/>
                    <a:pt x="22216" y="19023"/>
                    <a:pt x="22588" y="18316"/>
                  </a:cubicBezTo>
                  <a:cubicBezTo>
                    <a:pt x="22973" y="17584"/>
                    <a:pt x="23246" y="16542"/>
                    <a:pt x="22874" y="15749"/>
                  </a:cubicBezTo>
                  <a:cubicBezTo>
                    <a:pt x="22613" y="15210"/>
                    <a:pt x="22079" y="14860"/>
                    <a:pt x="21518" y="14860"/>
                  </a:cubicBezTo>
                  <a:cubicBezTo>
                    <a:pt x="21278" y="14860"/>
                    <a:pt x="21033" y="14924"/>
                    <a:pt x="20802" y="15066"/>
                  </a:cubicBezTo>
                  <a:cubicBezTo>
                    <a:pt x="19748" y="15699"/>
                    <a:pt x="19611" y="17932"/>
                    <a:pt x="19859" y="19010"/>
                  </a:cubicBezTo>
                  <a:cubicBezTo>
                    <a:pt x="19872" y="19048"/>
                    <a:pt x="19947" y="19271"/>
                    <a:pt x="20046" y="19531"/>
                  </a:cubicBezTo>
                  <a:cubicBezTo>
                    <a:pt x="19823" y="19159"/>
                    <a:pt x="19599" y="18800"/>
                    <a:pt x="19388" y="18428"/>
                  </a:cubicBezTo>
                  <a:cubicBezTo>
                    <a:pt x="18793" y="17348"/>
                    <a:pt x="18222" y="16245"/>
                    <a:pt x="17640" y="15128"/>
                  </a:cubicBezTo>
                  <a:cubicBezTo>
                    <a:pt x="17527" y="14905"/>
                    <a:pt x="17403" y="14669"/>
                    <a:pt x="17279" y="14446"/>
                  </a:cubicBezTo>
                  <a:cubicBezTo>
                    <a:pt x="17627" y="14161"/>
                    <a:pt x="18966" y="13069"/>
                    <a:pt x="19351" y="12325"/>
                  </a:cubicBezTo>
                  <a:cubicBezTo>
                    <a:pt x="19735" y="11593"/>
                    <a:pt x="20021" y="10551"/>
                    <a:pt x="19636" y="9757"/>
                  </a:cubicBezTo>
                  <a:cubicBezTo>
                    <a:pt x="19385" y="9219"/>
                    <a:pt x="18848" y="8869"/>
                    <a:pt x="18284" y="8869"/>
                  </a:cubicBezTo>
                  <a:cubicBezTo>
                    <a:pt x="18043" y="8869"/>
                    <a:pt x="17796" y="8934"/>
                    <a:pt x="17565" y="9075"/>
                  </a:cubicBezTo>
                  <a:cubicBezTo>
                    <a:pt x="16510" y="9707"/>
                    <a:pt x="16374" y="11940"/>
                    <a:pt x="16634" y="13020"/>
                  </a:cubicBezTo>
                  <a:cubicBezTo>
                    <a:pt x="16634" y="13056"/>
                    <a:pt x="16734" y="13317"/>
                    <a:pt x="16833" y="13615"/>
                  </a:cubicBezTo>
                  <a:cubicBezTo>
                    <a:pt x="16510" y="13020"/>
                    <a:pt x="16188" y="12424"/>
                    <a:pt x="15841" y="11854"/>
                  </a:cubicBezTo>
                  <a:cubicBezTo>
                    <a:pt x="15233" y="10837"/>
                    <a:pt x="14588" y="9869"/>
                    <a:pt x="13881" y="8988"/>
                  </a:cubicBezTo>
                  <a:cubicBezTo>
                    <a:pt x="14005" y="8889"/>
                    <a:pt x="15605" y="7648"/>
                    <a:pt x="16027" y="6818"/>
                  </a:cubicBezTo>
                  <a:cubicBezTo>
                    <a:pt x="16411" y="6086"/>
                    <a:pt x="16697" y="5044"/>
                    <a:pt x="16312" y="4263"/>
                  </a:cubicBezTo>
                  <a:cubicBezTo>
                    <a:pt x="16060" y="3715"/>
                    <a:pt x="15521" y="3368"/>
                    <a:pt x="14957" y="3368"/>
                  </a:cubicBezTo>
                  <a:cubicBezTo>
                    <a:pt x="14716" y="3368"/>
                    <a:pt x="14471" y="3431"/>
                    <a:pt x="14241" y="3568"/>
                  </a:cubicBezTo>
                  <a:cubicBezTo>
                    <a:pt x="13186" y="4213"/>
                    <a:pt x="13050" y="6446"/>
                    <a:pt x="13310" y="7513"/>
                  </a:cubicBezTo>
                  <a:cubicBezTo>
                    <a:pt x="13323" y="7599"/>
                    <a:pt x="13670" y="8554"/>
                    <a:pt x="13806" y="8889"/>
                  </a:cubicBezTo>
                  <a:cubicBezTo>
                    <a:pt x="13794" y="8877"/>
                    <a:pt x="13782" y="8864"/>
                    <a:pt x="13782" y="8852"/>
                  </a:cubicBezTo>
                  <a:cubicBezTo>
                    <a:pt x="13037" y="7934"/>
                    <a:pt x="12207" y="7140"/>
                    <a:pt x="11388" y="6433"/>
                  </a:cubicBezTo>
                  <a:cubicBezTo>
                    <a:pt x="10570" y="5726"/>
                    <a:pt x="9738" y="5131"/>
                    <a:pt x="8957" y="4610"/>
                  </a:cubicBezTo>
                  <a:cubicBezTo>
                    <a:pt x="8188" y="4076"/>
                    <a:pt x="7444" y="3643"/>
                    <a:pt x="6786" y="3258"/>
                  </a:cubicBezTo>
                  <a:cubicBezTo>
                    <a:pt x="6427" y="3047"/>
                    <a:pt x="6091" y="2874"/>
                    <a:pt x="5782" y="2700"/>
                  </a:cubicBezTo>
                  <a:lnTo>
                    <a:pt x="5807" y="2700"/>
                  </a:lnTo>
                  <a:cubicBezTo>
                    <a:pt x="5831" y="2687"/>
                    <a:pt x="4889" y="1509"/>
                    <a:pt x="4826" y="1435"/>
                  </a:cubicBezTo>
                  <a:cubicBezTo>
                    <a:pt x="4198" y="806"/>
                    <a:pt x="2806" y="0"/>
                    <a:pt x="170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487;p32"/>
          <p:cNvGrpSpPr/>
          <p:nvPr/>
        </p:nvGrpSpPr>
        <p:grpSpPr>
          <a:xfrm>
            <a:off x="1617959" y="4469004"/>
            <a:ext cx="599986" cy="623311"/>
            <a:chOff x="5863018" y="3309697"/>
            <a:chExt cx="1479755" cy="1642184"/>
          </a:xfrm>
        </p:grpSpPr>
        <p:sp>
          <p:nvSpPr>
            <p:cNvPr id="34" name="Google Shape;488;p32"/>
            <p:cNvSpPr/>
            <p:nvPr/>
          </p:nvSpPr>
          <p:spPr>
            <a:xfrm rot="171602">
              <a:off x="6289847" y="3325356"/>
              <a:ext cx="665411" cy="1511980"/>
            </a:xfrm>
            <a:custGeom>
              <a:avLst/>
              <a:gdLst/>
              <a:ahLst/>
              <a:cxnLst/>
              <a:rect l="l" t="t" r="r" b="b"/>
              <a:pathLst>
                <a:path w="15754" h="35797" extrusionOk="0">
                  <a:moveTo>
                    <a:pt x="7802" y="0"/>
                  </a:moveTo>
                  <a:cubicBezTo>
                    <a:pt x="7802" y="0"/>
                    <a:pt x="1" y="8050"/>
                    <a:pt x="50" y="17936"/>
                  </a:cubicBezTo>
                  <a:cubicBezTo>
                    <a:pt x="87" y="27822"/>
                    <a:pt x="7951" y="35797"/>
                    <a:pt x="7951" y="35797"/>
                  </a:cubicBezTo>
                  <a:cubicBezTo>
                    <a:pt x="7951" y="35797"/>
                    <a:pt x="15753" y="27747"/>
                    <a:pt x="15704" y="17874"/>
                  </a:cubicBezTo>
                  <a:cubicBezTo>
                    <a:pt x="15666" y="7988"/>
                    <a:pt x="7802" y="0"/>
                    <a:pt x="78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89;p32"/>
            <p:cNvSpPr/>
            <p:nvPr/>
          </p:nvSpPr>
          <p:spPr>
            <a:xfrm rot="171602">
              <a:off x="5878938" y="4251772"/>
              <a:ext cx="608813" cy="653331"/>
            </a:xfrm>
            <a:custGeom>
              <a:avLst/>
              <a:gdLst/>
              <a:ahLst/>
              <a:cxnLst/>
              <a:rect l="l" t="t" r="r" b="b"/>
              <a:pathLst>
                <a:path w="14414" h="15468" extrusionOk="0">
                  <a:moveTo>
                    <a:pt x="285" y="1"/>
                  </a:moveTo>
                  <a:cubicBezTo>
                    <a:pt x="285" y="1"/>
                    <a:pt x="1" y="6487"/>
                    <a:pt x="3821" y="10767"/>
                  </a:cubicBezTo>
                  <a:cubicBezTo>
                    <a:pt x="7641" y="15034"/>
                    <a:pt x="14116" y="15468"/>
                    <a:pt x="14116" y="15468"/>
                  </a:cubicBezTo>
                  <a:cubicBezTo>
                    <a:pt x="14116" y="15468"/>
                    <a:pt x="14414" y="8981"/>
                    <a:pt x="10580" y="4714"/>
                  </a:cubicBezTo>
                  <a:cubicBezTo>
                    <a:pt x="6760" y="434"/>
                    <a:pt x="286" y="1"/>
                    <a:pt x="285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90;p32"/>
            <p:cNvSpPr/>
            <p:nvPr/>
          </p:nvSpPr>
          <p:spPr>
            <a:xfrm rot="171602">
              <a:off x="6713134" y="4300853"/>
              <a:ext cx="611981" cy="631875"/>
            </a:xfrm>
            <a:custGeom>
              <a:avLst/>
              <a:gdLst/>
              <a:ahLst/>
              <a:cxnLst/>
              <a:rect l="l" t="t" r="r" b="b"/>
              <a:pathLst>
                <a:path w="14489" h="14960" extrusionOk="0">
                  <a:moveTo>
                    <a:pt x="14439" y="0"/>
                  </a:moveTo>
                  <a:cubicBezTo>
                    <a:pt x="14438" y="0"/>
                    <a:pt x="7951" y="199"/>
                    <a:pt x="3970" y="4329"/>
                  </a:cubicBezTo>
                  <a:cubicBezTo>
                    <a:pt x="1" y="8460"/>
                    <a:pt x="51" y="14959"/>
                    <a:pt x="51" y="14959"/>
                  </a:cubicBezTo>
                  <a:cubicBezTo>
                    <a:pt x="51" y="14959"/>
                    <a:pt x="6537" y="14761"/>
                    <a:pt x="10519" y="10630"/>
                  </a:cubicBezTo>
                  <a:cubicBezTo>
                    <a:pt x="14488" y="6500"/>
                    <a:pt x="14439" y="0"/>
                    <a:pt x="14439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91;p32"/>
            <p:cNvSpPr/>
            <p:nvPr/>
          </p:nvSpPr>
          <p:spPr>
            <a:xfrm rot="171602">
              <a:off x="6344840" y="3325368"/>
              <a:ext cx="555931" cy="1511980"/>
            </a:xfrm>
            <a:custGeom>
              <a:avLst/>
              <a:gdLst/>
              <a:ahLst/>
              <a:cxnLst/>
              <a:rect l="l" t="t" r="r" b="b"/>
              <a:pathLst>
                <a:path w="13162" h="35797" extrusionOk="0">
                  <a:moveTo>
                    <a:pt x="6351" y="0"/>
                  </a:moveTo>
                  <a:lnTo>
                    <a:pt x="6414" y="12417"/>
                  </a:lnTo>
                  <a:lnTo>
                    <a:pt x="6414" y="12417"/>
                  </a:lnTo>
                  <a:lnTo>
                    <a:pt x="2246" y="8807"/>
                  </a:lnTo>
                  <a:lnTo>
                    <a:pt x="2060" y="9030"/>
                  </a:lnTo>
                  <a:lnTo>
                    <a:pt x="6414" y="12789"/>
                  </a:lnTo>
                  <a:lnTo>
                    <a:pt x="6450" y="21731"/>
                  </a:lnTo>
                  <a:lnTo>
                    <a:pt x="199" y="16199"/>
                  </a:lnTo>
                  <a:lnTo>
                    <a:pt x="1" y="16411"/>
                  </a:lnTo>
                  <a:lnTo>
                    <a:pt x="6450" y="22116"/>
                  </a:lnTo>
                  <a:lnTo>
                    <a:pt x="6488" y="30265"/>
                  </a:lnTo>
                  <a:lnTo>
                    <a:pt x="1762" y="26557"/>
                  </a:lnTo>
                  <a:lnTo>
                    <a:pt x="1588" y="26780"/>
                  </a:lnTo>
                  <a:lnTo>
                    <a:pt x="6488" y="30625"/>
                  </a:lnTo>
                  <a:lnTo>
                    <a:pt x="6513" y="35797"/>
                  </a:lnTo>
                  <a:lnTo>
                    <a:pt x="6798" y="35797"/>
                  </a:lnTo>
                  <a:lnTo>
                    <a:pt x="6773" y="30513"/>
                  </a:lnTo>
                  <a:lnTo>
                    <a:pt x="6786" y="30501"/>
                  </a:lnTo>
                  <a:lnTo>
                    <a:pt x="6773" y="30488"/>
                  </a:lnTo>
                  <a:lnTo>
                    <a:pt x="6761" y="26730"/>
                  </a:lnTo>
                  <a:lnTo>
                    <a:pt x="6786" y="26755"/>
                  </a:lnTo>
                  <a:lnTo>
                    <a:pt x="13161" y="21012"/>
                  </a:lnTo>
                  <a:lnTo>
                    <a:pt x="12963" y="20801"/>
                  </a:lnTo>
                  <a:lnTo>
                    <a:pt x="6761" y="26383"/>
                  </a:lnTo>
                  <a:lnTo>
                    <a:pt x="6723" y="18693"/>
                  </a:lnTo>
                  <a:lnTo>
                    <a:pt x="6773" y="18718"/>
                  </a:lnTo>
                  <a:lnTo>
                    <a:pt x="12156" y="10841"/>
                  </a:lnTo>
                  <a:lnTo>
                    <a:pt x="11921" y="10680"/>
                  </a:lnTo>
                  <a:lnTo>
                    <a:pt x="6723" y="18283"/>
                  </a:lnTo>
                  <a:lnTo>
                    <a:pt x="664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92;p32"/>
            <p:cNvSpPr/>
            <p:nvPr/>
          </p:nvSpPr>
          <p:spPr>
            <a:xfrm rot="171602">
              <a:off x="5886275" y="4248084"/>
              <a:ext cx="593607" cy="661188"/>
            </a:xfrm>
            <a:custGeom>
              <a:avLst/>
              <a:gdLst/>
              <a:ahLst/>
              <a:cxnLst/>
              <a:rect l="l" t="t" r="r" b="b"/>
              <a:pathLst>
                <a:path w="14054" h="15654" extrusionOk="0">
                  <a:moveTo>
                    <a:pt x="224" y="0"/>
                  </a:moveTo>
                  <a:lnTo>
                    <a:pt x="0" y="187"/>
                  </a:lnTo>
                  <a:lnTo>
                    <a:pt x="4714" y="5446"/>
                  </a:lnTo>
                  <a:lnTo>
                    <a:pt x="1649" y="5483"/>
                  </a:lnTo>
                  <a:lnTo>
                    <a:pt x="1662" y="5769"/>
                  </a:lnTo>
                  <a:lnTo>
                    <a:pt x="4962" y="5731"/>
                  </a:lnTo>
                  <a:lnTo>
                    <a:pt x="8311" y="9477"/>
                  </a:lnTo>
                  <a:lnTo>
                    <a:pt x="3609" y="9477"/>
                  </a:lnTo>
                  <a:lnTo>
                    <a:pt x="3609" y="9763"/>
                  </a:lnTo>
                  <a:lnTo>
                    <a:pt x="8571" y="9763"/>
                  </a:lnTo>
                  <a:lnTo>
                    <a:pt x="11622" y="13173"/>
                  </a:lnTo>
                  <a:lnTo>
                    <a:pt x="8261" y="13371"/>
                  </a:lnTo>
                  <a:lnTo>
                    <a:pt x="8286" y="13657"/>
                  </a:lnTo>
                  <a:lnTo>
                    <a:pt x="11858" y="13446"/>
                  </a:lnTo>
                  <a:lnTo>
                    <a:pt x="13843" y="15654"/>
                  </a:lnTo>
                  <a:lnTo>
                    <a:pt x="14053" y="15468"/>
                  </a:lnTo>
                  <a:lnTo>
                    <a:pt x="10580" y="11585"/>
                  </a:lnTo>
                  <a:lnTo>
                    <a:pt x="11139" y="6649"/>
                  </a:lnTo>
                  <a:lnTo>
                    <a:pt x="10853" y="6624"/>
                  </a:lnTo>
                  <a:lnTo>
                    <a:pt x="10332" y="11301"/>
                  </a:lnTo>
                  <a:lnTo>
                    <a:pt x="7467" y="8100"/>
                  </a:lnTo>
                  <a:lnTo>
                    <a:pt x="7492" y="8100"/>
                  </a:lnTo>
                  <a:lnTo>
                    <a:pt x="6797" y="2605"/>
                  </a:lnTo>
                  <a:lnTo>
                    <a:pt x="6512" y="2643"/>
                  </a:lnTo>
                  <a:lnTo>
                    <a:pt x="7157" y="775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93;p32"/>
            <p:cNvSpPr/>
            <p:nvPr/>
          </p:nvSpPr>
          <p:spPr>
            <a:xfrm rot="171602">
              <a:off x="6710515" y="4296658"/>
              <a:ext cx="616669" cy="640238"/>
            </a:xfrm>
            <a:custGeom>
              <a:avLst/>
              <a:gdLst/>
              <a:ahLst/>
              <a:cxnLst/>
              <a:rect l="l" t="t" r="r" b="b"/>
              <a:pathLst>
                <a:path w="14600" h="15158" extrusionOk="0">
                  <a:moveTo>
                    <a:pt x="14402" y="0"/>
                  </a:moveTo>
                  <a:lnTo>
                    <a:pt x="9502" y="5086"/>
                  </a:lnTo>
                  <a:lnTo>
                    <a:pt x="9242" y="2046"/>
                  </a:lnTo>
                  <a:lnTo>
                    <a:pt x="8956" y="2071"/>
                  </a:lnTo>
                  <a:lnTo>
                    <a:pt x="9242" y="5358"/>
                  </a:lnTo>
                  <a:lnTo>
                    <a:pt x="5756" y="8980"/>
                  </a:lnTo>
                  <a:lnTo>
                    <a:pt x="5396" y="4292"/>
                  </a:lnTo>
                  <a:lnTo>
                    <a:pt x="5111" y="4304"/>
                  </a:lnTo>
                  <a:lnTo>
                    <a:pt x="5483" y="9253"/>
                  </a:lnTo>
                  <a:lnTo>
                    <a:pt x="2320" y="12553"/>
                  </a:lnTo>
                  <a:lnTo>
                    <a:pt x="1874" y="9228"/>
                  </a:lnTo>
                  <a:lnTo>
                    <a:pt x="1588" y="9265"/>
                  </a:lnTo>
                  <a:lnTo>
                    <a:pt x="2059" y="12813"/>
                  </a:lnTo>
                  <a:lnTo>
                    <a:pt x="0" y="14959"/>
                  </a:lnTo>
                  <a:lnTo>
                    <a:pt x="212" y="15157"/>
                  </a:lnTo>
                  <a:lnTo>
                    <a:pt x="3821" y="11399"/>
                  </a:lnTo>
                  <a:lnTo>
                    <a:pt x="8782" y="11597"/>
                  </a:lnTo>
                  <a:lnTo>
                    <a:pt x="8795" y="11299"/>
                  </a:lnTo>
                  <a:lnTo>
                    <a:pt x="4094" y="11126"/>
                  </a:lnTo>
                  <a:lnTo>
                    <a:pt x="7059" y="8038"/>
                  </a:lnTo>
                  <a:lnTo>
                    <a:pt x="7070" y="8050"/>
                  </a:lnTo>
                  <a:lnTo>
                    <a:pt x="12491" y="6958"/>
                  </a:lnTo>
                  <a:lnTo>
                    <a:pt x="12442" y="6673"/>
                  </a:lnTo>
                  <a:lnTo>
                    <a:pt x="7393" y="7702"/>
                  </a:lnTo>
                  <a:lnTo>
                    <a:pt x="7393" y="7702"/>
                  </a:lnTo>
                  <a:lnTo>
                    <a:pt x="14600" y="199"/>
                  </a:lnTo>
                  <a:lnTo>
                    <a:pt x="1440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991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5"/>
          <p:cNvSpPr/>
          <p:nvPr/>
        </p:nvSpPr>
        <p:spPr>
          <a:xfrm>
            <a:off x="1667700" y="1792175"/>
            <a:ext cx="1011000" cy="101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5"/>
          <p:cNvSpPr/>
          <p:nvPr/>
        </p:nvSpPr>
        <p:spPr>
          <a:xfrm>
            <a:off x="4066988" y="1792175"/>
            <a:ext cx="1011000" cy="101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5"/>
          <p:cNvSpPr/>
          <p:nvPr/>
        </p:nvSpPr>
        <p:spPr>
          <a:xfrm>
            <a:off x="6465338" y="1792175"/>
            <a:ext cx="1011000" cy="101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5"/>
          <p:cNvSpPr txBox="1">
            <a:spLocks noGrp="1"/>
          </p:cNvSpPr>
          <p:nvPr>
            <p:ph type="title" idx="6"/>
          </p:nvPr>
        </p:nvSpPr>
        <p:spPr>
          <a:xfrm>
            <a:off x="705000" y="341500"/>
            <a:ext cx="77340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BAGUS SARTONO</a:t>
            </a:r>
            <a:endParaRPr dirty="0"/>
          </a:p>
        </p:txBody>
      </p:sp>
      <p:sp>
        <p:nvSpPr>
          <p:cNvPr id="749" name="Google Shape;749;p35"/>
          <p:cNvSpPr txBox="1">
            <a:spLocks noGrp="1"/>
          </p:cNvSpPr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Di IPB UNIVERSITY</a:t>
            </a:r>
            <a:endParaRPr dirty="0"/>
          </a:p>
        </p:txBody>
      </p:sp>
      <p:sp>
        <p:nvSpPr>
          <p:cNvPr id="750" name="Google Shape;750;p35"/>
          <p:cNvSpPr txBox="1">
            <a:spLocks noGrp="1"/>
          </p:cNvSpPr>
          <p:nvPr>
            <p:ph type="subTitle" idx="1"/>
          </p:nvPr>
        </p:nvSpPr>
        <p:spPr>
          <a:xfrm>
            <a:off x="1146629" y="3340500"/>
            <a:ext cx="2082799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err="1" smtClean="0"/>
              <a:t>Dosen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Sekretaris</a:t>
            </a:r>
            <a:r>
              <a:rPr lang="en-US" sz="1400" dirty="0" smtClean="0"/>
              <a:t> </a:t>
            </a:r>
            <a:r>
              <a:rPr lang="en-US" sz="1400" dirty="0" err="1" smtClean="0"/>
              <a:t>Departemen</a:t>
            </a:r>
            <a:r>
              <a:rPr lang="en-US" sz="1400" dirty="0" smtClean="0"/>
              <a:t> di </a:t>
            </a:r>
            <a:r>
              <a:rPr lang="en-US" sz="1400" dirty="0" err="1" smtClean="0"/>
              <a:t>Departemen</a:t>
            </a:r>
            <a:r>
              <a:rPr lang="en-US" sz="1400" dirty="0" smtClean="0"/>
              <a:t> </a:t>
            </a:r>
            <a:r>
              <a:rPr lang="en-US" sz="1400" dirty="0" err="1" smtClean="0"/>
              <a:t>Statistika</a:t>
            </a:r>
            <a:r>
              <a:rPr lang="en-US" sz="1400" dirty="0" smtClean="0"/>
              <a:t> FMIPA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err="1" smtClean="0"/>
              <a:t>Koordinator</a:t>
            </a:r>
            <a:r>
              <a:rPr lang="en-US" sz="1400" dirty="0" smtClean="0"/>
              <a:t> Working Group Data Mining FMIPA</a:t>
            </a:r>
            <a:endParaRPr sz="1400" dirty="0"/>
          </a:p>
        </p:txBody>
      </p:sp>
      <p:sp>
        <p:nvSpPr>
          <p:cNvPr id="751" name="Google Shape;751;p35"/>
          <p:cNvSpPr txBox="1">
            <a:spLocks noGrp="1"/>
          </p:cNvSpPr>
          <p:nvPr>
            <p:ph type="title" idx="2"/>
          </p:nvPr>
        </p:nvSpPr>
        <p:spPr>
          <a:xfrm>
            <a:off x="3651315" y="2803175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PENDIDIKAN</a:t>
            </a:r>
            <a:endParaRPr dirty="0"/>
          </a:p>
        </p:txBody>
      </p:sp>
      <p:sp>
        <p:nvSpPr>
          <p:cNvPr id="752" name="Google Shape;752;p35"/>
          <p:cNvSpPr txBox="1">
            <a:spLocks noGrp="1"/>
          </p:cNvSpPr>
          <p:nvPr>
            <p:ph type="subTitle" idx="3"/>
          </p:nvPr>
        </p:nvSpPr>
        <p:spPr>
          <a:xfrm>
            <a:off x="3569952" y="3340500"/>
            <a:ext cx="1964806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err="1" smtClean="0"/>
              <a:t>Sarjana</a:t>
            </a:r>
            <a:r>
              <a:rPr lang="en-US" sz="1400" dirty="0" smtClean="0"/>
              <a:t> </a:t>
            </a:r>
            <a:r>
              <a:rPr lang="en-US" sz="1400" dirty="0" err="1" smtClean="0"/>
              <a:t>Statistika</a:t>
            </a:r>
            <a:r>
              <a:rPr lang="en-US" sz="1400" dirty="0" smtClean="0"/>
              <a:t> – IPB University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Magister </a:t>
            </a:r>
            <a:r>
              <a:rPr lang="en-US" sz="1400" dirty="0" err="1" smtClean="0"/>
              <a:t>Sains</a:t>
            </a:r>
            <a:r>
              <a:rPr lang="en-US" sz="1400" dirty="0" smtClean="0"/>
              <a:t> </a:t>
            </a:r>
            <a:r>
              <a:rPr lang="en-US" sz="1400" dirty="0" err="1" smtClean="0"/>
              <a:t>Statistika</a:t>
            </a:r>
            <a:r>
              <a:rPr lang="en-US" sz="1400" dirty="0" smtClean="0"/>
              <a:t> – IPB University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PhD Applied Economics – </a:t>
            </a:r>
            <a:r>
              <a:rPr lang="en-US" sz="1400" dirty="0" err="1" smtClean="0"/>
              <a:t>Universiteit</a:t>
            </a:r>
            <a:r>
              <a:rPr lang="en-US" sz="1400" dirty="0" smtClean="0"/>
              <a:t> </a:t>
            </a:r>
            <a:r>
              <a:rPr lang="en-US" sz="1400" dirty="0" err="1" smtClean="0"/>
              <a:t>Antwerpen</a:t>
            </a:r>
            <a:endParaRPr sz="1400" dirty="0"/>
          </a:p>
        </p:txBody>
      </p:sp>
      <p:sp>
        <p:nvSpPr>
          <p:cNvPr id="753" name="Google Shape;753;p35"/>
          <p:cNvSpPr txBox="1">
            <a:spLocks noGrp="1"/>
          </p:cNvSpPr>
          <p:nvPr>
            <p:ph type="title" idx="4"/>
          </p:nvPr>
        </p:nvSpPr>
        <p:spPr>
          <a:xfrm>
            <a:off x="6051952" y="2803175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LAIN-LAIN</a:t>
            </a:r>
            <a:endParaRPr dirty="0"/>
          </a:p>
        </p:txBody>
      </p:sp>
      <p:sp>
        <p:nvSpPr>
          <p:cNvPr id="754" name="Google Shape;754;p35"/>
          <p:cNvSpPr txBox="1">
            <a:spLocks noGrp="1"/>
          </p:cNvSpPr>
          <p:nvPr>
            <p:ph type="subTitle" idx="5"/>
          </p:nvPr>
        </p:nvSpPr>
        <p:spPr>
          <a:xfrm>
            <a:off x="6052849" y="3340500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Wakil </a:t>
            </a:r>
            <a:r>
              <a:rPr lang="en-US" sz="1400" dirty="0" err="1" smtClean="0"/>
              <a:t>Ketua</a:t>
            </a:r>
            <a:r>
              <a:rPr lang="en-US" sz="1400" dirty="0" smtClean="0"/>
              <a:t> FORSTAT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Trainer, </a:t>
            </a:r>
            <a:r>
              <a:rPr lang="en-US" sz="1400" dirty="0" err="1" smtClean="0"/>
              <a:t>Konsultan</a:t>
            </a:r>
            <a:r>
              <a:rPr lang="en-US" sz="1400" dirty="0" smtClean="0"/>
              <a:t>, </a:t>
            </a:r>
            <a:r>
              <a:rPr lang="en-US" sz="1400" dirty="0" err="1" smtClean="0"/>
              <a:t>Penulis</a:t>
            </a:r>
            <a:endParaRPr lang="en-US" sz="140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WA: 0852-1523-1823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bagusco@apps.ipb.ac.id</a:t>
            </a:r>
            <a:endParaRPr sz="1400" dirty="0"/>
          </a:p>
        </p:txBody>
      </p:sp>
      <p:grpSp>
        <p:nvGrpSpPr>
          <p:cNvPr id="755" name="Google Shape;755;p35"/>
          <p:cNvGrpSpPr/>
          <p:nvPr/>
        </p:nvGrpSpPr>
        <p:grpSpPr>
          <a:xfrm>
            <a:off x="1921178" y="2038130"/>
            <a:ext cx="502297" cy="579853"/>
            <a:chOff x="1539650" y="238125"/>
            <a:chExt cx="4521125" cy="5219200"/>
          </a:xfrm>
        </p:grpSpPr>
        <p:sp>
          <p:nvSpPr>
            <p:cNvPr id="756" name="Google Shape;756;p35"/>
            <p:cNvSpPr/>
            <p:nvPr/>
          </p:nvSpPr>
          <p:spPr>
            <a:xfrm>
              <a:off x="1539650" y="238125"/>
              <a:ext cx="4521125" cy="5219200"/>
            </a:xfrm>
            <a:custGeom>
              <a:avLst/>
              <a:gdLst/>
              <a:ahLst/>
              <a:cxnLst/>
              <a:rect l="l" t="t" r="r" b="b"/>
              <a:pathLst>
                <a:path w="180845" h="208768" extrusionOk="0">
                  <a:moveTo>
                    <a:pt x="71307" y="6524"/>
                  </a:moveTo>
                  <a:cubicBezTo>
                    <a:pt x="73232" y="6524"/>
                    <a:pt x="75026" y="7274"/>
                    <a:pt x="76396" y="8644"/>
                  </a:cubicBezTo>
                  <a:lnTo>
                    <a:pt x="88661" y="20909"/>
                  </a:lnTo>
                  <a:lnTo>
                    <a:pt x="79952" y="20909"/>
                  </a:lnTo>
                  <a:cubicBezTo>
                    <a:pt x="78027" y="20909"/>
                    <a:pt x="76233" y="20159"/>
                    <a:pt x="74863" y="18822"/>
                  </a:cubicBezTo>
                  <a:lnTo>
                    <a:pt x="62598" y="6524"/>
                  </a:lnTo>
                  <a:close/>
                  <a:moveTo>
                    <a:pt x="92217" y="6524"/>
                  </a:moveTo>
                  <a:cubicBezTo>
                    <a:pt x="94141" y="6524"/>
                    <a:pt x="95935" y="7274"/>
                    <a:pt x="97305" y="8644"/>
                  </a:cubicBezTo>
                  <a:lnTo>
                    <a:pt x="109570" y="20909"/>
                  </a:lnTo>
                  <a:lnTo>
                    <a:pt x="100894" y="20909"/>
                  </a:lnTo>
                  <a:cubicBezTo>
                    <a:pt x="98969" y="20909"/>
                    <a:pt x="97142" y="20159"/>
                    <a:pt x="95805" y="18822"/>
                  </a:cubicBezTo>
                  <a:lnTo>
                    <a:pt x="83507" y="6524"/>
                  </a:lnTo>
                  <a:close/>
                  <a:moveTo>
                    <a:pt x="50365" y="6524"/>
                  </a:moveTo>
                  <a:cubicBezTo>
                    <a:pt x="52290" y="6524"/>
                    <a:pt x="54117" y="7274"/>
                    <a:pt x="55454" y="8644"/>
                  </a:cubicBezTo>
                  <a:lnTo>
                    <a:pt x="70263" y="23421"/>
                  </a:lnTo>
                  <a:cubicBezTo>
                    <a:pt x="72840" y="26031"/>
                    <a:pt x="76298" y="27466"/>
                    <a:pt x="79952" y="27466"/>
                  </a:cubicBezTo>
                  <a:lnTo>
                    <a:pt x="170602" y="27466"/>
                  </a:lnTo>
                  <a:cubicBezTo>
                    <a:pt x="172657" y="27466"/>
                    <a:pt x="174321" y="29130"/>
                    <a:pt x="174321" y="31152"/>
                  </a:cubicBezTo>
                  <a:lnTo>
                    <a:pt x="174321" y="156673"/>
                  </a:lnTo>
                  <a:cubicBezTo>
                    <a:pt x="174321" y="158728"/>
                    <a:pt x="172657" y="160392"/>
                    <a:pt x="170602" y="160392"/>
                  </a:cubicBezTo>
                  <a:lnTo>
                    <a:pt x="114627" y="160392"/>
                  </a:lnTo>
                  <a:lnTo>
                    <a:pt x="114627" y="142745"/>
                  </a:lnTo>
                  <a:cubicBezTo>
                    <a:pt x="114627" y="140918"/>
                    <a:pt x="113159" y="139483"/>
                    <a:pt x="111332" y="139483"/>
                  </a:cubicBezTo>
                  <a:lnTo>
                    <a:pt x="69513" y="139483"/>
                  </a:lnTo>
                  <a:cubicBezTo>
                    <a:pt x="67687" y="139483"/>
                    <a:pt x="66219" y="140918"/>
                    <a:pt x="66219" y="142745"/>
                  </a:cubicBezTo>
                  <a:lnTo>
                    <a:pt x="66219" y="160392"/>
                  </a:lnTo>
                  <a:lnTo>
                    <a:pt x="10243" y="160392"/>
                  </a:lnTo>
                  <a:cubicBezTo>
                    <a:pt x="8188" y="160392"/>
                    <a:pt x="6524" y="158728"/>
                    <a:pt x="6524" y="156673"/>
                  </a:cubicBezTo>
                  <a:lnTo>
                    <a:pt x="6524" y="10243"/>
                  </a:lnTo>
                  <a:cubicBezTo>
                    <a:pt x="6524" y="8188"/>
                    <a:pt x="8188" y="6524"/>
                    <a:pt x="10243" y="6524"/>
                  </a:cubicBezTo>
                  <a:close/>
                  <a:moveTo>
                    <a:pt x="108070" y="146007"/>
                  </a:moveTo>
                  <a:lnTo>
                    <a:pt x="108070" y="177615"/>
                  </a:lnTo>
                  <a:cubicBezTo>
                    <a:pt x="108070" y="179409"/>
                    <a:pt x="109538" y="180877"/>
                    <a:pt x="111332" y="180877"/>
                  </a:cubicBezTo>
                  <a:lnTo>
                    <a:pt x="115964" y="180877"/>
                  </a:lnTo>
                  <a:lnTo>
                    <a:pt x="90423" y="201297"/>
                  </a:lnTo>
                  <a:lnTo>
                    <a:pt x="64881" y="180877"/>
                  </a:lnTo>
                  <a:lnTo>
                    <a:pt x="69513" y="180877"/>
                  </a:lnTo>
                  <a:cubicBezTo>
                    <a:pt x="71307" y="180877"/>
                    <a:pt x="72775" y="179409"/>
                    <a:pt x="72775" y="177615"/>
                  </a:cubicBezTo>
                  <a:lnTo>
                    <a:pt x="72775" y="146007"/>
                  </a:lnTo>
                  <a:close/>
                  <a:moveTo>
                    <a:pt x="10243" y="0"/>
                  </a:moveTo>
                  <a:cubicBezTo>
                    <a:pt x="4567" y="0"/>
                    <a:pt x="0" y="4599"/>
                    <a:pt x="0" y="10243"/>
                  </a:cubicBezTo>
                  <a:lnTo>
                    <a:pt x="0" y="156673"/>
                  </a:lnTo>
                  <a:cubicBezTo>
                    <a:pt x="0" y="162316"/>
                    <a:pt x="4567" y="166916"/>
                    <a:pt x="10243" y="166916"/>
                  </a:cubicBezTo>
                  <a:lnTo>
                    <a:pt x="66219" y="166916"/>
                  </a:lnTo>
                  <a:lnTo>
                    <a:pt x="66219" y="174321"/>
                  </a:lnTo>
                  <a:lnTo>
                    <a:pt x="55552" y="174321"/>
                  </a:lnTo>
                  <a:cubicBezTo>
                    <a:pt x="54182" y="174321"/>
                    <a:pt x="52942" y="175201"/>
                    <a:pt x="52486" y="176539"/>
                  </a:cubicBezTo>
                  <a:cubicBezTo>
                    <a:pt x="51996" y="177844"/>
                    <a:pt x="52420" y="179279"/>
                    <a:pt x="53530" y="180160"/>
                  </a:cubicBezTo>
                  <a:lnTo>
                    <a:pt x="88368" y="208049"/>
                  </a:lnTo>
                  <a:cubicBezTo>
                    <a:pt x="88987" y="208539"/>
                    <a:pt x="89705" y="208767"/>
                    <a:pt x="90423" y="208767"/>
                  </a:cubicBezTo>
                  <a:cubicBezTo>
                    <a:pt x="91140" y="208767"/>
                    <a:pt x="91858" y="208539"/>
                    <a:pt x="92478" y="208049"/>
                  </a:cubicBezTo>
                  <a:lnTo>
                    <a:pt x="127316" y="180160"/>
                  </a:lnTo>
                  <a:cubicBezTo>
                    <a:pt x="128425" y="179279"/>
                    <a:pt x="128849" y="177844"/>
                    <a:pt x="128359" y="176539"/>
                  </a:cubicBezTo>
                  <a:cubicBezTo>
                    <a:pt x="127903" y="175201"/>
                    <a:pt x="126663" y="174321"/>
                    <a:pt x="125293" y="174321"/>
                  </a:cubicBezTo>
                  <a:lnTo>
                    <a:pt x="114627" y="174321"/>
                  </a:lnTo>
                  <a:lnTo>
                    <a:pt x="114627" y="166916"/>
                  </a:lnTo>
                  <a:lnTo>
                    <a:pt x="170602" y="166916"/>
                  </a:lnTo>
                  <a:cubicBezTo>
                    <a:pt x="176278" y="166916"/>
                    <a:pt x="180845" y="162316"/>
                    <a:pt x="180845" y="156673"/>
                  </a:cubicBezTo>
                  <a:lnTo>
                    <a:pt x="180845" y="31152"/>
                  </a:lnTo>
                  <a:cubicBezTo>
                    <a:pt x="180845" y="25509"/>
                    <a:pt x="176278" y="20909"/>
                    <a:pt x="170602" y="20909"/>
                  </a:cubicBezTo>
                  <a:lnTo>
                    <a:pt x="121803" y="20909"/>
                  </a:lnTo>
                  <a:cubicBezTo>
                    <a:pt x="119878" y="20909"/>
                    <a:pt x="118084" y="20159"/>
                    <a:pt x="116714" y="18822"/>
                  </a:cubicBezTo>
                  <a:lnTo>
                    <a:pt x="101937" y="4012"/>
                  </a:lnTo>
                  <a:cubicBezTo>
                    <a:pt x="99328" y="1435"/>
                    <a:pt x="95870" y="0"/>
                    <a:pt x="9221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2497850" y="1197125"/>
              <a:ext cx="2604725" cy="2342150"/>
            </a:xfrm>
            <a:custGeom>
              <a:avLst/>
              <a:gdLst/>
              <a:ahLst/>
              <a:cxnLst/>
              <a:rect l="l" t="t" r="r" b="b"/>
              <a:pathLst>
                <a:path w="104189" h="93686" extrusionOk="0">
                  <a:moveTo>
                    <a:pt x="52095" y="6721"/>
                  </a:moveTo>
                  <a:lnTo>
                    <a:pt x="97632" y="22998"/>
                  </a:lnTo>
                  <a:lnTo>
                    <a:pt x="97632" y="27891"/>
                  </a:lnTo>
                  <a:lnTo>
                    <a:pt x="6557" y="27891"/>
                  </a:lnTo>
                  <a:lnTo>
                    <a:pt x="6557" y="22998"/>
                  </a:lnTo>
                  <a:lnTo>
                    <a:pt x="52095" y="6721"/>
                  </a:lnTo>
                  <a:close/>
                  <a:moveTo>
                    <a:pt x="20943" y="34415"/>
                  </a:moveTo>
                  <a:lnTo>
                    <a:pt x="20943" y="73200"/>
                  </a:lnTo>
                  <a:lnTo>
                    <a:pt x="13538" y="73200"/>
                  </a:lnTo>
                  <a:lnTo>
                    <a:pt x="13538" y="34415"/>
                  </a:lnTo>
                  <a:close/>
                  <a:moveTo>
                    <a:pt x="34871" y="34415"/>
                  </a:moveTo>
                  <a:lnTo>
                    <a:pt x="34871" y="73200"/>
                  </a:lnTo>
                  <a:lnTo>
                    <a:pt x="27467" y="73200"/>
                  </a:lnTo>
                  <a:lnTo>
                    <a:pt x="27467" y="34415"/>
                  </a:lnTo>
                  <a:close/>
                  <a:moveTo>
                    <a:pt x="48833" y="34415"/>
                  </a:moveTo>
                  <a:lnTo>
                    <a:pt x="48833" y="73200"/>
                  </a:lnTo>
                  <a:lnTo>
                    <a:pt x="41428" y="73200"/>
                  </a:lnTo>
                  <a:lnTo>
                    <a:pt x="41428" y="34415"/>
                  </a:lnTo>
                  <a:close/>
                  <a:moveTo>
                    <a:pt x="62761" y="34415"/>
                  </a:moveTo>
                  <a:lnTo>
                    <a:pt x="62761" y="73200"/>
                  </a:lnTo>
                  <a:lnTo>
                    <a:pt x="55357" y="73200"/>
                  </a:lnTo>
                  <a:lnTo>
                    <a:pt x="55357" y="34415"/>
                  </a:lnTo>
                  <a:close/>
                  <a:moveTo>
                    <a:pt x="76723" y="34415"/>
                  </a:moveTo>
                  <a:lnTo>
                    <a:pt x="76723" y="73200"/>
                  </a:lnTo>
                  <a:lnTo>
                    <a:pt x="69318" y="73200"/>
                  </a:lnTo>
                  <a:lnTo>
                    <a:pt x="69318" y="34415"/>
                  </a:lnTo>
                  <a:close/>
                  <a:moveTo>
                    <a:pt x="90651" y="34415"/>
                  </a:moveTo>
                  <a:lnTo>
                    <a:pt x="90651" y="73200"/>
                  </a:lnTo>
                  <a:lnTo>
                    <a:pt x="83247" y="73200"/>
                  </a:lnTo>
                  <a:lnTo>
                    <a:pt x="83247" y="34415"/>
                  </a:lnTo>
                  <a:close/>
                  <a:moveTo>
                    <a:pt x="97632" y="79757"/>
                  </a:moveTo>
                  <a:lnTo>
                    <a:pt x="97632" y="87161"/>
                  </a:lnTo>
                  <a:lnTo>
                    <a:pt x="6557" y="87161"/>
                  </a:lnTo>
                  <a:lnTo>
                    <a:pt x="6557" y="79757"/>
                  </a:lnTo>
                  <a:close/>
                  <a:moveTo>
                    <a:pt x="52095" y="1"/>
                  </a:moveTo>
                  <a:cubicBezTo>
                    <a:pt x="51719" y="1"/>
                    <a:pt x="51344" y="66"/>
                    <a:pt x="50985" y="197"/>
                  </a:cubicBezTo>
                  <a:lnTo>
                    <a:pt x="2186" y="17616"/>
                  </a:lnTo>
                  <a:cubicBezTo>
                    <a:pt x="881" y="18072"/>
                    <a:pt x="1" y="19312"/>
                    <a:pt x="1" y="20682"/>
                  </a:cubicBezTo>
                  <a:lnTo>
                    <a:pt x="1" y="31153"/>
                  </a:lnTo>
                  <a:cubicBezTo>
                    <a:pt x="1" y="32947"/>
                    <a:pt x="1469" y="34415"/>
                    <a:pt x="3295" y="34415"/>
                  </a:cubicBezTo>
                  <a:lnTo>
                    <a:pt x="6981" y="34415"/>
                  </a:lnTo>
                  <a:lnTo>
                    <a:pt x="6981" y="73200"/>
                  </a:lnTo>
                  <a:lnTo>
                    <a:pt x="3295" y="73200"/>
                  </a:lnTo>
                  <a:cubicBezTo>
                    <a:pt x="1469" y="73200"/>
                    <a:pt x="1" y="74668"/>
                    <a:pt x="1" y="76495"/>
                  </a:cubicBezTo>
                  <a:lnTo>
                    <a:pt x="1" y="90423"/>
                  </a:lnTo>
                  <a:cubicBezTo>
                    <a:pt x="1" y="92250"/>
                    <a:pt x="1469" y="93685"/>
                    <a:pt x="3295" y="93685"/>
                  </a:cubicBezTo>
                  <a:lnTo>
                    <a:pt x="100894" y="93685"/>
                  </a:lnTo>
                  <a:cubicBezTo>
                    <a:pt x="102721" y="93685"/>
                    <a:pt x="104188" y="92250"/>
                    <a:pt x="104188" y="90423"/>
                  </a:cubicBezTo>
                  <a:lnTo>
                    <a:pt x="104188" y="76495"/>
                  </a:lnTo>
                  <a:cubicBezTo>
                    <a:pt x="104188" y="74668"/>
                    <a:pt x="102721" y="73200"/>
                    <a:pt x="100894" y="73200"/>
                  </a:cubicBezTo>
                  <a:lnTo>
                    <a:pt x="97208" y="73200"/>
                  </a:lnTo>
                  <a:lnTo>
                    <a:pt x="97208" y="34415"/>
                  </a:lnTo>
                  <a:lnTo>
                    <a:pt x="100894" y="34415"/>
                  </a:lnTo>
                  <a:cubicBezTo>
                    <a:pt x="102721" y="34415"/>
                    <a:pt x="104188" y="32947"/>
                    <a:pt x="104188" y="31153"/>
                  </a:cubicBezTo>
                  <a:lnTo>
                    <a:pt x="104188" y="20682"/>
                  </a:lnTo>
                  <a:cubicBezTo>
                    <a:pt x="104188" y="19312"/>
                    <a:pt x="103308" y="18072"/>
                    <a:pt x="102003" y="17616"/>
                  </a:cubicBezTo>
                  <a:lnTo>
                    <a:pt x="53204" y="197"/>
                  </a:lnTo>
                  <a:cubicBezTo>
                    <a:pt x="52845" y="66"/>
                    <a:pt x="52470" y="1"/>
                    <a:pt x="52095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35"/>
          <p:cNvGrpSpPr/>
          <p:nvPr/>
        </p:nvGrpSpPr>
        <p:grpSpPr>
          <a:xfrm>
            <a:off x="4268005" y="2044278"/>
            <a:ext cx="608037" cy="567375"/>
            <a:chOff x="1190625" y="412625"/>
            <a:chExt cx="5219200" cy="4870175"/>
          </a:xfrm>
        </p:grpSpPr>
        <p:sp>
          <p:nvSpPr>
            <p:cNvPr id="759" name="Google Shape;759;p35"/>
            <p:cNvSpPr/>
            <p:nvPr/>
          </p:nvSpPr>
          <p:spPr>
            <a:xfrm>
              <a:off x="1190625" y="412625"/>
              <a:ext cx="5219200" cy="4870175"/>
            </a:xfrm>
            <a:custGeom>
              <a:avLst/>
              <a:gdLst/>
              <a:ahLst/>
              <a:cxnLst/>
              <a:rect l="l" t="t" r="r" b="b"/>
              <a:pathLst>
                <a:path w="208768" h="194807" extrusionOk="0">
                  <a:moveTo>
                    <a:pt x="104384" y="6525"/>
                  </a:moveTo>
                  <a:cubicBezTo>
                    <a:pt x="112180" y="6525"/>
                    <a:pt x="118541" y="12885"/>
                    <a:pt x="118541" y="20682"/>
                  </a:cubicBezTo>
                  <a:cubicBezTo>
                    <a:pt x="118541" y="28510"/>
                    <a:pt x="112180" y="34871"/>
                    <a:pt x="104384" y="34871"/>
                  </a:cubicBezTo>
                  <a:cubicBezTo>
                    <a:pt x="96587" y="34871"/>
                    <a:pt x="90227" y="28510"/>
                    <a:pt x="90227" y="20682"/>
                  </a:cubicBezTo>
                  <a:cubicBezTo>
                    <a:pt x="90227" y="12885"/>
                    <a:pt x="96587" y="6525"/>
                    <a:pt x="104384" y="6525"/>
                  </a:cubicBezTo>
                  <a:close/>
                  <a:moveTo>
                    <a:pt x="69513" y="51866"/>
                  </a:moveTo>
                  <a:cubicBezTo>
                    <a:pt x="75417" y="51866"/>
                    <a:pt x="80180" y="55878"/>
                    <a:pt x="80180" y="60804"/>
                  </a:cubicBezTo>
                  <a:cubicBezTo>
                    <a:pt x="80180" y="60869"/>
                    <a:pt x="80180" y="60935"/>
                    <a:pt x="80180" y="61032"/>
                  </a:cubicBezTo>
                  <a:cubicBezTo>
                    <a:pt x="76852" y="59891"/>
                    <a:pt x="73264" y="59271"/>
                    <a:pt x="69513" y="59271"/>
                  </a:cubicBezTo>
                  <a:cubicBezTo>
                    <a:pt x="65762" y="59271"/>
                    <a:pt x="62173" y="59891"/>
                    <a:pt x="58846" y="61032"/>
                  </a:cubicBezTo>
                  <a:cubicBezTo>
                    <a:pt x="58846" y="60935"/>
                    <a:pt x="58846" y="60869"/>
                    <a:pt x="58846" y="60804"/>
                  </a:cubicBezTo>
                  <a:cubicBezTo>
                    <a:pt x="58846" y="55878"/>
                    <a:pt x="63641" y="51866"/>
                    <a:pt x="69513" y="51866"/>
                  </a:cubicBezTo>
                  <a:close/>
                  <a:moveTo>
                    <a:pt x="69513" y="65795"/>
                  </a:moveTo>
                  <a:cubicBezTo>
                    <a:pt x="83083" y="65795"/>
                    <a:pt x="94141" y="75874"/>
                    <a:pt x="94141" y="88270"/>
                  </a:cubicBezTo>
                  <a:cubicBezTo>
                    <a:pt x="94141" y="88922"/>
                    <a:pt x="94108" y="89575"/>
                    <a:pt x="94043" y="90195"/>
                  </a:cubicBezTo>
                  <a:lnTo>
                    <a:pt x="82365" y="77734"/>
                  </a:lnTo>
                  <a:cubicBezTo>
                    <a:pt x="81745" y="77081"/>
                    <a:pt x="80930" y="76723"/>
                    <a:pt x="80017" y="76690"/>
                  </a:cubicBezTo>
                  <a:cubicBezTo>
                    <a:pt x="79136" y="76690"/>
                    <a:pt x="78288" y="77049"/>
                    <a:pt x="77668" y="77669"/>
                  </a:cubicBezTo>
                  <a:cubicBezTo>
                    <a:pt x="68306" y="87030"/>
                    <a:pt x="45766" y="87161"/>
                    <a:pt x="45537" y="87161"/>
                  </a:cubicBezTo>
                  <a:cubicBezTo>
                    <a:pt x="45342" y="87161"/>
                    <a:pt x="45113" y="87194"/>
                    <a:pt x="44918" y="87226"/>
                  </a:cubicBezTo>
                  <a:cubicBezTo>
                    <a:pt x="45537" y="75320"/>
                    <a:pt x="56335" y="65795"/>
                    <a:pt x="69513" y="65795"/>
                  </a:cubicBezTo>
                  <a:close/>
                  <a:moveTo>
                    <a:pt x="163882" y="55357"/>
                  </a:moveTo>
                  <a:lnTo>
                    <a:pt x="163882" y="69514"/>
                  </a:lnTo>
                  <a:cubicBezTo>
                    <a:pt x="163882" y="70818"/>
                    <a:pt x="163165" y="72025"/>
                    <a:pt x="162023" y="72678"/>
                  </a:cubicBezTo>
                  <a:cubicBezTo>
                    <a:pt x="161012" y="73265"/>
                    <a:pt x="160392" y="74341"/>
                    <a:pt x="160392" y="75516"/>
                  </a:cubicBezTo>
                  <a:lnTo>
                    <a:pt x="160392" y="80735"/>
                  </a:lnTo>
                  <a:cubicBezTo>
                    <a:pt x="160392" y="82235"/>
                    <a:pt x="161403" y="83540"/>
                    <a:pt x="162871" y="83899"/>
                  </a:cubicBezTo>
                  <a:lnTo>
                    <a:pt x="171515" y="86084"/>
                  </a:lnTo>
                  <a:cubicBezTo>
                    <a:pt x="173179" y="86476"/>
                    <a:pt x="174321" y="87976"/>
                    <a:pt x="174321" y="89673"/>
                  </a:cubicBezTo>
                  <a:lnTo>
                    <a:pt x="174321" y="90651"/>
                  </a:lnTo>
                  <a:lnTo>
                    <a:pt x="139026" y="90651"/>
                  </a:lnTo>
                  <a:lnTo>
                    <a:pt x="139026" y="89673"/>
                  </a:lnTo>
                  <a:cubicBezTo>
                    <a:pt x="139026" y="87976"/>
                    <a:pt x="140200" y="86476"/>
                    <a:pt x="141831" y="86084"/>
                  </a:cubicBezTo>
                  <a:lnTo>
                    <a:pt x="150508" y="83899"/>
                  </a:lnTo>
                  <a:cubicBezTo>
                    <a:pt x="151976" y="83540"/>
                    <a:pt x="152987" y="82235"/>
                    <a:pt x="152987" y="80735"/>
                  </a:cubicBezTo>
                  <a:lnTo>
                    <a:pt x="152987" y="75516"/>
                  </a:lnTo>
                  <a:cubicBezTo>
                    <a:pt x="152987" y="74341"/>
                    <a:pt x="152367" y="73265"/>
                    <a:pt x="151356" y="72678"/>
                  </a:cubicBezTo>
                  <a:cubicBezTo>
                    <a:pt x="150182" y="72025"/>
                    <a:pt x="149497" y="70818"/>
                    <a:pt x="149497" y="69514"/>
                  </a:cubicBezTo>
                  <a:lnTo>
                    <a:pt x="149497" y="59043"/>
                  </a:lnTo>
                  <a:cubicBezTo>
                    <a:pt x="149497" y="57020"/>
                    <a:pt x="151160" y="55357"/>
                    <a:pt x="153183" y="55357"/>
                  </a:cubicBezTo>
                  <a:close/>
                  <a:moveTo>
                    <a:pt x="188282" y="41395"/>
                  </a:moveTo>
                  <a:lnTo>
                    <a:pt x="188282" y="90651"/>
                  </a:lnTo>
                  <a:lnTo>
                    <a:pt x="180877" y="90651"/>
                  </a:lnTo>
                  <a:lnTo>
                    <a:pt x="180877" y="89673"/>
                  </a:lnTo>
                  <a:cubicBezTo>
                    <a:pt x="180877" y="84943"/>
                    <a:pt x="177680" y="80865"/>
                    <a:pt x="173114" y="79724"/>
                  </a:cubicBezTo>
                  <a:lnTo>
                    <a:pt x="166916" y="78190"/>
                  </a:lnTo>
                  <a:lnTo>
                    <a:pt x="166916" y="77179"/>
                  </a:lnTo>
                  <a:cubicBezTo>
                    <a:pt x="169101" y="75255"/>
                    <a:pt x="170406" y="72449"/>
                    <a:pt x="170406" y="69514"/>
                  </a:cubicBezTo>
                  <a:lnTo>
                    <a:pt x="170406" y="52062"/>
                  </a:lnTo>
                  <a:cubicBezTo>
                    <a:pt x="170406" y="50268"/>
                    <a:pt x="168938" y="48800"/>
                    <a:pt x="167144" y="48800"/>
                  </a:cubicBezTo>
                  <a:lnTo>
                    <a:pt x="153183" y="48800"/>
                  </a:lnTo>
                  <a:cubicBezTo>
                    <a:pt x="147540" y="48800"/>
                    <a:pt x="142940" y="53399"/>
                    <a:pt x="142940" y="59043"/>
                  </a:cubicBezTo>
                  <a:lnTo>
                    <a:pt x="142940" y="69514"/>
                  </a:lnTo>
                  <a:cubicBezTo>
                    <a:pt x="142940" y="72449"/>
                    <a:pt x="144245" y="75255"/>
                    <a:pt x="146431" y="77179"/>
                  </a:cubicBezTo>
                  <a:lnTo>
                    <a:pt x="146431" y="78190"/>
                  </a:lnTo>
                  <a:lnTo>
                    <a:pt x="140265" y="79724"/>
                  </a:lnTo>
                  <a:cubicBezTo>
                    <a:pt x="135699" y="80865"/>
                    <a:pt x="132502" y="84943"/>
                    <a:pt x="132502" y="89673"/>
                  </a:cubicBezTo>
                  <a:lnTo>
                    <a:pt x="132502" y="90651"/>
                  </a:lnTo>
                  <a:lnTo>
                    <a:pt x="125097" y="90651"/>
                  </a:lnTo>
                  <a:lnTo>
                    <a:pt x="125097" y="41395"/>
                  </a:lnTo>
                  <a:close/>
                  <a:moveTo>
                    <a:pt x="79723" y="84486"/>
                  </a:moveTo>
                  <a:lnTo>
                    <a:pt x="89607" y="95022"/>
                  </a:lnTo>
                  <a:lnTo>
                    <a:pt x="87650" y="110745"/>
                  </a:lnTo>
                  <a:cubicBezTo>
                    <a:pt x="87486" y="111952"/>
                    <a:pt x="86736" y="113028"/>
                    <a:pt x="85627" y="113583"/>
                  </a:cubicBezTo>
                  <a:lnTo>
                    <a:pt x="74308" y="119259"/>
                  </a:lnTo>
                  <a:cubicBezTo>
                    <a:pt x="72808" y="120009"/>
                    <a:pt x="71160" y="120384"/>
                    <a:pt x="69517" y="120384"/>
                  </a:cubicBezTo>
                  <a:cubicBezTo>
                    <a:pt x="67874" y="120384"/>
                    <a:pt x="66235" y="120009"/>
                    <a:pt x="64750" y="119259"/>
                  </a:cubicBezTo>
                  <a:lnTo>
                    <a:pt x="53399" y="113583"/>
                  </a:lnTo>
                  <a:cubicBezTo>
                    <a:pt x="52290" y="113028"/>
                    <a:pt x="51539" y="111952"/>
                    <a:pt x="51376" y="110745"/>
                  </a:cubicBezTo>
                  <a:lnTo>
                    <a:pt x="49223" y="93554"/>
                  </a:lnTo>
                  <a:cubicBezTo>
                    <a:pt x="56008" y="93130"/>
                    <a:pt x="70557" y="91434"/>
                    <a:pt x="79723" y="84486"/>
                  </a:cubicBezTo>
                  <a:close/>
                  <a:moveTo>
                    <a:pt x="76722" y="125326"/>
                  </a:moveTo>
                  <a:lnTo>
                    <a:pt x="76722" y="127251"/>
                  </a:lnTo>
                  <a:cubicBezTo>
                    <a:pt x="76722" y="129306"/>
                    <a:pt x="77309" y="131230"/>
                    <a:pt x="78386" y="132861"/>
                  </a:cubicBezTo>
                  <a:cubicBezTo>
                    <a:pt x="75906" y="134851"/>
                    <a:pt x="72775" y="135960"/>
                    <a:pt x="69513" y="135960"/>
                  </a:cubicBezTo>
                  <a:cubicBezTo>
                    <a:pt x="66284" y="135960"/>
                    <a:pt x="63152" y="134851"/>
                    <a:pt x="60640" y="132861"/>
                  </a:cubicBezTo>
                  <a:cubicBezTo>
                    <a:pt x="61717" y="131230"/>
                    <a:pt x="62337" y="129306"/>
                    <a:pt x="62337" y="127251"/>
                  </a:cubicBezTo>
                  <a:lnTo>
                    <a:pt x="62337" y="125326"/>
                  </a:lnTo>
                  <a:cubicBezTo>
                    <a:pt x="64587" y="126370"/>
                    <a:pt x="67066" y="126925"/>
                    <a:pt x="69513" y="126925"/>
                  </a:cubicBezTo>
                  <a:cubicBezTo>
                    <a:pt x="71992" y="126925"/>
                    <a:pt x="74439" y="126370"/>
                    <a:pt x="76722" y="125326"/>
                  </a:cubicBezTo>
                  <a:close/>
                  <a:moveTo>
                    <a:pt x="83637" y="136939"/>
                  </a:moveTo>
                  <a:cubicBezTo>
                    <a:pt x="83670" y="136939"/>
                    <a:pt x="83703" y="136939"/>
                    <a:pt x="83703" y="136971"/>
                  </a:cubicBezTo>
                  <a:lnTo>
                    <a:pt x="95087" y="140755"/>
                  </a:lnTo>
                  <a:cubicBezTo>
                    <a:pt x="96620" y="141245"/>
                    <a:pt x="97631" y="142680"/>
                    <a:pt x="97631" y="144278"/>
                  </a:cubicBezTo>
                  <a:lnTo>
                    <a:pt x="97631" y="146431"/>
                  </a:lnTo>
                  <a:lnTo>
                    <a:pt x="41395" y="146431"/>
                  </a:lnTo>
                  <a:lnTo>
                    <a:pt x="41395" y="144278"/>
                  </a:lnTo>
                  <a:cubicBezTo>
                    <a:pt x="41395" y="142680"/>
                    <a:pt x="42438" y="141245"/>
                    <a:pt x="43939" y="140755"/>
                  </a:cubicBezTo>
                  <a:lnTo>
                    <a:pt x="55323" y="136971"/>
                  </a:lnTo>
                  <a:cubicBezTo>
                    <a:pt x="55356" y="136939"/>
                    <a:pt x="55356" y="136939"/>
                    <a:pt x="55389" y="136939"/>
                  </a:cubicBezTo>
                  <a:cubicBezTo>
                    <a:pt x="59205" y="140494"/>
                    <a:pt x="64261" y="142517"/>
                    <a:pt x="69513" y="142517"/>
                  </a:cubicBezTo>
                  <a:cubicBezTo>
                    <a:pt x="74830" y="142517"/>
                    <a:pt x="79821" y="140494"/>
                    <a:pt x="83637" y="136939"/>
                  </a:cubicBezTo>
                  <a:close/>
                  <a:moveTo>
                    <a:pt x="118541" y="41395"/>
                  </a:moveTo>
                  <a:lnTo>
                    <a:pt x="118541" y="146431"/>
                  </a:lnTo>
                  <a:lnTo>
                    <a:pt x="104155" y="146431"/>
                  </a:lnTo>
                  <a:lnTo>
                    <a:pt x="104155" y="144278"/>
                  </a:lnTo>
                  <a:cubicBezTo>
                    <a:pt x="104155" y="139842"/>
                    <a:pt x="101350" y="135960"/>
                    <a:pt x="97175" y="134558"/>
                  </a:cubicBezTo>
                  <a:lnTo>
                    <a:pt x="85790" y="130774"/>
                  </a:lnTo>
                  <a:cubicBezTo>
                    <a:pt x="85562" y="130676"/>
                    <a:pt x="85366" y="130578"/>
                    <a:pt x="85170" y="130480"/>
                  </a:cubicBezTo>
                  <a:cubicBezTo>
                    <a:pt x="85138" y="130447"/>
                    <a:pt x="85105" y="130415"/>
                    <a:pt x="85040" y="130382"/>
                  </a:cubicBezTo>
                  <a:cubicBezTo>
                    <a:pt x="84877" y="130252"/>
                    <a:pt x="84681" y="130121"/>
                    <a:pt x="84518" y="130023"/>
                  </a:cubicBezTo>
                  <a:cubicBezTo>
                    <a:pt x="83735" y="129338"/>
                    <a:pt x="83246" y="128327"/>
                    <a:pt x="83246" y="127251"/>
                  </a:cubicBezTo>
                  <a:lnTo>
                    <a:pt x="83246" y="122097"/>
                  </a:lnTo>
                  <a:lnTo>
                    <a:pt x="88563" y="119422"/>
                  </a:lnTo>
                  <a:cubicBezTo>
                    <a:pt x="91629" y="117889"/>
                    <a:pt x="93717" y="114953"/>
                    <a:pt x="94141" y="111528"/>
                  </a:cubicBezTo>
                  <a:lnTo>
                    <a:pt x="94956" y="104971"/>
                  </a:lnTo>
                  <a:cubicBezTo>
                    <a:pt x="98708" y="100078"/>
                    <a:pt x="100665" y="94305"/>
                    <a:pt x="100665" y="88270"/>
                  </a:cubicBezTo>
                  <a:cubicBezTo>
                    <a:pt x="100665" y="78060"/>
                    <a:pt x="94989" y="69057"/>
                    <a:pt x="86377" y="63903"/>
                  </a:cubicBezTo>
                  <a:cubicBezTo>
                    <a:pt x="86606" y="62892"/>
                    <a:pt x="86736" y="61848"/>
                    <a:pt x="86736" y="60804"/>
                  </a:cubicBezTo>
                  <a:cubicBezTo>
                    <a:pt x="86736" y="52258"/>
                    <a:pt x="79005" y="45310"/>
                    <a:pt x="69513" y="45310"/>
                  </a:cubicBezTo>
                  <a:cubicBezTo>
                    <a:pt x="60021" y="45310"/>
                    <a:pt x="52290" y="52258"/>
                    <a:pt x="52290" y="60804"/>
                  </a:cubicBezTo>
                  <a:cubicBezTo>
                    <a:pt x="52290" y="61848"/>
                    <a:pt x="52420" y="62892"/>
                    <a:pt x="52648" y="63903"/>
                  </a:cubicBezTo>
                  <a:cubicBezTo>
                    <a:pt x="44069" y="69090"/>
                    <a:pt x="38361" y="78060"/>
                    <a:pt x="38361" y="88270"/>
                  </a:cubicBezTo>
                  <a:cubicBezTo>
                    <a:pt x="38361" y="94305"/>
                    <a:pt x="40318" y="100078"/>
                    <a:pt x="44069" y="104971"/>
                  </a:cubicBezTo>
                  <a:lnTo>
                    <a:pt x="44885" y="111528"/>
                  </a:lnTo>
                  <a:cubicBezTo>
                    <a:pt x="45309" y="114953"/>
                    <a:pt x="47397" y="117889"/>
                    <a:pt x="50463" y="119422"/>
                  </a:cubicBezTo>
                  <a:lnTo>
                    <a:pt x="55780" y="122097"/>
                  </a:lnTo>
                  <a:lnTo>
                    <a:pt x="55780" y="127251"/>
                  </a:lnTo>
                  <a:cubicBezTo>
                    <a:pt x="55780" y="128849"/>
                    <a:pt x="54769" y="130252"/>
                    <a:pt x="53268" y="130774"/>
                  </a:cubicBezTo>
                  <a:lnTo>
                    <a:pt x="41884" y="134558"/>
                  </a:lnTo>
                  <a:cubicBezTo>
                    <a:pt x="37676" y="135960"/>
                    <a:pt x="34871" y="139842"/>
                    <a:pt x="34871" y="144278"/>
                  </a:cubicBezTo>
                  <a:lnTo>
                    <a:pt x="34871" y="146431"/>
                  </a:lnTo>
                  <a:lnTo>
                    <a:pt x="20485" y="146431"/>
                  </a:lnTo>
                  <a:lnTo>
                    <a:pt x="20485" y="41395"/>
                  </a:lnTo>
                  <a:close/>
                  <a:moveTo>
                    <a:pt x="163882" y="111137"/>
                  </a:moveTo>
                  <a:lnTo>
                    <a:pt x="163882" y="125294"/>
                  </a:lnTo>
                  <a:cubicBezTo>
                    <a:pt x="163882" y="126598"/>
                    <a:pt x="163165" y="127805"/>
                    <a:pt x="162023" y="128490"/>
                  </a:cubicBezTo>
                  <a:cubicBezTo>
                    <a:pt x="161012" y="129077"/>
                    <a:pt x="160392" y="130154"/>
                    <a:pt x="160392" y="131296"/>
                  </a:cubicBezTo>
                  <a:lnTo>
                    <a:pt x="160392" y="136515"/>
                  </a:lnTo>
                  <a:cubicBezTo>
                    <a:pt x="160392" y="138015"/>
                    <a:pt x="161403" y="139320"/>
                    <a:pt x="162871" y="139679"/>
                  </a:cubicBezTo>
                  <a:lnTo>
                    <a:pt x="171515" y="141864"/>
                  </a:lnTo>
                  <a:cubicBezTo>
                    <a:pt x="173179" y="142256"/>
                    <a:pt x="174321" y="143756"/>
                    <a:pt x="174321" y="145453"/>
                  </a:cubicBezTo>
                  <a:lnTo>
                    <a:pt x="174321" y="146431"/>
                  </a:lnTo>
                  <a:lnTo>
                    <a:pt x="139026" y="146431"/>
                  </a:lnTo>
                  <a:lnTo>
                    <a:pt x="139026" y="145453"/>
                  </a:lnTo>
                  <a:cubicBezTo>
                    <a:pt x="139026" y="143756"/>
                    <a:pt x="140200" y="142256"/>
                    <a:pt x="141831" y="141864"/>
                  </a:cubicBezTo>
                  <a:lnTo>
                    <a:pt x="150508" y="139679"/>
                  </a:lnTo>
                  <a:cubicBezTo>
                    <a:pt x="151976" y="139320"/>
                    <a:pt x="152987" y="138015"/>
                    <a:pt x="152987" y="136515"/>
                  </a:cubicBezTo>
                  <a:lnTo>
                    <a:pt x="152987" y="131296"/>
                  </a:lnTo>
                  <a:cubicBezTo>
                    <a:pt x="152987" y="130154"/>
                    <a:pt x="152367" y="129077"/>
                    <a:pt x="151356" y="128490"/>
                  </a:cubicBezTo>
                  <a:cubicBezTo>
                    <a:pt x="150182" y="127805"/>
                    <a:pt x="149497" y="126598"/>
                    <a:pt x="149497" y="125294"/>
                  </a:cubicBezTo>
                  <a:lnTo>
                    <a:pt x="149497" y="114823"/>
                  </a:lnTo>
                  <a:cubicBezTo>
                    <a:pt x="149497" y="112800"/>
                    <a:pt x="151160" y="111137"/>
                    <a:pt x="153183" y="111137"/>
                  </a:cubicBezTo>
                  <a:close/>
                  <a:moveTo>
                    <a:pt x="188282" y="97175"/>
                  </a:moveTo>
                  <a:lnTo>
                    <a:pt x="188282" y="146431"/>
                  </a:lnTo>
                  <a:lnTo>
                    <a:pt x="180877" y="146431"/>
                  </a:lnTo>
                  <a:lnTo>
                    <a:pt x="180877" y="145453"/>
                  </a:lnTo>
                  <a:cubicBezTo>
                    <a:pt x="180877" y="140755"/>
                    <a:pt x="177680" y="136645"/>
                    <a:pt x="173114" y="135504"/>
                  </a:cubicBezTo>
                  <a:lnTo>
                    <a:pt x="166916" y="133970"/>
                  </a:lnTo>
                  <a:lnTo>
                    <a:pt x="166916" y="132959"/>
                  </a:lnTo>
                  <a:cubicBezTo>
                    <a:pt x="169101" y="131035"/>
                    <a:pt x="170406" y="128229"/>
                    <a:pt x="170406" y="125294"/>
                  </a:cubicBezTo>
                  <a:lnTo>
                    <a:pt x="170406" y="107875"/>
                  </a:lnTo>
                  <a:cubicBezTo>
                    <a:pt x="170406" y="106048"/>
                    <a:pt x="168938" y="104580"/>
                    <a:pt x="167144" y="104580"/>
                  </a:cubicBezTo>
                  <a:lnTo>
                    <a:pt x="153183" y="104580"/>
                  </a:lnTo>
                  <a:cubicBezTo>
                    <a:pt x="147540" y="104580"/>
                    <a:pt x="142940" y="109179"/>
                    <a:pt x="142940" y="114823"/>
                  </a:cubicBezTo>
                  <a:lnTo>
                    <a:pt x="142940" y="125294"/>
                  </a:lnTo>
                  <a:cubicBezTo>
                    <a:pt x="142940" y="128229"/>
                    <a:pt x="144245" y="131035"/>
                    <a:pt x="146431" y="132959"/>
                  </a:cubicBezTo>
                  <a:lnTo>
                    <a:pt x="146431" y="133970"/>
                  </a:lnTo>
                  <a:lnTo>
                    <a:pt x="140265" y="135504"/>
                  </a:lnTo>
                  <a:cubicBezTo>
                    <a:pt x="135699" y="136645"/>
                    <a:pt x="132502" y="140755"/>
                    <a:pt x="132502" y="145453"/>
                  </a:cubicBezTo>
                  <a:lnTo>
                    <a:pt x="132502" y="146431"/>
                  </a:lnTo>
                  <a:lnTo>
                    <a:pt x="125097" y="146431"/>
                  </a:lnTo>
                  <a:lnTo>
                    <a:pt x="125097" y="97175"/>
                  </a:lnTo>
                  <a:close/>
                  <a:moveTo>
                    <a:pt x="198524" y="27467"/>
                  </a:moveTo>
                  <a:cubicBezTo>
                    <a:pt x="200580" y="27467"/>
                    <a:pt x="202243" y="29098"/>
                    <a:pt x="202243" y="31153"/>
                  </a:cubicBezTo>
                  <a:lnTo>
                    <a:pt x="202243" y="156674"/>
                  </a:lnTo>
                  <a:cubicBezTo>
                    <a:pt x="202243" y="158729"/>
                    <a:pt x="200580" y="160393"/>
                    <a:pt x="198524" y="160393"/>
                  </a:cubicBezTo>
                  <a:lnTo>
                    <a:pt x="10243" y="160393"/>
                  </a:lnTo>
                  <a:cubicBezTo>
                    <a:pt x="8188" y="160393"/>
                    <a:pt x="6524" y="158729"/>
                    <a:pt x="6524" y="156674"/>
                  </a:cubicBezTo>
                  <a:lnTo>
                    <a:pt x="6524" y="31153"/>
                  </a:lnTo>
                  <a:cubicBezTo>
                    <a:pt x="6524" y="29098"/>
                    <a:pt x="8188" y="27467"/>
                    <a:pt x="10243" y="27467"/>
                  </a:cubicBezTo>
                  <a:lnTo>
                    <a:pt x="84812" y="27467"/>
                  </a:lnTo>
                  <a:cubicBezTo>
                    <a:pt x="85790" y="30239"/>
                    <a:pt x="87323" y="32751"/>
                    <a:pt x="89313" y="34871"/>
                  </a:cubicBezTo>
                  <a:lnTo>
                    <a:pt x="17223" y="34871"/>
                  </a:lnTo>
                  <a:cubicBezTo>
                    <a:pt x="15397" y="34871"/>
                    <a:pt x="13961" y="36339"/>
                    <a:pt x="13961" y="38133"/>
                  </a:cubicBezTo>
                  <a:lnTo>
                    <a:pt x="13961" y="149693"/>
                  </a:lnTo>
                  <a:cubicBezTo>
                    <a:pt x="13961" y="151520"/>
                    <a:pt x="15397" y="152988"/>
                    <a:pt x="17223" y="152988"/>
                  </a:cubicBezTo>
                  <a:lnTo>
                    <a:pt x="191544" y="152988"/>
                  </a:lnTo>
                  <a:cubicBezTo>
                    <a:pt x="193371" y="152988"/>
                    <a:pt x="194806" y="151520"/>
                    <a:pt x="194806" y="149693"/>
                  </a:cubicBezTo>
                  <a:lnTo>
                    <a:pt x="194806" y="38133"/>
                  </a:lnTo>
                  <a:cubicBezTo>
                    <a:pt x="194806" y="36339"/>
                    <a:pt x="193371" y="34871"/>
                    <a:pt x="191544" y="34871"/>
                  </a:cubicBezTo>
                  <a:lnTo>
                    <a:pt x="119454" y="34871"/>
                  </a:lnTo>
                  <a:cubicBezTo>
                    <a:pt x="121444" y="32751"/>
                    <a:pt x="122977" y="30239"/>
                    <a:pt x="123955" y="27467"/>
                  </a:cubicBezTo>
                  <a:close/>
                  <a:moveTo>
                    <a:pt x="125913" y="166916"/>
                  </a:moveTo>
                  <a:lnTo>
                    <a:pt x="128588" y="188283"/>
                  </a:lnTo>
                  <a:lnTo>
                    <a:pt x="80180" y="188283"/>
                  </a:lnTo>
                  <a:lnTo>
                    <a:pt x="82854" y="166916"/>
                  </a:lnTo>
                  <a:close/>
                  <a:moveTo>
                    <a:pt x="104384" y="1"/>
                  </a:moveTo>
                  <a:cubicBezTo>
                    <a:pt x="92967" y="1"/>
                    <a:pt x="83670" y="9297"/>
                    <a:pt x="83670" y="20682"/>
                  </a:cubicBezTo>
                  <a:cubicBezTo>
                    <a:pt x="83670" y="20780"/>
                    <a:pt x="83703" y="20845"/>
                    <a:pt x="83703" y="20910"/>
                  </a:cubicBezTo>
                  <a:lnTo>
                    <a:pt x="10243" y="20910"/>
                  </a:lnTo>
                  <a:cubicBezTo>
                    <a:pt x="4599" y="20910"/>
                    <a:pt x="0" y="25509"/>
                    <a:pt x="0" y="31153"/>
                  </a:cubicBezTo>
                  <a:lnTo>
                    <a:pt x="0" y="156674"/>
                  </a:lnTo>
                  <a:cubicBezTo>
                    <a:pt x="0" y="162317"/>
                    <a:pt x="4599" y="166916"/>
                    <a:pt x="10243" y="166916"/>
                  </a:cubicBezTo>
                  <a:lnTo>
                    <a:pt x="76265" y="166916"/>
                  </a:lnTo>
                  <a:lnTo>
                    <a:pt x="73590" y="188283"/>
                  </a:lnTo>
                  <a:lnTo>
                    <a:pt x="66023" y="188283"/>
                  </a:lnTo>
                  <a:cubicBezTo>
                    <a:pt x="64229" y="188283"/>
                    <a:pt x="62761" y="189750"/>
                    <a:pt x="62761" y="191544"/>
                  </a:cubicBezTo>
                  <a:cubicBezTo>
                    <a:pt x="62761" y="193339"/>
                    <a:pt x="64229" y="194806"/>
                    <a:pt x="66023" y="194806"/>
                  </a:cubicBezTo>
                  <a:lnTo>
                    <a:pt x="142745" y="194806"/>
                  </a:lnTo>
                  <a:cubicBezTo>
                    <a:pt x="144539" y="194806"/>
                    <a:pt x="146007" y="193339"/>
                    <a:pt x="146007" y="191544"/>
                  </a:cubicBezTo>
                  <a:cubicBezTo>
                    <a:pt x="146007" y="189750"/>
                    <a:pt x="144539" y="188283"/>
                    <a:pt x="142745" y="188283"/>
                  </a:cubicBezTo>
                  <a:lnTo>
                    <a:pt x="135177" y="188283"/>
                  </a:lnTo>
                  <a:lnTo>
                    <a:pt x="132502" y="166916"/>
                  </a:lnTo>
                  <a:lnTo>
                    <a:pt x="198524" y="166916"/>
                  </a:lnTo>
                  <a:cubicBezTo>
                    <a:pt x="204168" y="166916"/>
                    <a:pt x="208767" y="162317"/>
                    <a:pt x="208767" y="156674"/>
                  </a:cubicBezTo>
                  <a:lnTo>
                    <a:pt x="208767" y="31153"/>
                  </a:lnTo>
                  <a:cubicBezTo>
                    <a:pt x="208767" y="25509"/>
                    <a:pt x="204168" y="20910"/>
                    <a:pt x="198524" y="20910"/>
                  </a:cubicBezTo>
                  <a:lnTo>
                    <a:pt x="125065" y="20910"/>
                  </a:lnTo>
                  <a:cubicBezTo>
                    <a:pt x="125097" y="20845"/>
                    <a:pt x="125097" y="20780"/>
                    <a:pt x="125097" y="20682"/>
                  </a:cubicBezTo>
                  <a:cubicBezTo>
                    <a:pt x="125097" y="9265"/>
                    <a:pt x="115801" y="1"/>
                    <a:pt x="10438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3631400" y="760850"/>
              <a:ext cx="337625" cy="338450"/>
            </a:xfrm>
            <a:custGeom>
              <a:avLst/>
              <a:gdLst/>
              <a:ahLst/>
              <a:cxnLst/>
              <a:rect l="l" t="t" r="r" b="b"/>
              <a:pathLst>
                <a:path w="13505" h="13538" extrusionOk="0">
                  <a:moveTo>
                    <a:pt x="6753" y="0"/>
                  </a:moveTo>
                  <a:cubicBezTo>
                    <a:pt x="3034" y="0"/>
                    <a:pt x="0" y="3034"/>
                    <a:pt x="0" y="6753"/>
                  </a:cubicBezTo>
                  <a:cubicBezTo>
                    <a:pt x="0" y="10504"/>
                    <a:pt x="3034" y="13538"/>
                    <a:pt x="6753" y="13538"/>
                  </a:cubicBezTo>
                  <a:cubicBezTo>
                    <a:pt x="10471" y="13538"/>
                    <a:pt x="13505" y="10504"/>
                    <a:pt x="13505" y="6753"/>
                  </a:cubicBezTo>
                  <a:cubicBezTo>
                    <a:pt x="13505" y="3034"/>
                    <a:pt x="10471" y="0"/>
                    <a:pt x="675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817;p50"/>
          <p:cNvGrpSpPr/>
          <p:nvPr/>
        </p:nvGrpSpPr>
        <p:grpSpPr>
          <a:xfrm>
            <a:off x="6697178" y="2038130"/>
            <a:ext cx="618021" cy="629420"/>
            <a:chOff x="1281125" y="238125"/>
            <a:chExt cx="5038175" cy="5219200"/>
          </a:xfrm>
        </p:grpSpPr>
        <p:sp>
          <p:nvSpPr>
            <p:cNvPr id="29" name="Google Shape;1818;p50"/>
            <p:cNvSpPr/>
            <p:nvPr/>
          </p:nvSpPr>
          <p:spPr>
            <a:xfrm>
              <a:off x="1281125" y="238125"/>
              <a:ext cx="5038175" cy="5219200"/>
            </a:xfrm>
            <a:custGeom>
              <a:avLst/>
              <a:gdLst/>
              <a:ahLst/>
              <a:cxnLst/>
              <a:rect l="l" t="t" r="r" b="b"/>
              <a:pathLst>
                <a:path w="201527" h="208768" extrusionOk="0">
                  <a:moveTo>
                    <a:pt x="107973" y="68078"/>
                  </a:moveTo>
                  <a:cubicBezTo>
                    <a:pt x="108103" y="68078"/>
                    <a:pt x="108201" y="68176"/>
                    <a:pt x="108201" y="68306"/>
                  </a:cubicBezTo>
                  <a:lnTo>
                    <a:pt x="108201" y="72155"/>
                  </a:lnTo>
                  <a:lnTo>
                    <a:pt x="93326" y="72155"/>
                  </a:lnTo>
                  <a:lnTo>
                    <a:pt x="93326" y="71927"/>
                  </a:lnTo>
                  <a:cubicBezTo>
                    <a:pt x="93326" y="69807"/>
                    <a:pt x="95055" y="68078"/>
                    <a:pt x="97143" y="68078"/>
                  </a:cubicBezTo>
                  <a:close/>
                  <a:moveTo>
                    <a:pt x="36046" y="39242"/>
                  </a:moveTo>
                  <a:lnTo>
                    <a:pt x="36046" y="52094"/>
                  </a:lnTo>
                  <a:cubicBezTo>
                    <a:pt x="36046" y="56922"/>
                    <a:pt x="39993" y="60869"/>
                    <a:pt x="44853" y="60869"/>
                  </a:cubicBezTo>
                  <a:cubicBezTo>
                    <a:pt x="49159" y="60869"/>
                    <a:pt x="52747" y="57770"/>
                    <a:pt x="53497" y="53660"/>
                  </a:cubicBezTo>
                  <a:lnTo>
                    <a:pt x="57477" y="53660"/>
                  </a:lnTo>
                  <a:cubicBezTo>
                    <a:pt x="57607" y="53660"/>
                    <a:pt x="57705" y="53758"/>
                    <a:pt x="57705" y="53888"/>
                  </a:cubicBezTo>
                  <a:lnTo>
                    <a:pt x="57705" y="58096"/>
                  </a:lnTo>
                  <a:cubicBezTo>
                    <a:pt x="57705" y="59140"/>
                    <a:pt x="57314" y="60086"/>
                    <a:pt x="56596" y="60803"/>
                  </a:cubicBezTo>
                  <a:lnTo>
                    <a:pt x="45245" y="72155"/>
                  </a:lnTo>
                  <a:lnTo>
                    <a:pt x="39438" y="72155"/>
                  </a:lnTo>
                  <a:cubicBezTo>
                    <a:pt x="35589" y="72155"/>
                    <a:pt x="32458" y="75287"/>
                    <a:pt x="32458" y="79136"/>
                  </a:cubicBezTo>
                  <a:lnTo>
                    <a:pt x="32458" y="80538"/>
                  </a:lnTo>
                  <a:lnTo>
                    <a:pt x="32001" y="80473"/>
                  </a:lnTo>
                  <a:cubicBezTo>
                    <a:pt x="29261" y="80017"/>
                    <a:pt x="27043" y="78125"/>
                    <a:pt x="26162" y="75482"/>
                  </a:cubicBezTo>
                  <a:lnTo>
                    <a:pt x="19051" y="54149"/>
                  </a:lnTo>
                  <a:cubicBezTo>
                    <a:pt x="17616" y="49811"/>
                    <a:pt x="13571" y="46907"/>
                    <a:pt x="9004" y="46907"/>
                  </a:cubicBezTo>
                  <a:lnTo>
                    <a:pt x="6753" y="46907"/>
                  </a:lnTo>
                  <a:lnTo>
                    <a:pt x="6753" y="39242"/>
                  </a:lnTo>
                  <a:close/>
                  <a:moveTo>
                    <a:pt x="190957" y="6752"/>
                  </a:moveTo>
                  <a:cubicBezTo>
                    <a:pt x="193045" y="6752"/>
                    <a:pt x="194774" y="8481"/>
                    <a:pt x="194774" y="10601"/>
                  </a:cubicBezTo>
                  <a:lnTo>
                    <a:pt x="194774" y="32457"/>
                  </a:lnTo>
                  <a:lnTo>
                    <a:pt x="178007" y="32457"/>
                  </a:lnTo>
                  <a:cubicBezTo>
                    <a:pt x="177942" y="32457"/>
                    <a:pt x="177877" y="32457"/>
                    <a:pt x="177844" y="32392"/>
                  </a:cubicBezTo>
                  <a:lnTo>
                    <a:pt x="172756" y="27303"/>
                  </a:lnTo>
                  <a:cubicBezTo>
                    <a:pt x="171418" y="25965"/>
                    <a:pt x="169689" y="25248"/>
                    <a:pt x="167797" y="25248"/>
                  </a:cubicBezTo>
                  <a:lnTo>
                    <a:pt x="158468" y="25248"/>
                  </a:lnTo>
                  <a:cubicBezTo>
                    <a:pt x="158370" y="25248"/>
                    <a:pt x="158240" y="25150"/>
                    <a:pt x="158240" y="25019"/>
                  </a:cubicBezTo>
                  <a:lnTo>
                    <a:pt x="158240" y="21431"/>
                  </a:lnTo>
                  <a:cubicBezTo>
                    <a:pt x="158240" y="19539"/>
                    <a:pt x="156739" y="18039"/>
                    <a:pt x="154880" y="18039"/>
                  </a:cubicBezTo>
                  <a:lnTo>
                    <a:pt x="147671" y="18039"/>
                  </a:lnTo>
                  <a:cubicBezTo>
                    <a:pt x="147084" y="18039"/>
                    <a:pt x="146529" y="18169"/>
                    <a:pt x="146040" y="18463"/>
                  </a:cubicBezTo>
                  <a:lnTo>
                    <a:pt x="109832" y="38198"/>
                  </a:lnTo>
                  <a:cubicBezTo>
                    <a:pt x="109245" y="37480"/>
                    <a:pt x="108527" y="36893"/>
                    <a:pt x="107679" y="36436"/>
                  </a:cubicBezTo>
                  <a:cubicBezTo>
                    <a:pt x="106635" y="35869"/>
                    <a:pt x="105495" y="35589"/>
                    <a:pt x="104359" y="35589"/>
                  </a:cubicBezTo>
                  <a:cubicBezTo>
                    <a:pt x="103012" y="35589"/>
                    <a:pt x="101671" y="35984"/>
                    <a:pt x="100503" y="36763"/>
                  </a:cubicBezTo>
                  <a:lnTo>
                    <a:pt x="95283" y="40253"/>
                  </a:lnTo>
                  <a:cubicBezTo>
                    <a:pt x="93718" y="41297"/>
                    <a:pt x="93294" y="43384"/>
                    <a:pt x="94337" y="44950"/>
                  </a:cubicBezTo>
                  <a:cubicBezTo>
                    <a:pt x="94992" y="45912"/>
                    <a:pt x="96058" y="46438"/>
                    <a:pt x="97149" y="46438"/>
                  </a:cubicBezTo>
                  <a:cubicBezTo>
                    <a:pt x="97796" y="46438"/>
                    <a:pt x="98451" y="46252"/>
                    <a:pt x="99035" y="45864"/>
                  </a:cubicBezTo>
                  <a:lnTo>
                    <a:pt x="104254" y="42406"/>
                  </a:lnTo>
                  <a:cubicBezTo>
                    <a:pt x="104276" y="42383"/>
                    <a:pt x="104314" y="42345"/>
                    <a:pt x="104379" y="42345"/>
                  </a:cubicBezTo>
                  <a:cubicBezTo>
                    <a:pt x="104408" y="42345"/>
                    <a:pt x="104442" y="42353"/>
                    <a:pt x="104482" y="42373"/>
                  </a:cubicBezTo>
                  <a:cubicBezTo>
                    <a:pt x="104613" y="42438"/>
                    <a:pt x="104613" y="42536"/>
                    <a:pt x="104613" y="42602"/>
                  </a:cubicBezTo>
                  <a:lnTo>
                    <a:pt x="104613" y="43058"/>
                  </a:lnTo>
                  <a:lnTo>
                    <a:pt x="104613" y="43091"/>
                  </a:lnTo>
                  <a:lnTo>
                    <a:pt x="104613" y="50496"/>
                  </a:lnTo>
                  <a:lnTo>
                    <a:pt x="104384" y="50496"/>
                  </a:lnTo>
                  <a:cubicBezTo>
                    <a:pt x="98513" y="50496"/>
                    <a:pt x="93783" y="55258"/>
                    <a:pt x="93783" y="61097"/>
                  </a:cubicBezTo>
                  <a:lnTo>
                    <a:pt x="93783" y="61880"/>
                  </a:lnTo>
                  <a:cubicBezTo>
                    <a:pt x="89575" y="63283"/>
                    <a:pt x="86574" y="67262"/>
                    <a:pt x="86574" y="71927"/>
                  </a:cubicBezTo>
                  <a:lnTo>
                    <a:pt x="86574" y="73003"/>
                  </a:lnTo>
                  <a:cubicBezTo>
                    <a:pt x="85824" y="73427"/>
                    <a:pt x="85171" y="73982"/>
                    <a:pt x="84617" y="74634"/>
                  </a:cubicBezTo>
                  <a:cubicBezTo>
                    <a:pt x="82888" y="73297"/>
                    <a:pt x="80833" y="72416"/>
                    <a:pt x="78582" y="72220"/>
                  </a:cubicBezTo>
                  <a:cubicBezTo>
                    <a:pt x="78160" y="72177"/>
                    <a:pt x="77737" y="72156"/>
                    <a:pt x="77317" y="72156"/>
                  </a:cubicBezTo>
                  <a:cubicBezTo>
                    <a:pt x="74260" y="72156"/>
                    <a:pt x="71286" y="73287"/>
                    <a:pt x="68992" y="75352"/>
                  </a:cubicBezTo>
                  <a:cubicBezTo>
                    <a:pt x="66415" y="77701"/>
                    <a:pt x="64914" y="81060"/>
                    <a:pt x="64914" y="84551"/>
                  </a:cubicBezTo>
                  <a:lnTo>
                    <a:pt x="64914" y="88074"/>
                  </a:lnTo>
                  <a:lnTo>
                    <a:pt x="55389" y="83311"/>
                  </a:lnTo>
                  <a:cubicBezTo>
                    <a:pt x="54900" y="83083"/>
                    <a:pt x="54411" y="82952"/>
                    <a:pt x="53856" y="82952"/>
                  </a:cubicBezTo>
                  <a:lnTo>
                    <a:pt x="46941" y="82952"/>
                  </a:lnTo>
                  <a:lnTo>
                    <a:pt x="39210" y="81680"/>
                  </a:lnTo>
                  <a:lnTo>
                    <a:pt x="39210" y="79136"/>
                  </a:lnTo>
                  <a:cubicBezTo>
                    <a:pt x="39210" y="79005"/>
                    <a:pt x="39308" y="78907"/>
                    <a:pt x="39438" y="78907"/>
                  </a:cubicBezTo>
                  <a:lnTo>
                    <a:pt x="46647" y="78907"/>
                  </a:lnTo>
                  <a:cubicBezTo>
                    <a:pt x="47561" y="78907"/>
                    <a:pt x="48409" y="78549"/>
                    <a:pt x="49061" y="77929"/>
                  </a:cubicBezTo>
                  <a:lnTo>
                    <a:pt x="61359" y="65599"/>
                  </a:lnTo>
                  <a:cubicBezTo>
                    <a:pt x="63349" y="63609"/>
                    <a:pt x="64458" y="60934"/>
                    <a:pt x="64458" y="58096"/>
                  </a:cubicBezTo>
                  <a:lnTo>
                    <a:pt x="64458" y="53888"/>
                  </a:lnTo>
                  <a:cubicBezTo>
                    <a:pt x="64458" y="50039"/>
                    <a:pt x="61326" y="46907"/>
                    <a:pt x="57477" y="46907"/>
                  </a:cubicBezTo>
                  <a:lnTo>
                    <a:pt x="50268" y="46907"/>
                  </a:lnTo>
                  <a:cubicBezTo>
                    <a:pt x="48409" y="46907"/>
                    <a:pt x="46876" y="48408"/>
                    <a:pt x="46876" y="50267"/>
                  </a:cubicBezTo>
                  <a:lnTo>
                    <a:pt x="46876" y="52094"/>
                  </a:lnTo>
                  <a:cubicBezTo>
                    <a:pt x="46876" y="53203"/>
                    <a:pt x="45962" y="54116"/>
                    <a:pt x="44853" y="54116"/>
                  </a:cubicBezTo>
                  <a:cubicBezTo>
                    <a:pt x="43744" y="54116"/>
                    <a:pt x="42831" y="53203"/>
                    <a:pt x="42831" y="52094"/>
                  </a:cubicBezTo>
                  <a:lnTo>
                    <a:pt x="42831" y="32228"/>
                  </a:lnTo>
                  <a:cubicBezTo>
                    <a:pt x="42831" y="30369"/>
                    <a:pt x="41298" y="28869"/>
                    <a:pt x="39438" y="28869"/>
                  </a:cubicBezTo>
                  <a:cubicBezTo>
                    <a:pt x="37579" y="28869"/>
                    <a:pt x="36046" y="30369"/>
                    <a:pt x="36046" y="32228"/>
                  </a:cubicBezTo>
                  <a:lnTo>
                    <a:pt x="36046" y="32457"/>
                  </a:lnTo>
                  <a:lnTo>
                    <a:pt x="6753" y="32457"/>
                  </a:lnTo>
                  <a:lnTo>
                    <a:pt x="6753" y="10601"/>
                  </a:lnTo>
                  <a:cubicBezTo>
                    <a:pt x="6753" y="8481"/>
                    <a:pt x="8482" y="6752"/>
                    <a:pt x="10570" y="6752"/>
                  </a:cubicBezTo>
                  <a:close/>
                  <a:moveTo>
                    <a:pt x="151487" y="24791"/>
                  </a:moveTo>
                  <a:lnTo>
                    <a:pt x="151487" y="25019"/>
                  </a:lnTo>
                  <a:cubicBezTo>
                    <a:pt x="151487" y="28869"/>
                    <a:pt x="154619" y="32000"/>
                    <a:pt x="158468" y="32000"/>
                  </a:cubicBezTo>
                  <a:lnTo>
                    <a:pt x="167797" y="32000"/>
                  </a:lnTo>
                  <a:cubicBezTo>
                    <a:pt x="167863" y="32000"/>
                    <a:pt x="167928" y="32033"/>
                    <a:pt x="167960" y="32065"/>
                  </a:cubicBezTo>
                  <a:lnTo>
                    <a:pt x="173082" y="37187"/>
                  </a:lnTo>
                  <a:cubicBezTo>
                    <a:pt x="174387" y="38491"/>
                    <a:pt x="176148" y="39242"/>
                    <a:pt x="178007" y="39242"/>
                  </a:cubicBezTo>
                  <a:lnTo>
                    <a:pt x="194774" y="39242"/>
                  </a:lnTo>
                  <a:lnTo>
                    <a:pt x="194774" y="50496"/>
                  </a:lnTo>
                  <a:lnTo>
                    <a:pt x="180128" y="50496"/>
                  </a:lnTo>
                  <a:cubicBezTo>
                    <a:pt x="176279" y="50496"/>
                    <a:pt x="173147" y="53627"/>
                    <a:pt x="173147" y="57476"/>
                  </a:cubicBezTo>
                  <a:lnTo>
                    <a:pt x="173147" y="61097"/>
                  </a:lnTo>
                  <a:cubicBezTo>
                    <a:pt x="173147" y="63217"/>
                    <a:pt x="171418" y="64946"/>
                    <a:pt x="169298" y="64946"/>
                  </a:cubicBezTo>
                  <a:cubicBezTo>
                    <a:pt x="163818" y="64946"/>
                    <a:pt x="159316" y="69089"/>
                    <a:pt x="158762" y="74406"/>
                  </a:cubicBezTo>
                  <a:lnTo>
                    <a:pt x="154358" y="81028"/>
                  </a:lnTo>
                  <a:lnTo>
                    <a:pt x="150052" y="76755"/>
                  </a:lnTo>
                  <a:cubicBezTo>
                    <a:pt x="149383" y="76086"/>
                    <a:pt x="148519" y="75751"/>
                    <a:pt x="147655" y="75751"/>
                  </a:cubicBezTo>
                  <a:cubicBezTo>
                    <a:pt x="146790" y="75751"/>
                    <a:pt x="145926" y="76086"/>
                    <a:pt x="145257" y="76755"/>
                  </a:cubicBezTo>
                  <a:lnTo>
                    <a:pt x="140234" y="81778"/>
                  </a:lnTo>
                  <a:lnTo>
                    <a:pt x="140234" y="79136"/>
                  </a:lnTo>
                  <a:cubicBezTo>
                    <a:pt x="140234" y="77276"/>
                    <a:pt x="138700" y="75743"/>
                    <a:pt x="136841" y="75743"/>
                  </a:cubicBezTo>
                  <a:lnTo>
                    <a:pt x="126011" y="75743"/>
                  </a:lnTo>
                  <a:cubicBezTo>
                    <a:pt x="124837" y="75743"/>
                    <a:pt x="123728" y="76363"/>
                    <a:pt x="123108" y="77407"/>
                  </a:cubicBezTo>
                  <a:lnTo>
                    <a:pt x="112278" y="95413"/>
                  </a:lnTo>
                  <a:cubicBezTo>
                    <a:pt x="111985" y="95968"/>
                    <a:pt x="111822" y="96555"/>
                    <a:pt x="111822" y="97175"/>
                  </a:cubicBezTo>
                  <a:lnTo>
                    <a:pt x="111822" y="104384"/>
                  </a:lnTo>
                  <a:cubicBezTo>
                    <a:pt x="111822" y="108494"/>
                    <a:pt x="108462" y="111821"/>
                    <a:pt x="104384" y="111821"/>
                  </a:cubicBezTo>
                  <a:lnTo>
                    <a:pt x="104156" y="111821"/>
                  </a:lnTo>
                  <a:lnTo>
                    <a:pt x="104156" y="100763"/>
                  </a:lnTo>
                  <a:cubicBezTo>
                    <a:pt x="104156" y="94924"/>
                    <a:pt x="99394" y="90194"/>
                    <a:pt x="93555" y="90194"/>
                  </a:cubicBezTo>
                  <a:lnTo>
                    <a:pt x="89705" y="90194"/>
                  </a:lnTo>
                  <a:lnTo>
                    <a:pt x="89705" y="79136"/>
                  </a:lnTo>
                  <a:cubicBezTo>
                    <a:pt x="89705" y="79005"/>
                    <a:pt x="89803" y="78907"/>
                    <a:pt x="89934" y="78907"/>
                  </a:cubicBezTo>
                  <a:lnTo>
                    <a:pt x="111593" y="78907"/>
                  </a:lnTo>
                  <a:cubicBezTo>
                    <a:pt x="113453" y="78907"/>
                    <a:pt x="114953" y="77407"/>
                    <a:pt x="114953" y="75515"/>
                  </a:cubicBezTo>
                  <a:lnTo>
                    <a:pt x="114953" y="68306"/>
                  </a:lnTo>
                  <a:cubicBezTo>
                    <a:pt x="114953" y="64457"/>
                    <a:pt x="111822" y="61325"/>
                    <a:pt x="107973" y="61325"/>
                  </a:cubicBezTo>
                  <a:lnTo>
                    <a:pt x="100535" y="61325"/>
                  </a:lnTo>
                  <a:lnTo>
                    <a:pt x="100535" y="61097"/>
                  </a:lnTo>
                  <a:cubicBezTo>
                    <a:pt x="100535" y="58977"/>
                    <a:pt x="102264" y="57248"/>
                    <a:pt x="104384" y="57248"/>
                  </a:cubicBezTo>
                  <a:lnTo>
                    <a:pt x="107973" y="57248"/>
                  </a:lnTo>
                  <a:cubicBezTo>
                    <a:pt x="109832" y="57248"/>
                    <a:pt x="111365" y="55747"/>
                    <a:pt x="111365" y="53888"/>
                  </a:cubicBezTo>
                  <a:lnTo>
                    <a:pt x="111365" y="45081"/>
                  </a:lnTo>
                  <a:lnTo>
                    <a:pt x="148519" y="24791"/>
                  </a:lnTo>
                  <a:close/>
                  <a:moveTo>
                    <a:pt x="53073" y="89737"/>
                  </a:moveTo>
                  <a:lnTo>
                    <a:pt x="64914" y="95641"/>
                  </a:lnTo>
                  <a:lnTo>
                    <a:pt x="64914" y="110581"/>
                  </a:lnTo>
                  <a:lnTo>
                    <a:pt x="57249" y="122064"/>
                  </a:lnTo>
                  <a:lnTo>
                    <a:pt x="57249" y="111593"/>
                  </a:lnTo>
                  <a:cubicBezTo>
                    <a:pt x="57249" y="106928"/>
                    <a:pt x="54215" y="102981"/>
                    <a:pt x="50040" y="101546"/>
                  </a:cubicBezTo>
                  <a:lnTo>
                    <a:pt x="50040" y="89737"/>
                  </a:lnTo>
                  <a:close/>
                  <a:moveTo>
                    <a:pt x="9004" y="53660"/>
                  </a:moveTo>
                  <a:cubicBezTo>
                    <a:pt x="10635" y="53660"/>
                    <a:pt x="12103" y="54704"/>
                    <a:pt x="12625" y="56269"/>
                  </a:cubicBezTo>
                  <a:lnTo>
                    <a:pt x="19736" y="77635"/>
                  </a:lnTo>
                  <a:cubicBezTo>
                    <a:pt x="21399" y="82626"/>
                    <a:pt x="25673" y="86280"/>
                    <a:pt x="30892" y="87160"/>
                  </a:cubicBezTo>
                  <a:lnTo>
                    <a:pt x="43287" y="89215"/>
                  </a:lnTo>
                  <a:lnTo>
                    <a:pt x="43287" y="104384"/>
                  </a:lnTo>
                  <a:cubicBezTo>
                    <a:pt x="43287" y="106243"/>
                    <a:pt x="44788" y="107776"/>
                    <a:pt x="46647" y="107776"/>
                  </a:cubicBezTo>
                  <a:cubicBezTo>
                    <a:pt x="48768" y="107776"/>
                    <a:pt x="50496" y="109472"/>
                    <a:pt x="50496" y="111593"/>
                  </a:cubicBezTo>
                  <a:lnTo>
                    <a:pt x="50496" y="133252"/>
                  </a:lnTo>
                  <a:cubicBezTo>
                    <a:pt x="50496" y="134720"/>
                    <a:pt x="51475" y="136057"/>
                    <a:pt x="52878" y="136482"/>
                  </a:cubicBezTo>
                  <a:cubicBezTo>
                    <a:pt x="53204" y="136579"/>
                    <a:pt x="53530" y="136612"/>
                    <a:pt x="53856" y="136612"/>
                  </a:cubicBezTo>
                  <a:cubicBezTo>
                    <a:pt x="54965" y="136612"/>
                    <a:pt x="56042" y="136090"/>
                    <a:pt x="56694" y="135111"/>
                  </a:cubicBezTo>
                  <a:lnTo>
                    <a:pt x="64914" y="122781"/>
                  </a:lnTo>
                  <a:lnTo>
                    <a:pt x="64914" y="144278"/>
                  </a:lnTo>
                  <a:lnTo>
                    <a:pt x="10570" y="144278"/>
                  </a:lnTo>
                  <a:cubicBezTo>
                    <a:pt x="8482" y="144278"/>
                    <a:pt x="6753" y="142581"/>
                    <a:pt x="6753" y="140461"/>
                  </a:cubicBezTo>
                  <a:lnTo>
                    <a:pt x="6753" y="53660"/>
                  </a:lnTo>
                  <a:close/>
                  <a:moveTo>
                    <a:pt x="194774" y="57280"/>
                  </a:moveTo>
                  <a:lnTo>
                    <a:pt x="194774" y="140461"/>
                  </a:lnTo>
                  <a:cubicBezTo>
                    <a:pt x="194774" y="142581"/>
                    <a:pt x="193045" y="144278"/>
                    <a:pt x="190957" y="144278"/>
                  </a:cubicBezTo>
                  <a:lnTo>
                    <a:pt x="143822" y="144278"/>
                  </a:lnTo>
                  <a:lnTo>
                    <a:pt x="143822" y="142777"/>
                  </a:lnTo>
                  <a:cubicBezTo>
                    <a:pt x="143822" y="136188"/>
                    <a:pt x="138929" y="130545"/>
                    <a:pt x="132698" y="129925"/>
                  </a:cubicBezTo>
                  <a:cubicBezTo>
                    <a:pt x="132275" y="129881"/>
                    <a:pt x="131853" y="129860"/>
                    <a:pt x="131433" y="129860"/>
                  </a:cubicBezTo>
                  <a:cubicBezTo>
                    <a:pt x="128709" y="129860"/>
                    <a:pt x="126071" y="130761"/>
                    <a:pt x="123924" y="132371"/>
                  </a:cubicBezTo>
                  <a:cubicBezTo>
                    <a:pt x="121934" y="129077"/>
                    <a:pt x="118574" y="126696"/>
                    <a:pt x="114660" y="126304"/>
                  </a:cubicBezTo>
                  <a:cubicBezTo>
                    <a:pt x="114261" y="126267"/>
                    <a:pt x="113862" y="126249"/>
                    <a:pt x="113465" y="126249"/>
                  </a:cubicBezTo>
                  <a:cubicBezTo>
                    <a:pt x="110716" y="126249"/>
                    <a:pt x="108051" y="127130"/>
                    <a:pt x="105885" y="128783"/>
                  </a:cubicBezTo>
                  <a:cubicBezTo>
                    <a:pt x="103895" y="125456"/>
                    <a:pt x="100535" y="123107"/>
                    <a:pt x="96621" y="122716"/>
                  </a:cubicBezTo>
                  <a:cubicBezTo>
                    <a:pt x="96191" y="122669"/>
                    <a:pt x="95762" y="122647"/>
                    <a:pt x="95336" y="122647"/>
                  </a:cubicBezTo>
                  <a:cubicBezTo>
                    <a:pt x="93367" y="122647"/>
                    <a:pt x="91448" y="123130"/>
                    <a:pt x="89705" y="123988"/>
                  </a:cubicBezTo>
                  <a:lnTo>
                    <a:pt x="89705" y="96946"/>
                  </a:lnTo>
                  <a:lnTo>
                    <a:pt x="93555" y="96946"/>
                  </a:lnTo>
                  <a:cubicBezTo>
                    <a:pt x="95675" y="96946"/>
                    <a:pt x="97371" y="98675"/>
                    <a:pt x="97371" y="100763"/>
                  </a:cubicBezTo>
                  <a:lnTo>
                    <a:pt x="97371" y="115213"/>
                  </a:lnTo>
                  <a:cubicBezTo>
                    <a:pt x="97371" y="117073"/>
                    <a:pt x="98904" y="118573"/>
                    <a:pt x="100764" y="118573"/>
                  </a:cubicBezTo>
                  <a:lnTo>
                    <a:pt x="104384" y="118573"/>
                  </a:lnTo>
                  <a:cubicBezTo>
                    <a:pt x="112213" y="118573"/>
                    <a:pt x="118574" y="112212"/>
                    <a:pt x="118574" y="104384"/>
                  </a:cubicBezTo>
                  <a:lnTo>
                    <a:pt x="118574" y="98121"/>
                  </a:lnTo>
                  <a:lnTo>
                    <a:pt x="127936" y="82528"/>
                  </a:lnTo>
                  <a:lnTo>
                    <a:pt x="133449" y="82528"/>
                  </a:lnTo>
                  <a:lnTo>
                    <a:pt x="133449" y="89966"/>
                  </a:lnTo>
                  <a:cubicBezTo>
                    <a:pt x="133449" y="91336"/>
                    <a:pt x="134264" y="92543"/>
                    <a:pt x="135536" y="93064"/>
                  </a:cubicBezTo>
                  <a:cubicBezTo>
                    <a:pt x="135966" y="93252"/>
                    <a:pt x="136418" y="93342"/>
                    <a:pt x="136865" y="93342"/>
                  </a:cubicBezTo>
                  <a:cubicBezTo>
                    <a:pt x="137741" y="93342"/>
                    <a:pt x="138596" y="92995"/>
                    <a:pt x="139222" y="92347"/>
                  </a:cubicBezTo>
                  <a:lnTo>
                    <a:pt x="147671" y="83931"/>
                  </a:lnTo>
                  <a:lnTo>
                    <a:pt x="152466" y="88726"/>
                  </a:lnTo>
                  <a:cubicBezTo>
                    <a:pt x="153106" y="89366"/>
                    <a:pt x="153979" y="89720"/>
                    <a:pt x="154878" y="89720"/>
                  </a:cubicBezTo>
                  <a:cubicBezTo>
                    <a:pt x="154987" y="89720"/>
                    <a:pt x="155097" y="89715"/>
                    <a:pt x="155206" y="89705"/>
                  </a:cubicBezTo>
                  <a:cubicBezTo>
                    <a:pt x="156217" y="89607"/>
                    <a:pt x="157131" y="89052"/>
                    <a:pt x="157685" y="88237"/>
                  </a:cubicBezTo>
                  <a:lnTo>
                    <a:pt x="164894" y="77407"/>
                  </a:lnTo>
                  <a:cubicBezTo>
                    <a:pt x="165286" y="76852"/>
                    <a:pt x="165481" y="76200"/>
                    <a:pt x="165481" y="75515"/>
                  </a:cubicBezTo>
                  <a:cubicBezTo>
                    <a:pt x="165481" y="73427"/>
                    <a:pt x="167178" y="71698"/>
                    <a:pt x="169298" y="71698"/>
                  </a:cubicBezTo>
                  <a:cubicBezTo>
                    <a:pt x="175137" y="71698"/>
                    <a:pt x="179899" y="66936"/>
                    <a:pt x="179899" y="61097"/>
                  </a:cubicBezTo>
                  <a:lnTo>
                    <a:pt x="179899" y="57476"/>
                  </a:lnTo>
                  <a:cubicBezTo>
                    <a:pt x="179899" y="57378"/>
                    <a:pt x="179997" y="57280"/>
                    <a:pt x="180128" y="57280"/>
                  </a:cubicBezTo>
                  <a:lnTo>
                    <a:pt x="185477" y="57280"/>
                  </a:lnTo>
                  <a:lnTo>
                    <a:pt x="184303" y="59596"/>
                  </a:lnTo>
                  <a:cubicBezTo>
                    <a:pt x="183488" y="61260"/>
                    <a:pt x="184140" y="63283"/>
                    <a:pt x="185836" y="64131"/>
                  </a:cubicBezTo>
                  <a:cubicBezTo>
                    <a:pt x="186325" y="64359"/>
                    <a:pt x="186815" y="64489"/>
                    <a:pt x="187337" y="64489"/>
                  </a:cubicBezTo>
                  <a:cubicBezTo>
                    <a:pt x="188576" y="64489"/>
                    <a:pt x="189783" y="63804"/>
                    <a:pt x="190370" y="62598"/>
                  </a:cubicBezTo>
                  <a:lnTo>
                    <a:pt x="193045" y="57280"/>
                  </a:lnTo>
                  <a:close/>
                  <a:moveTo>
                    <a:pt x="77310" y="78907"/>
                  </a:moveTo>
                  <a:cubicBezTo>
                    <a:pt x="77506" y="78907"/>
                    <a:pt x="77701" y="78907"/>
                    <a:pt x="77897" y="78940"/>
                  </a:cubicBezTo>
                  <a:cubicBezTo>
                    <a:pt x="80735" y="79234"/>
                    <a:pt x="82953" y="81908"/>
                    <a:pt x="82953" y="85073"/>
                  </a:cubicBezTo>
                  <a:lnTo>
                    <a:pt x="82953" y="135046"/>
                  </a:lnTo>
                  <a:cubicBezTo>
                    <a:pt x="82953" y="136906"/>
                    <a:pt x="84454" y="138439"/>
                    <a:pt x="86346" y="138439"/>
                  </a:cubicBezTo>
                  <a:cubicBezTo>
                    <a:pt x="88205" y="138439"/>
                    <a:pt x="89705" y="136906"/>
                    <a:pt x="89705" y="135046"/>
                  </a:cubicBezTo>
                  <a:cubicBezTo>
                    <a:pt x="89705" y="133448"/>
                    <a:pt x="90390" y="131947"/>
                    <a:pt x="91565" y="130871"/>
                  </a:cubicBezTo>
                  <a:cubicBezTo>
                    <a:pt x="92626" y="129924"/>
                    <a:pt x="93940" y="129406"/>
                    <a:pt x="95351" y="129406"/>
                  </a:cubicBezTo>
                  <a:cubicBezTo>
                    <a:pt x="95544" y="129406"/>
                    <a:pt x="95739" y="129416"/>
                    <a:pt x="95936" y="129436"/>
                  </a:cubicBezTo>
                  <a:cubicBezTo>
                    <a:pt x="98774" y="129729"/>
                    <a:pt x="100992" y="132404"/>
                    <a:pt x="100992" y="135568"/>
                  </a:cubicBezTo>
                  <a:lnTo>
                    <a:pt x="100992" y="138667"/>
                  </a:lnTo>
                  <a:cubicBezTo>
                    <a:pt x="100992" y="140526"/>
                    <a:pt x="102492" y="142027"/>
                    <a:pt x="104384" y="142027"/>
                  </a:cubicBezTo>
                  <a:cubicBezTo>
                    <a:pt x="106244" y="142027"/>
                    <a:pt x="107744" y="140526"/>
                    <a:pt x="107744" y="138667"/>
                  </a:cubicBezTo>
                  <a:cubicBezTo>
                    <a:pt x="107744" y="137069"/>
                    <a:pt x="108429" y="135536"/>
                    <a:pt x="109604" y="134459"/>
                  </a:cubicBezTo>
                  <a:cubicBezTo>
                    <a:pt x="110659" y="133518"/>
                    <a:pt x="111963" y="133026"/>
                    <a:pt x="113364" y="133026"/>
                  </a:cubicBezTo>
                  <a:cubicBezTo>
                    <a:pt x="113566" y="133026"/>
                    <a:pt x="113769" y="133036"/>
                    <a:pt x="113975" y="133056"/>
                  </a:cubicBezTo>
                  <a:cubicBezTo>
                    <a:pt x="116813" y="133317"/>
                    <a:pt x="119031" y="136025"/>
                    <a:pt x="119031" y="139156"/>
                  </a:cubicBezTo>
                  <a:lnTo>
                    <a:pt x="119031" y="142255"/>
                  </a:lnTo>
                  <a:cubicBezTo>
                    <a:pt x="119031" y="144115"/>
                    <a:pt x="120531" y="145648"/>
                    <a:pt x="122423" y="145648"/>
                  </a:cubicBezTo>
                  <a:cubicBezTo>
                    <a:pt x="124282" y="145648"/>
                    <a:pt x="125783" y="144115"/>
                    <a:pt x="125783" y="142255"/>
                  </a:cubicBezTo>
                  <a:cubicBezTo>
                    <a:pt x="125783" y="140657"/>
                    <a:pt x="126468" y="139156"/>
                    <a:pt x="127642" y="138080"/>
                  </a:cubicBezTo>
                  <a:cubicBezTo>
                    <a:pt x="128704" y="137133"/>
                    <a:pt x="130018" y="136615"/>
                    <a:pt x="131429" y="136615"/>
                  </a:cubicBezTo>
                  <a:cubicBezTo>
                    <a:pt x="131622" y="136615"/>
                    <a:pt x="131817" y="136625"/>
                    <a:pt x="132013" y="136645"/>
                  </a:cubicBezTo>
                  <a:cubicBezTo>
                    <a:pt x="134851" y="136938"/>
                    <a:pt x="137069" y="139613"/>
                    <a:pt x="137069" y="142777"/>
                  </a:cubicBezTo>
                  <a:lnTo>
                    <a:pt x="137069" y="169330"/>
                  </a:lnTo>
                  <a:cubicBezTo>
                    <a:pt x="137069" y="187336"/>
                    <a:pt x="122391" y="202015"/>
                    <a:pt x="104384" y="202015"/>
                  </a:cubicBezTo>
                  <a:cubicBezTo>
                    <a:pt x="86346" y="202015"/>
                    <a:pt x="71667" y="187336"/>
                    <a:pt x="71667" y="169330"/>
                  </a:cubicBezTo>
                  <a:lnTo>
                    <a:pt x="71667" y="111593"/>
                  </a:lnTo>
                  <a:lnTo>
                    <a:pt x="71667" y="111560"/>
                  </a:lnTo>
                  <a:lnTo>
                    <a:pt x="71667" y="84551"/>
                  </a:lnTo>
                  <a:cubicBezTo>
                    <a:pt x="71667" y="82952"/>
                    <a:pt x="72352" y="81419"/>
                    <a:pt x="73526" y="80375"/>
                  </a:cubicBezTo>
                  <a:cubicBezTo>
                    <a:pt x="74570" y="79429"/>
                    <a:pt x="75907" y="78907"/>
                    <a:pt x="77310" y="78907"/>
                  </a:cubicBezTo>
                  <a:close/>
                  <a:moveTo>
                    <a:pt x="10570" y="0"/>
                  </a:moveTo>
                  <a:cubicBezTo>
                    <a:pt x="4731" y="0"/>
                    <a:pt x="1" y="4763"/>
                    <a:pt x="1" y="10601"/>
                  </a:cubicBezTo>
                  <a:lnTo>
                    <a:pt x="1" y="140461"/>
                  </a:lnTo>
                  <a:cubicBezTo>
                    <a:pt x="1" y="146300"/>
                    <a:pt x="4731" y="151063"/>
                    <a:pt x="10570" y="151063"/>
                  </a:cubicBezTo>
                  <a:lnTo>
                    <a:pt x="64914" y="151063"/>
                  </a:lnTo>
                  <a:lnTo>
                    <a:pt x="64914" y="169297"/>
                  </a:lnTo>
                  <a:cubicBezTo>
                    <a:pt x="64914" y="191055"/>
                    <a:pt x="82627" y="208767"/>
                    <a:pt x="104384" y="208767"/>
                  </a:cubicBezTo>
                  <a:cubicBezTo>
                    <a:pt x="126142" y="208767"/>
                    <a:pt x="143822" y="191055"/>
                    <a:pt x="143822" y="169297"/>
                  </a:cubicBezTo>
                  <a:lnTo>
                    <a:pt x="143822" y="151063"/>
                  </a:lnTo>
                  <a:lnTo>
                    <a:pt x="190957" y="151063"/>
                  </a:lnTo>
                  <a:cubicBezTo>
                    <a:pt x="196796" y="151063"/>
                    <a:pt x="201526" y="146300"/>
                    <a:pt x="201526" y="140461"/>
                  </a:cubicBezTo>
                  <a:lnTo>
                    <a:pt x="201526" y="10601"/>
                  </a:lnTo>
                  <a:cubicBezTo>
                    <a:pt x="201526" y="4763"/>
                    <a:pt x="196796" y="0"/>
                    <a:pt x="19095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19;p50"/>
            <p:cNvSpPr/>
            <p:nvPr/>
          </p:nvSpPr>
          <p:spPr>
            <a:xfrm>
              <a:off x="3354950" y="1500500"/>
              <a:ext cx="168825" cy="259350"/>
            </a:xfrm>
            <a:custGeom>
              <a:avLst/>
              <a:gdLst/>
              <a:ahLst/>
              <a:cxnLst/>
              <a:rect l="l" t="t" r="r" b="b"/>
              <a:pathLst>
                <a:path w="6753" h="10374" extrusionOk="0">
                  <a:moveTo>
                    <a:pt x="3393" y="1"/>
                  </a:moveTo>
                  <a:cubicBezTo>
                    <a:pt x="1501" y="1"/>
                    <a:pt x="0" y="1534"/>
                    <a:pt x="0" y="3393"/>
                  </a:cubicBezTo>
                  <a:lnTo>
                    <a:pt x="0" y="6981"/>
                  </a:lnTo>
                  <a:cubicBezTo>
                    <a:pt x="0" y="8873"/>
                    <a:pt x="1501" y="10374"/>
                    <a:pt x="3393" y="10374"/>
                  </a:cubicBezTo>
                  <a:cubicBezTo>
                    <a:pt x="5252" y="10374"/>
                    <a:pt x="6752" y="8873"/>
                    <a:pt x="6752" y="6981"/>
                  </a:cubicBezTo>
                  <a:lnTo>
                    <a:pt x="6752" y="3393"/>
                  </a:lnTo>
                  <a:cubicBezTo>
                    <a:pt x="6752" y="1534"/>
                    <a:pt x="5252" y="1"/>
                    <a:pt x="339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20;p50"/>
            <p:cNvSpPr/>
            <p:nvPr/>
          </p:nvSpPr>
          <p:spPr>
            <a:xfrm>
              <a:off x="1732100" y="779600"/>
              <a:ext cx="349050" cy="168825"/>
            </a:xfrm>
            <a:custGeom>
              <a:avLst/>
              <a:gdLst/>
              <a:ahLst/>
              <a:cxnLst/>
              <a:rect l="l" t="t" r="r" b="b"/>
              <a:pathLst>
                <a:path w="13962" h="6753" extrusionOk="0">
                  <a:moveTo>
                    <a:pt x="3360" y="1"/>
                  </a:moveTo>
                  <a:cubicBezTo>
                    <a:pt x="1501" y="1"/>
                    <a:pt x="1" y="1501"/>
                    <a:pt x="1" y="3360"/>
                  </a:cubicBezTo>
                  <a:cubicBezTo>
                    <a:pt x="1" y="5220"/>
                    <a:pt x="1501" y="6753"/>
                    <a:pt x="3360" y="6753"/>
                  </a:cubicBezTo>
                  <a:lnTo>
                    <a:pt x="10569" y="6753"/>
                  </a:lnTo>
                  <a:cubicBezTo>
                    <a:pt x="12461" y="6753"/>
                    <a:pt x="13962" y="5220"/>
                    <a:pt x="13962" y="3360"/>
                  </a:cubicBezTo>
                  <a:cubicBezTo>
                    <a:pt x="13962" y="1501"/>
                    <a:pt x="12461" y="1"/>
                    <a:pt x="1056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21;p50"/>
            <p:cNvSpPr/>
            <p:nvPr/>
          </p:nvSpPr>
          <p:spPr>
            <a:xfrm>
              <a:off x="4346575" y="2762900"/>
              <a:ext cx="169650" cy="259350"/>
            </a:xfrm>
            <a:custGeom>
              <a:avLst/>
              <a:gdLst/>
              <a:ahLst/>
              <a:cxnLst/>
              <a:rect l="l" t="t" r="r" b="b"/>
              <a:pathLst>
                <a:path w="6786" h="10374" extrusionOk="0">
                  <a:moveTo>
                    <a:pt x="3393" y="0"/>
                  </a:moveTo>
                  <a:cubicBezTo>
                    <a:pt x="1534" y="0"/>
                    <a:pt x="1" y="1533"/>
                    <a:pt x="1" y="3393"/>
                  </a:cubicBezTo>
                  <a:lnTo>
                    <a:pt x="1" y="7013"/>
                  </a:lnTo>
                  <a:cubicBezTo>
                    <a:pt x="1" y="8873"/>
                    <a:pt x="1534" y="10373"/>
                    <a:pt x="3393" y="10373"/>
                  </a:cubicBezTo>
                  <a:cubicBezTo>
                    <a:pt x="5253" y="10373"/>
                    <a:pt x="6786" y="8873"/>
                    <a:pt x="6786" y="7013"/>
                  </a:cubicBezTo>
                  <a:lnTo>
                    <a:pt x="6786" y="3393"/>
                  </a:lnTo>
                  <a:cubicBezTo>
                    <a:pt x="6786" y="1533"/>
                    <a:pt x="5253" y="0"/>
                    <a:pt x="339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22;p50"/>
            <p:cNvSpPr/>
            <p:nvPr/>
          </p:nvSpPr>
          <p:spPr>
            <a:xfrm>
              <a:off x="5248525" y="2673175"/>
              <a:ext cx="800850" cy="619800"/>
            </a:xfrm>
            <a:custGeom>
              <a:avLst/>
              <a:gdLst/>
              <a:ahLst/>
              <a:cxnLst/>
              <a:rect l="l" t="t" r="r" b="b"/>
              <a:pathLst>
                <a:path w="32034" h="24792" extrusionOk="0">
                  <a:moveTo>
                    <a:pt x="16408" y="6753"/>
                  </a:moveTo>
                  <a:lnTo>
                    <a:pt x="25248" y="15593"/>
                  </a:lnTo>
                  <a:lnTo>
                    <a:pt x="25248" y="18040"/>
                  </a:lnTo>
                  <a:lnTo>
                    <a:pt x="20323" y="18040"/>
                  </a:lnTo>
                  <a:cubicBezTo>
                    <a:pt x="19148" y="15887"/>
                    <a:pt x="16832" y="14419"/>
                    <a:pt x="14223" y="14419"/>
                  </a:cubicBezTo>
                  <a:lnTo>
                    <a:pt x="6785" y="14419"/>
                  </a:lnTo>
                  <a:lnTo>
                    <a:pt x="6785" y="12396"/>
                  </a:lnTo>
                  <a:lnTo>
                    <a:pt x="15234" y="6753"/>
                  </a:lnTo>
                  <a:close/>
                  <a:moveTo>
                    <a:pt x="14223" y="1"/>
                  </a:moveTo>
                  <a:cubicBezTo>
                    <a:pt x="13538" y="1"/>
                    <a:pt x="12885" y="197"/>
                    <a:pt x="12331" y="555"/>
                  </a:cubicBezTo>
                  <a:lnTo>
                    <a:pt x="1501" y="7764"/>
                  </a:lnTo>
                  <a:cubicBezTo>
                    <a:pt x="588" y="8417"/>
                    <a:pt x="0" y="9461"/>
                    <a:pt x="0" y="10602"/>
                  </a:cubicBezTo>
                  <a:lnTo>
                    <a:pt x="0" y="17811"/>
                  </a:lnTo>
                  <a:cubicBezTo>
                    <a:pt x="0" y="19671"/>
                    <a:pt x="1534" y="21171"/>
                    <a:pt x="3393" y="21171"/>
                  </a:cubicBezTo>
                  <a:lnTo>
                    <a:pt x="14223" y="21171"/>
                  </a:lnTo>
                  <a:cubicBezTo>
                    <a:pt x="14321" y="21171"/>
                    <a:pt x="14451" y="21269"/>
                    <a:pt x="14451" y="21400"/>
                  </a:cubicBezTo>
                  <a:cubicBezTo>
                    <a:pt x="14451" y="23291"/>
                    <a:pt x="15952" y="24792"/>
                    <a:pt x="17811" y="24792"/>
                  </a:cubicBezTo>
                  <a:lnTo>
                    <a:pt x="28641" y="24792"/>
                  </a:lnTo>
                  <a:cubicBezTo>
                    <a:pt x="30500" y="24792"/>
                    <a:pt x="32033" y="23291"/>
                    <a:pt x="32033" y="21400"/>
                  </a:cubicBezTo>
                  <a:lnTo>
                    <a:pt x="32033" y="14191"/>
                  </a:lnTo>
                  <a:cubicBezTo>
                    <a:pt x="32033" y="13310"/>
                    <a:pt x="31674" y="12429"/>
                    <a:pt x="31022" y="11809"/>
                  </a:cubicBezTo>
                  <a:lnTo>
                    <a:pt x="20225" y="980"/>
                  </a:lnTo>
                  <a:cubicBezTo>
                    <a:pt x="19572" y="360"/>
                    <a:pt x="18724" y="1"/>
                    <a:pt x="1781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23;p50"/>
            <p:cNvSpPr/>
            <p:nvPr/>
          </p:nvSpPr>
          <p:spPr>
            <a:xfrm>
              <a:off x="4875850" y="2492825"/>
              <a:ext cx="451800" cy="259500"/>
            </a:xfrm>
            <a:custGeom>
              <a:avLst/>
              <a:gdLst/>
              <a:ahLst/>
              <a:cxnLst/>
              <a:rect l="l" t="t" r="r" b="b"/>
              <a:pathLst>
                <a:path w="18072" h="10380" extrusionOk="0">
                  <a:moveTo>
                    <a:pt x="3866" y="0"/>
                  </a:moveTo>
                  <a:cubicBezTo>
                    <a:pt x="2624" y="0"/>
                    <a:pt x="1426" y="687"/>
                    <a:pt x="848" y="1865"/>
                  </a:cubicBezTo>
                  <a:cubicBezTo>
                    <a:pt x="0" y="3529"/>
                    <a:pt x="685" y="5551"/>
                    <a:pt x="2349" y="6399"/>
                  </a:cubicBezTo>
                  <a:lnTo>
                    <a:pt x="9558" y="10020"/>
                  </a:lnTo>
                  <a:cubicBezTo>
                    <a:pt x="10047" y="10249"/>
                    <a:pt x="10569" y="10379"/>
                    <a:pt x="11091" y="10379"/>
                  </a:cubicBezTo>
                  <a:lnTo>
                    <a:pt x="14679" y="10379"/>
                  </a:lnTo>
                  <a:cubicBezTo>
                    <a:pt x="16571" y="10379"/>
                    <a:pt x="18072" y="8846"/>
                    <a:pt x="18072" y="6987"/>
                  </a:cubicBezTo>
                  <a:cubicBezTo>
                    <a:pt x="18072" y="5127"/>
                    <a:pt x="16571" y="3594"/>
                    <a:pt x="14679" y="3594"/>
                  </a:cubicBezTo>
                  <a:lnTo>
                    <a:pt x="11874" y="3594"/>
                  </a:lnTo>
                  <a:lnTo>
                    <a:pt x="5382" y="365"/>
                  </a:lnTo>
                  <a:cubicBezTo>
                    <a:pt x="4897" y="117"/>
                    <a:pt x="4377" y="0"/>
                    <a:pt x="3866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24;p50"/>
            <p:cNvSpPr/>
            <p:nvPr/>
          </p:nvSpPr>
          <p:spPr>
            <a:xfrm>
              <a:off x="5428750" y="2311925"/>
              <a:ext cx="169650" cy="259350"/>
            </a:xfrm>
            <a:custGeom>
              <a:avLst/>
              <a:gdLst/>
              <a:ahLst/>
              <a:cxnLst/>
              <a:rect l="l" t="t" r="r" b="b"/>
              <a:pathLst>
                <a:path w="6786" h="10374" extrusionOk="0">
                  <a:moveTo>
                    <a:pt x="3393" y="0"/>
                  </a:moveTo>
                  <a:cubicBezTo>
                    <a:pt x="1534" y="0"/>
                    <a:pt x="0" y="1533"/>
                    <a:pt x="0" y="3393"/>
                  </a:cubicBezTo>
                  <a:lnTo>
                    <a:pt x="0" y="7014"/>
                  </a:lnTo>
                  <a:cubicBezTo>
                    <a:pt x="0" y="8873"/>
                    <a:pt x="1534" y="10373"/>
                    <a:pt x="3393" y="10373"/>
                  </a:cubicBezTo>
                  <a:cubicBezTo>
                    <a:pt x="5252" y="10373"/>
                    <a:pt x="6785" y="8873"/>
                    <a:pt x="6785" y="7014"/>
                  </a:cubicBezTo>
                  <a:lnTo>
                    <a:pt x="6785" y="3393"/>
                  </a:lnTo>
                  <a:cubicBezTo>
                    <a:pt x="6785" y="1533"/>
                    <a:pt x="5252" y="0"/>
                    <a:pt x="339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25;p50"/>
            <p:cNvSpPr/>
            <p:nvPr/>
          </p:nvSpPr>
          <p:spPr>
            <a:xfrm>
              <a:off x="4248725" y="689075"/>
              <a:ext cx="275650" cy="259350"/>
            </a:xfrm>
            <a:custGeom>
              <a:avLst/>
              <a:gdLst/>
              <a:ahLst/>
              <a:cxnLst/>
              <a:rect l="l" t="t" r="r" b="b"/>
              <a:pathLst>
                <a:path w="11026" h="10374" extrusionOk="0">
                  <a:moveTo>
                    <a:pt x="7307" y="1"/>
                  </a:moveTo>
                  <a:cubicBezTo>
                    <a:pt x="6443" y="1"/>
                    <a:pt x="5578" y="327"/>
                    <a:pt x="4926" y="979"/>
                  </a:cubicBezTo>
                  <a:lnTo>
                    <a:pt x="1305" y="4600"/>
                  </a:lnTo>
                  <a:cubicBezTo>
                    <a:pt x="0" y="5905"/>
                    <a:pt x="0" y="8058"/>
                    <a:pt x="1305" y="9363"/>
                  </a:cubicBezTo>
                  <a:cubicBezTo>
                    <a:pt x="1958" y="10048"/>
                    <a:pt x="2838" y="10374"/>
                    <a:pt x="3719" y="10374"/>
                  </a:cubicBezTo>
                  <a:cubicBezTo>
                    <a:pt x="4567" y="10374"/>
                    <a:pt x="5448" y="10048"/>
                    <a:pt x="6100" y="9363"/>
                  </a:cubicBezTo>
                  <a:lnTo>
                    <a:pt x="9689" y="5775"/>
                  </a:lnTo>
                  <a:cubicBezTo>
                    <a:pt x="11026" y="4437"/>
                    <a:pt x="11026" y="2317"/>
                    <a:pt x="9689" y="979"/>
                  </a:cubicBezTo>
                  <a:cubicBezTo>
                    <a:pt x="9036" y="327"/>
                    <a:pt x="8172" y="1"/>
                    <a:pt x="7307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26;p50"/>
            <p:cNvSpPr/>
            <p:nvPr/>
          </p:nvSpPr>
          <p:spPr>
            <a:xfrm>
              <a:off x="2444850" y="959825"/>
              <a:ext cx="275650" cy="259350"/>
            </a:xfrm>
            <a:custGeom>
              <a:avLst/>
              <a:gdLst/>
              <a:ahLst/>
              <a:cxnLst/>
              <a:rect l="l" t="t" r="r" b="b"/>
              <a:pathLst>
                <a:path w="11026" h="10374" extrusionOk="0">
                  <a:moveTo>
                    <a:pt x="3719" y="1"/>
                  </a:moveTo>
                  <a:cubicBezTo>
                    <a:pt x="2855" y="1"/>
                    <a:pt x="1990" y="327"/>
                    <a:pt x="1338" y="979"/>
                  </a:cubicBezTo>
                  <a:cubicBezTo>
                    <a:pt x="0" y="2317"/>
                    <a:pt x="0" y="4437"/>
                    <a:pt x="1338" y="5774"/>
                  </a:cubicBezTo>
                  <a:lnTo>
                    <a:pt x="4926" y="9362"/>
                  </a:lnTo>
                  <a:cubicBezTo>
                    <a:pt x="5578" y="10015"/>
                    <a:pt x="6459" y="10374"/>
                    <a:pt x="7307" y="10374"/>
                  </a:cubicBezTo>
                  <a:cubicBezTo>
                    <a:pt x="8188" y="10374"/>
                    <a:pt x="9036" y="10015"/>
                    <a:pt x="9721" y="9362"/>
                  </a:cubicBezTo>
                  <a:cubicBezTo>
                    <a:pt x="11026" y="8058"/>
                    <a:pt x="11026" y="5905"/>
                    <a:pt x="9721" y="4600"/>
                  </a:cubicBezTo>
                  <a:lnTo>
                    <a:pt x="6100" y="979"/>
                  </a:lnTo>
                  <a:cubicBezTo>
                    <a:pt x="5448" y="327"/>
                    <a:pt x="4583" y="1"/>
                    <a:pt x="371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27;p50"/>
            <p:cNvSpPr/>
            <p:nvPr/>
          </p:nvSpPr>
          <p:spPr>
            <a:xfrm>
              <a:off x="2182250" y="689075"/>
              <a:ext cx="169650" cy="168850"/>
            </a:xfrm>
            <a:custGeom>
              <a:avLst/>
              <a:gdLst/>
              <a:ahLst/>
              <a:cxnLst/>
              <a:rect l="l" t="t" r="r" b="b"/>
              <a:pathLst>
                <a:path w="6786" h="6754" extrusionOk="0">
                  <a:moveTo>
                    <a:pt x="3393" y="1"/>
                  </a:moveTo>
                  <a:cubicBezTo>
                    <a:pt x="1534" y="1"/>
                    <a:pt x="1" y="1501"/>
                    <a:pt x="1" y="3393"/>
                  </a:cubicBezTo>
                  <a:cubicBezTo>
                    <a:pt x="1" y="5253"/>
                    <a:pt x="1534" y="6753"/>
                    <a:pt x="3393" y="6753"/>
                  </a:cubicBezTo>
                  <a:cubicBezTo>
                    <a:pt x="5253" y="6753"/>
                    <a:pt x="6786" y="5253"/>
                    <a:pt x="6786" y="3393"/>
                  </a:cubicBezTo>
                  <a:cubicBezTo>
                    <a:pt x="6786" y="1501"/>
                    <a:pt x="5253" y="1"/>
                    <a:pt x="339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103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 idx="7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>
                <a:solidFill>
                  <a:srgbClr val="434343"/>
                </a:solidFill>
              </a:rPr>
              <a:t>04</a:t>
            </a:r>
            <a:endParaRPr sz="7200" dirty="0">
              <a:solidFill>
                <a:srgbClr val="434343"/>
              </a:solidFill>
            </a:endParaRPr>
          </a:p>
        </p:txBody>
      </p:sp>
      <p:sp>
        <p:nvSpPr>
          <p:cNvPr id="342" name="Google Shape;342;p31"/>
          <p:cNvSpPr txBox="1">
            <a:spLocks noGrp="1"/>
          </p:cNvSpPr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434343"/>
                </a:solidFill>
              </a:rPr>
              <a:t>FUNGSI MATEMATIKA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 idx="2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434343"/>
                </a:solidFill>
              </a:rPr>
              <a:t>STATISTIKA DESKRIPTIF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344" name="Google Shape;344;p31"/>
          <p:cNvSpPr txBox="1">
            <a:spLocks noGrp="1"/>
          </p:cNvSpPr>
          <p:nvPr>
            <p:ph type="title" idx="6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434343"/>
                </a:solidFill>
              </a:rPr>
              <a:t>01</a:t>
            </a:r>
            <a:endParaRPr sz="7200" dirty="0">
              <a:solidFill>
                <a:srgbClr val="434343"/>
              </a:solidFill>
            </a:endParaRPr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4"/>
          </p:nvPr>
        </p:nvSpPr>
        <p:spPr>
          <a:xfrm>
            <a:off x="6964190" y="2864475"/>
            <a:ext cx="2241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434343"/>
                </a:solidFill>
              </a:rPr>
              <a:t>STATISTIKA INFERENSIA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347" name="Google Shape;347;p31"/>
          <p:cNvSpPr txBox="1">
            <a:spLocks noGrp="1"/>
          </p:cNvSpPr>
          <p:nvPr>
            <p:ph type="title" idx="8"/>
          </p:nvPr>
        </p:nvSpPr>
        <p:spPr>
          <a:xfrm>
            <a:off x="6964190" y="2242900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>
                <a:solidFill>
                  <a:srgbClr val="434343"/>
                </a:solidFill>
              </a:rPr>
              <a:t>0</a:t>
            </a:r>
            <a:r>
              <a:rPr lang="en-US" dirty="0"/>
              <a:t>5</a:t>
            </a:r>
            <a:endParaRPr sz="7200" dirty="0">
              <a:solidFill>
                <a:srgbClr val="434343"/>
              </a:solidFill>
            </a:endParaRPr>
          </a:p>
        </p:txBody>
      </p:sp>
      <p:grpSp>
        <p:nvGrpSpPr>
          <p:cNvPr id="348" name="Google Shape;348;p31"/>
          <p:cNvGrpSpPr/>
          <p:nvPr/>
        </p:nvGrpSpPr>
        <p:grpSpPr>
          <a:xfrm>
            <a:off x="-68943" y="621172"/>
            <a:ext cx="5095773" cy="4486606"/>
            <a:chOff x="238225" y="-1129285"/>
            <a:chExt cx="7978351" cy="6979785"/>
          </a:xfrm>
        </p:grpSpPr>
        <p:sp>
          <p:nvSpPr>
            <p:cNvPr id="349" name="Google Shape;349;p31"/>
            <p:cNvSpPr/>
            <p:nvPr/>
          </p:nvSpPr>
          <p:spPr>
            <a:xfrm rot="7879148">
              <a:off x="2095797" y="110946"/>
              <a:ext cx="5337984" cy="4499322"/>
            </a:xfrm>
            <a:custGeom>
              <a:avLst/>
              <a:gdLst/>
              <a:ahLst/>
              <a:cxnLst/>
              <a:rect l="l" t="t" r="r" b="b"/>
              <a:pathLst>
                <a:path w="26625" h="22343" extrusionOk="0">
                  <a:moveTo>
                    <a:pt x="20994" y="1"/>
                  </a:moveTo>
                  <a:cubicBezTo>
                    <a:pt x="20114" y="1"/>
                    <a:pt x="19113" y="100"/>
                    <a:pt x="18057" y="826"/>
                  </a:cubicBezTo>
                  <a:cubicBezTo>
                    <a:pt x="16161" y="2083"/>
                    <a:pt x="14997" y="2583"/>
                    <a:pt x="13462" y="2583"/>
                  </a:cubicBezTo>
                  <a:cubicBezTo>
                    <a:pt x="12700" y="2583"/>
                    <a:pt x="11846" y="2460"/>
                    <a:pt x="10766" y="2244"/>
                  </a:cubicBezTo>
                  <a:cubicBezTo>
                    <a:pt x="10035" y="2110"/>
                    <a:pt x="9298" y="2053"/>
                    <a:pt x="8726" y="2053"/>
                  </a:cubicBezTo>
                  <a:cubicBezTo>
                    <a:pt x="8549" y="2053"/>
                    <a:pt x="8388" y="2058"/>
                    <a:pt x="8248" y="2068"/>
                  </a:cubicBezTo>
                  <a:cubicBezTo>
                    <a:pt x="3805" y="2200"/>
                    <a:pt x="44" y="6093"/>
                    <a:pt x="0" y="10547"/>
                  </a:cubicBezTo>
                  <a:cubicBezTo>
                    <a:pt x="0" y="15265"/>
                    <a:pt x="3849" y="19114"/>
                    <a:pt x="8567" y="19114"/>
                  </a:cubicBezTo>
                  <a:cubicBezTo>
                    <a:pt x="10359" y="19114"/>
                    <a:pt x="12009" y="18564"/>
                    <a:pt x="13384" y="17640"/>
                  </a:cubicBezTo>
                  <a:cubicBezTo>
                    <a:pt x="14308" y="16994"/>
                    <a:pt x="15358" y="16591"/>
                    <a:pt x="16350" y="16591"/>
                  </a:cubicBezTo>
                  <a:cubicBezTo>
                    <a:pt x="17670" y="16591"/>
                    <a:pt x="18886" y="17305"/>
                    <a:pt x="19564" y="19114"/>
                  </a:cubicBezTo>
                  <a:cubicBezTo>
                    <a:pt x="19948" y="20782"/>
                    <a:pt x="21147" y="22342"/>
                    <a:pt x="22826" y="22342"/>
                  </a:cubicBezTo>
                  <a:cubicBezTo>
                    <a:pt x="23362" y="22342"/>
                    <a:pt x="23946" y="22183"/>
                    <a:pt x="24568" y="21819"/>
                  </a:cubicBezTo>
                  <a:cubicBezTo>
                    <a:pt x="26580" y="20621"/>
                    <a:pt x="26349" y="18564"/>
                    <a:pt x="25525" y="17508"/>
                  </a:cubicBezTo>
                  <a:cubicBezTo>
                    <a:pt x="23600" y="15078"/>
                    <a:pt x="23787" y="12747"/>
                    <a:pt x="24194" y="11416"/>
                  </a:cubicBezTo>
                  <a:cubicBezTo>
                    <a:pt x="24425" y="10679"/>
                    <a:pt x="24744" y="10085"/>
                    <a:pt x="25206" y="9535"/>
                  </a:cubicBezTo>
                  <a:cubicBezTo>
                    <a:pt x="26074" y="8480"/>
                    <a:pt x="26624" y="7105"/>
                    <a:pt x="26580" y="5643"/>
                  </a:cubicBezTo>
                  <a:cubicBezTo>
                    <a:pt x="26492" y="2618"/>
                    <a:pt x="24018" y="144"/>
                    <a:pt x="2099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2533500" y="2823825"/>
              <a:ext cx="1246300" cy="650775"/>
            </a:xfrm>
            <a:custGeom>
              <a:avLst/>
              <a:gdLst/>
              <a:ahLst/>
              <a:cxnLst/>
              <a:rect l="l" t="t" r="r" b="b"/>
              <a:pathLst>
                <a:path w="49852" h="26031" extrusionOk="0">
                  <a:moveTo>
                    <a:pt x="7537" y="1"/>
                  </a:moveTo>
                  <a:lnTo>
                    <a:pt x="0" y="7217"/>
                  </a:lnTo>
                  <a:lnTo>
                    <a:pt x="28684" y="26031"/>
                  </a:lnTo>
                  <a:lnTo>
                    <a:pt x="49852" y="13064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3654600" y="3809600"/>
              <a:ext cx="529225" cy="1176775"/>
            </a:xfrm>
            <a:custGeom>
              <a:avLst/>
              <a:gdLst/>
              <a:ahLst/>
              <a:cxnLst/>
              <a:rect l="l" t="t" r="r" b="b"/>
              <a:pathLst>
                <a:path w="21169" h="47071" extrusionOk="0">
                  <a:moveTo>
                    <a:pt x="21169" y="0"/>
                  </a:moveTo>
                  <a:lnTo>
                    <a:pt x="1" y="12972"/>
                  </a:lnTo>
                  <a:lnTo>
                    <a:pt x="3739" y="47071"/>
                  </a:lnTo>
                  <a:lnTo>
                    <a:pt x="13590" y="43634"/>
                  </a:lnTo>
                  <a:lnTo>
                    <a:pt x="211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1424375" y="3888875"/>
              <a:ext cx="1678925" cy="1160600"/>
            </a:xfrm>
            <a:custGeom>
              <a:avLst/>
              <a:gdLst/>
              <a:ahLst/>
              <a:cxnLst/>
              <a:rect l="l" t="t" r="r" b="b"/>
              <a:pathLst>
                <a:path w="67157" h="46424" extrusionOk="0">
                  <a:moveTo>
                    <a:pt x="46753" y="1"/>
                  </a:moveTo>
                  <a:cubicBezTo>
                    <a:pt x="43569" y="1"/>
                    <a:pt x="40346" y="851"/>
                    <a:pt x="37433" y="2636"/>
                  </a:cubicBezTo>
                  <a:cubicBezTo>
                    <a:pt x="32227" y="5823"/>
                    <a:pt x="30847" y="10473"/>
                    <a:pt x="28616" y="15710"/>
                  </a:cubicBezTo>
                  <a:cubicBezTo>
                    <a:pt x="24171" y="26135"/>
                    <a:pt x="16862" y="35257"/>
                    <a:pt x="7373" y="41450"/>
                  </a:cubicBezTo>
                  <a:cubicBezTo>
                    <a:pt x="7373" y="41450"/>
                    <a:pt x="1" y="46258"/>
                    <a:pt x="431" y="46258"/>
                  </a:cubicBezTo>
                  <a:cubicBezTo>
                    <a:pt x="485" y="46258"/>
                    <a:pt x="667" y="46180"/>
                    <a:pt x="1007" y="46004"/>
                  </a:cubicBezTo>
                  <a:lnTo>
                    <a:pt x="1007" y="46004"/>
                  </a:lnTo>
                  <a:cubicBezTo>
                    <a:pt x="594" y="46298"/>
                    <a:pt x="461" y="46424"/>
                    <a:pt x="533" y="46424"/>
                  </a:cubicBezTo>
                  <a:cubicBezTo>
                    <a:pt x="943" y="46424"/>
                    <a:pt x="7953" y="42398"/>
                    <a:pt x="7953" y="42398"/>
                  </a:cubicBezTo>
                  <a:cubicBezTo>
                    <a:pt x="15297" y="38180"/>
                    <a:pt x="23559" y="35691"/>
                    <a:pt x="32003" y="35068"/>
                  </a:cubicBezTo>
                  <a:cubicBezTo>
                    <a:pt x="32756" y="35013"/>
                    <a:pt x="33513" y="34990"/>
                    <a:pt x="34273" y="34990"/>
                  </a:cubicBezTo>
                  <a:cubicBezTo>
                    <a:pt x="38119" y="34990"/>
                    <a:pt x="42046" y="35581"/>
                    <a:pt x="45868" y="35581"/>
                  </a:cubicBezTo>
                  <a:cubicBezTo>
                    <a:pt x="49421" y="35581"/>
                    <a:pt x="52884" y="35070"/>
                    <a:pt x="56105" y="33098"/>
                  </a:cubicBezTo>
                  <a:cubicBezTo>
                    <a:pt x="64513" y="27943"/>
                    <a:pt x="67156" y="16947"/>
                    <a:pt x="62003" y="8533"/>
                  </a:cubicBezTo>
                  <a:cubicBezTo>
                    <a:pt x="58633" y="3033"/>
                    <a:pt x="52764" y="1"/>
                    <a:pt x="46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2159750" y="4044200"/>
              <a:ext cx="766300" cy="585650"/>
            </a:xfrm>
            <a:custGeom>
              <a:avLst/>
              <a:gdLst/>
              <a:ahLst/>
              <a:cxnLst/>
              <a:rect l="l" t="t" r="r" b="b"/>
              <a:pathLst>
                <a:path w="30652" h="23426" extrusionOk="0">
                  <a:moveTo>
                    <a:pt x="17342" y="1"/>
                  </a:moveTo>
                  <a:cubicBezTo>
                    <a:pt x="15267" y="1"/>
                    <a:pt x="13166" y="555"/>
                    <a:pt x="11267" y="1719"/>
                  </a:cubicBezTo>
                  <a:cubicBezTo>
                    <a:pt x="5776" y="5081"/>
                    <a:pt x="1" y="20233"/>
                    <a:pt x="913" y="21725"/>
                  </a:cubicBezTo>
                  <a:cubicBezTo>
                    <a:pt x="1339" y="22420"/>
                    <a:pt x="7261" y="23426"/>
                    <a:pt x="13153" y="23426"/>
                  </a:cubicBezTo>
                  <a:cubicBezTo>
                    <a:pt x="17188" y="23426"/>
                    <a:pt x="21210" y="22954"/>
                    <a:pt x="23439" y="21587"/>
                  </a:cubicBezTo>
                  <a:cubicBezTo>
                    <a:pt x="28925" y="18226"/>
                    <a:pt x="30651" y="11055"/>
                    <a:pt x="27285" y="5565"/>
                  </a:cubicBezTo>
                  <a:cubicBezTo>
                    <a:pt x="25087" y="1979"/>
                    <a:pt x="21261" y="1"/>
                    <a:pt x="173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2391400" y="4103125"/>
              <a:ext cx="490100" cy="374550"/>
            </a:xfrm>
            <a:custGeom>
              <a:avLst/>
              <a:gdLst/>
              <a:ahLst/>
              <a:cxnLst/>
              <a:rect l="l" t="t" r="r" b="b"/>
              <a:pathLst>
                <a:path w="19604" h="14982" extrusionOk="0">
                  <a:moveTo>
                    <a:pt x="11088" y="1"/>
                  </a:moveTo>
                  <a:cubicBezTo>
                    <a:pt x="9760" y="1"/>
                    <a:pt x="8416" y="355"/>
                    <a:pt x="7201" y="1099"/>
                  </a:cubicBezTo>
                  <a:cubicBezTo>
                    <a:pt x="3692" y="3248"/>
                    <a:pt x="0" y="12941"/>
                    <a:pt x="581" y="13893"/>
                  </a:cubicBezTo>
                  <a:cubicBezTo>
                    <a:pt x="853" y="14338"/>
                    <a:pt x="4643" y="14981"/>
                    <a:pt x="8413" y="14981"/>
                  </a:cubicBezTo>
                  <a:cubicBezTo>
                    <a:pt x="10993" y="14981"/>
                    <a:pt x="13563" y="14680"/>
                    <a:pt x="14989" y="13807"/>
                  </a:cubicBezTo>
                  <a:cubicBezTo>
                    <a:pt x="18498" y="11658"/>
                    <a:pt x="19603" y="7068"/>
                    <a:pt x="17449" y="3560"/>
                  </a:cubicBezTo>
                  <a:cubicBezTo>
                    <a:pt x="16044" y="1265"/>
                    <a:pt x="13595" y="1"/>
                    <a:pt x="11088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3042800" y="1458975"/>
              <a:ext cx="4213450" cy="2854350"/>
            </a:xfrm>
            <a:custGeom>
              <a:avLst/>
              <a:gdLst/>
              <a:ahLst/>
              <a:cxnLst/>
              <a:rect l="l" t="t" r="r" b="b"/>
              <a:pathLst>
                <a:path w="168538" h="114174" extrusionOk="0">
                  <a:moveTo>
                    <a:pt x="145777" y="0"/>
                  </a:moveTo>
                  <a:cubicBezTo>
                    <a:pt x="130803" y="0"/>
                    <a:pt x="110000" y="6242"/>
                    <a:pt x="102469" y="9805"/>
                  </a:cubicBezTo>
                  <a:cubicBezTo>
                    <a:pt x="101491" y="10264"/>
                    <a:pt x="100581" y="10828"/>
                    <a:pt x="99714" y="11470"/>
                  </a:cubicBezTo>
                  <a:lnTo>
                    <a:pt x="68116" y="33799"/>
                  </a:lnTo>
                  <a:lnTo>
                    <a:pt x="55481" y="42732"/>
                  </a:lnTo>
                  <a:lnTo>
                    <a:pt x="0" y="81939"/>
                  </a:lnTo>
                  <a:lnTo>
                    <a:pt x="19757" y="114173"/>
                  </a:lnTo>
                  <a:cubicBezTo>
                    <a:pt x="19757" y="114173"/>
                    <a:pt x="125889" y="58958"/>
                    <a:pt x="130553" y="55639"/>
                  </a:cubicBezTo>
                  <a:cubicBezTo>
                    <a:pt x="140607" y="48483"/>
                    <a:pt x="168538" y="17282"/>
                    <a:pt x="161215" y="5328"/>
                  </a:cubicBezTo>
                  <a:cubicBezTo>
                    <a:pt x="158836" y="1445"/>
                    <a:pt x="152981" y="0"/>
                    <a:pt x="145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3035150" y="1450850"/>
              <a:ext cx="4226975" cy="2869350"/>
            </a:xfrm>
            <a:custGeom>
              <a:avLst/>
              <a:gdLst/>
              <a:ahLst/>
              <a:cxnLst/>
              <a:rect l="l" t="t" r="r" b="b"/>
              <a:pathLst>
                <a:path w="169079" h="114774" extrusionOk="0">
                  <a:moveTo>
                    <a:pt x="146129" y="1"/>
                  </a:moveTo>
                  <a:cubicBezTo>
                    <a:pt x="130719" y="1"/>
                    <a:pt x="109344" y="6720"/>
                    <a:pt x="102659" y="9881"/>
                  </a:cubicBezTo>
                  <a:cubicBezTo>
                    <a:pt x="101706" y="10328"/>
                    <a:pt x="100765" y="10899"/>
                    <a:pt x="99862" y="11571"/>
                  </a:cubicBezTo>
                  <a:lnTo>
                    <a:pt x="68264" y="33900"/>
                  </a:lnTo>
                  <a:cubicBezTo>
                    <a:pt x="68142" y="33987"/>
                    <a:pt x="68116" y="34159"/>
                    <a:pt x="68203" y="34281"/>
                  </a:cubicBezTo>
                  <a:cubicBezTo>
                    <a:pt x="68257" y="34356"/>
                    <a:pt x="68343" y="34397"/>
                    <a:pt x="68428" y="34397"/>
                  </a:cubicBezTo>
                  <a:cubicBezTo>
                    <a:pt x="68482" y="34397"/>
                    <a:pt x="68535" y="34381"/>
                    <a:pt x="68580" y="34347"/>
                  </a:cubicBezTo>
                  <a:lnTo>
                    <a:pt x="100184" y="12015"/>
                  </a:lnTo>
                  <a:cubicBezTo>
                    <a:pt x="101059" y="11362"/>
                    <a:pt x="101971" y="10807"/>
                    <a:pt x="102893" y="10375"/>
                  </a:cubicBezTo>
                  <a:cubicBezTo>
                    <a:pt x="110845" y="6616"/>
                    <a:pt x="131363" y="620"/>
                    <a:pt x="146073" y="620"/>
                  </a:cubicBezTo>
                  <a:cubicBezTo>
                    <a:pt x="153211" y="620"/>
                    <a:pt x="158981" y="2032"/>
                    <a:pt x="161286" y="5796"/>
                  </a:cubicBezTo>
                  <a:cubicBezTo>
                    <a:pt x="164363" y="10812"/>
                    <a:pt x="161235" y="20276"/>
                    <a:pt x="152485" y="32448"/>
                  </a:cubicBezTo>
                  <a:cubicBezTo>
                    <a:pt x="145309" y="42431"/>
                    <a:pt x="135774" y="52128"/>
                    <a:pt x="130701" y="55739"/>
                  </a:cubicBezTo>
                  <a:cubicBezTo>
                    <a:pt x="126204" y="58938"/>
                    <a:pt x="25655" y="111280"/>
                    <a:pt x="20160" y="114143"/>
                  </a:cubicBezTo>
                  <a:lnTo>
                    <a:pt x="673" y="82341"/>
                  </a:lnTo>
                  <a:lnTo>
                    <a:pt x="55944" y="43282"/>
                  </a:lnTo>
                  <a:cubicBezTo>
                    <a:pt x="56066" y="43195"/>
                    <a:pt x="56092" y="43021"/>
                    <a:pt x="56005" y="42899"/>
                  </a:cubicBezTo>
                  <a:cubicBezTo>
                    <a:pt x="55952" y="42824"/>
                    <a:pt x="55868" y="42784"/>
                    <a:pt x="55783" y="42784"/>
                  </a:cubicBezTo>
                  <a:cubicBezTo>
                    <a:pt x="55730" y="42784"/>
                    <a:pt x="55676" y="42800"/>
                    <a:pt x="55629" y="42833"/>
                  </a:cubicBezTo>
                  <a:lnTo>
                    <a:pt x="148" y="82040"/>
                  </a:lnTo>
                  <a:cubicBezTo>
                    <a:pt x="31" y="82122"/>
                    <a:pt x="0" y="82285"/>
                    <a:pt x="77" y="82407"/>
                  </a:cubicBezTo>
                  <a:lnTo>
                    <a:pt x="19828" y="114641"/>
                  </a:lnTo>
                  <a:cubicBezTo>
                    <a:pt x="19880" y="114728"/>
                    <a:pt x="19971" y="114774"/>
                    <a:pt x="20063" y="114774"/>
                  </a:cubicBezTo>
                  <a:cubicBezTo>
                    <a:pt x="20103" y="114774"/>
                    <a:pt x="20150" y="114764"/>
                    <a:pt x="20190" y="114743"/>
                  </a:cubicBezTo>
                  <a:cubicBezTo>
                    <a:pt x="24520" y="112486"/>
                    <a:pt x="126388" y="59478"/>
                    <a:pt x="131018" y="56182"/>
                  </a:cubicBezTo>
                  <a:cubicBezTo>
                    <a:pt x="141744" y="48552"/>
                    <a:pt x="169079" y="17469"/>
                    <a:pt x="161754" y="5511"/>
                  </a:cubicBezTo>
                  <a:cubicBezTo>
                    <a:pt x="159287" y="1483"/>
                    <a:pt x="153366" y="1"/>
                    <a:pt x="14612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3453050" y="1593075"/>
              <a:ext cx="3691175" cy="2711350"/>
            </a:xfrm>
            <a:custGeom>
              <a:avLst/>
              <a:gdLst/>
              <a:ahLst/>
              <a:cxnLst/>
              <a:rect l="l" t="t" r="r" b="b"/>
              <a:pathLst>
                <a:path w="147647" h="108454" extrusionOk="0">
                  <a:moveTo>
                    <a:pt x="144504" y="0"/>
                  </a:moveTo>
                  <a:cubicBezTo>
                    <a:pt x="142701" y="4956"/>
                    <a:pt x="138611" y="14526"/>
                    <a:pt x="131928" y="21508"/>
                  </a:cubicBezTo>
                  <a:cubicBezTo>
                    <a:pt x="122532" y="31333"/>
                    <a:pt x="111851" y="41585"/>
                    <a:pt x="105445" y="45430"/>
                  </a:cubicBezTo>
                  <a:cubicBezTo>
                    <a:pt x="99302" y="49118"/>
                    <a:pt x="7605" y="98720"/>
                    <a:pt x="0" y="102831"/>
                  </a:cubicBezTo>
                  <a:lnTo>
                    <a:pt x="3444" y="108454"/>
                  </a:lnTo>
                  <a:cubicBezTo>
                    <a:pt x="8939" y="105591"/>
                    <a:pt x="109488" y="53249"/>
                    <a:pt x="113985" y="50050"/>
                  </a:cubicBezTo>
                  <a:cubicBezTo>
                    <a:pt x="119058" y="46439"/>
                    <a:pt x="128593" y="36742"/>
                    <a:pt x="135769" y="26759"/>
                  </a:cubicBezTo>
                  <a:cubicBezTo>
                    <a:pt x="144519" y="14587"/>
                    <a:pt x="147647" y="5123"/>
                    <a:pt x="144570" y="107"/>
                  </a:cubicBezTo>
                  <a:cubicBezTo>
                    <a:pt x="144549" y="71"/>
                    <a:pt x="144530" y="36"/>
                    <a:pt x="14450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3447050" y="1585275"/>
              <a:ext cx="3809200" cy="2728050"/>
            </a:xfrm>
            <a:custGeom>
              <a:avLst/>
              <a:gdLst/>
              <a:ahLst/>
              <a:cxnLst/>
              <a:rect l="l" t="t" r="r" b="b"/>
              <a:pathLst>
                <a:path w="152368" h="109122" extrusionOk="0">
                  <a:moveTo>
                    <a:pt x="144861" y="1"/>
                  </a:moveTo>
                  <a:cubicBezTo>
                    <a:pt x="144820" y="103"/>
                    <a:pt x="144784" y="205"/>
                    <a:pt x="144744" y="312"/>
                  </a:cubicBezTo>
                  <a:cubicBezTo>
                    <a:pt x="144770" y="348"/>
                    <a:pt x="144789" y="383"/>
                    <a:pt x="144810" y="419"/>
                  </a:cubicBezTo>
                  <a:cubicBezTo>
                    <a:pt x="147887" y="5435"/>
                    <a:pt x="144759" y="14899"/>
                    <a:pt x="136009" y="27071"/>
                  </a:cubicBezTo>
                  <a:cubicBezTo>
                    <a:pt x="128833" y="37054"/>
                    <a:pt x="119298" y="46751"/>
                    <a:pt x="114225" y="50362"/>
                  </a:cubicBezTo>
                  <a:cubicBezTo>
                    <a:pt x="109728" y="53561"/>
                    <a:pt x="9179" y="105903"/>
                    <a:pt x="3684" y="108766"/>
                  </a:cubicBezTo>
                  <a:lnTo>
                    <a:pt x="240" y="103143"/>
                  </a:lnTo>
                  <a:cubicBezTo>
                    <a:pt x="149" y="103193"/>
                    <a:pt x="68" y="103240"/>
                    <a:pt x="1" y="103275"/>
                  </a:cubicBezTo>
                  <a:lnTo>
                    <a:pt x="3587" y="109121"/>
                  </a:lnTo>
                  <a:cubicBezTo>
                    <a:pt x="3587" y="109121"/>
                    <a:pt x="109719" y="53906"/>
                    <a:pt x="114383" y="50587"/>
                  </a:cubicBezTo>
                  <a:cubicBezTo>
                    <a:pt x="124437" y="43431"/>
                    <a:pt x="152368" y="12230"/>
                    <a:pt x="145045" y="276"/>
                  </a:cubicBezTo>
                  <a:cubicBezTo>
                    <a:pt x="144989" y="179"/>
                    <a:pt x="144922" y="92"/>
                    <a:pt x="1448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2723850" y="3507425"/>
              <a:ext cx="812900" cy="925725"/>
            </a:xfrm>
            <a:custGeom>
              <a:avLst/>
              <a:gdLst/>
              <a:ahLst/>
              <a:cxnLst/>
              <a:rect l="l" t="t" r="r" b="b"/>
              <a:pathLst>
                <a:path w="32516" h="37029" extrusionOk="0">
                  <a:moveTo>
                    <a:pt x="12758" y="1"/>
                  </a:moveTo>
                  <a:lnTo>
                    <a:pt x="0" y="14374"/>
                  </a:lnTo>
                  <a:lnTo>
                    <a:pt x="13879" y="37028"/>
                  </a:lnTo>
                  <a:lnTo>
                    <a:pt x="32515" y="32235"/>
                  </a:lnTo>
                  <a:lnTo>
                    <a:pt x="1275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2715325" y="3495975"/>
              <a:ext cx="831975" cy="945050"/>
            </a:xfrm>
            <a:custGeom>
              <a:avLst/>
              <a:gdLst/>
              <a:ahLst/>
              <a:cxnLst/>
              <a:rect l="l" t="t" r="r" b="b"/>
              <a:pathLst>
                <a:path w="33279" h="37802" extrusionOk="0">
                  <a:moveTo>
                    <a:pt x="13059" y="917"/>
                  </a:moveTo>
                  <a:lnTo>
                    <a:pt x="32428" y="32526"/>
                  </a:lnTo>
                  <a:lnTo>
                    <a:pt x="14347" y="37171"/>
                  </a:lnTo>
                  <a:lnTo>
                    <a:pt x="677" y="14863"/>
                  </a:lnTo>
                  <a:lnTo>
                    <a:pt x="13059" y="917"/>
                  </a:lnTo>
                  <a:close/>
                  <a:moveTo>
                    <a:pt x="13141" y="0"/>
                  </a:moveTo>
                  <a:lnTo>
                    <a:pt x="0" y="14802"/>
                  </a:lnTo>
                  <a:lnTo>
                    <a:pt x="14093" y="37802"/>
                  </a:lnTo>
                  <a:lnTo>
                    <a:pt x="33279" y="32867"/>
                  </a:lnTo>
                  <a:lnTo>
                    <a:pt x="1314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2773375" y="3810625"/>
              <a:ext cx="73375" cy="72100"/>
            </a:xfrm>
            <a:custGeom>
              <a:avLst/>
              <a:gdLst/>
              <a:ahLst/>
              <a:cxnLst/>
              <a:rect l="l" t="t" r="r" b="b"/>
              <a:pathLst>
                <a:path w="2935" h="2884" extrusionOk="0">
                  <a:moveTo>
                    <a:pt x="2634" y="1"/>
                  </a:moveTo>
                  <a:cubicBezTo>
                    <a:pt x="2565" y="1"/>
                    <a:pt x="2496" y="28"/>
                    <a:pt x="2445" y="82"/>
                  </a:cubicBezTo>
                  <a:lnTo>
                    <a:pt x="107" y="2414"/>
                  </a:lnTo>
                  <a:cubicBezTo>
                    <a:pt x="1" y="2521"/>
                    <a:pt x="1" y="2694"/>
                    <a:pt x="107" y="2801"/>
                  </a:cubicBezTo>
                  <a:cubicBezTo>
                    <a:pt x="163" y="2858"/>
                    <a:pt x="229" y="2883"/>
                    <a:pt x="300" y="2883"/>
                  </a:cubicBezTo>
                  <a:cubicBezTo>
                    <a:pt x="372" y="2883"/>
                    <a:pt x="443" y="2858"/>
                    <a:pt x="495" y="2801"/>
                  </a:cubicBezTo>
                  <a:lnTo>
                    <a:pt x="2827" y="469"/>
                  </a:lnTo>
                  <a:cubicBezTo>
                    <a:pt x="2934" y="362"/>
                    <a:pt x="2934" y="188"/>
                    <a:pt x="2827" y="82"/>
                  </a:cubicBezTo>
                  <a:cubicBezTo>
                    <a:pt x="2774" y="28"/>
                    <a:pt x="2704" y="1"/>
                    <a:pt x="2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2877650" y="3602225"/>
              <a:ext cx="177500" cy="176325"/>
            </a:xfrm>
            <a:custGeom>
              <a:avLst/>
              <a:gdLst/>
              <a:ahLst/>
              <a:cxnLst/>
              <a:rect l="l" t="t" r="r" b="b"/>
              <a:pathLst>
                <a:path w="7100" h="7053" extrusionOk="0">
                  <a:moveTo>
                    <a:pt x="6800" y="0"/>
                  </a:moveTo>
                  <a:cubicBezTo>
                    <a:pt x="6730" y="0"/>
                    <a:pt x="6660" y="27"/>
                    <a:pt x="6606" y="80"/>
                  </a:cubicBezTo>
                  <a:lnTo>
                    <a:pt x="108" y="6584"/>
                  </a:lnTo>
                  <a:cubicBezTo>
                    <a:pt x="0" y="6690"/>
                    <a:pt x="0" y="6864"/>
                    <a:pt x="108" y="6972"/>
                  </a:cubicBezTo>
                  <a:cubicBezTo>
                    <a:pt x="158" y="7022"/>
                    <a:pt x="230" y="7052"/>
                    <a:pt x="296" y="7052"/>
                  </a:cubicBezTo>
                  <a:cubicBezTo>
                    <a:pt x="367" y="7052"/>
                    <a:pt x="438" y="7022"/>
                    <a:pt x="489" y="6972"/>
                  </a:cubicBezTo>
                  <a:lnTo>
                    <a:pt x="6994" y="467"/>
                  </a:lnTo>
                  <a:cubicBezTo>
                    <a:pt x="7100" y="360"/>
                    <a:pt x="7100" y="188"/>
                    <a:pt x="6994" y="80"/>
                  </a:cubicBezTo>
                  <a:cubicBezTo>
                    <a:pt x="6940" y="27"/>
                    <a:pt x="6870" y="0"/>
                    <a:pt x="6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4214600" y="2854725"/>
              <a:ext cx="658450" cy="577075"/>
            </a:xfrm>
            <a:custGeom>
              <a:avLst/>
              <a:gdLst/>
              <a:ahLst/>
              <a:cxnLst/>
              <a:rect l="l" t="t" r="r" b="b"/>
              <a:pathLst>
                <a:path w="26338" h="23083" extrusionOk="0">
                  <a:moveTo>
                    <a:pt x="13161" y="1"/>
                  </a:moveTo>
                  <a:cubicBezTo>
                    <a:pt x="11105" y="1"/>
                    <a:pt x="9023" y="550"/>
                    <a:pt x="7142" y="1703"/>
                  </a:cubicBezTo>
                  <a:cubicBezTo>
                    <a:pt x="1707" y="5034"/>
                    <a:pt x="1" y="12138"/>
                    <a:pt x="3332" y="17573"/>
                  </a:cubicBezTo>
                  <a:cubicBezTo>
                    <a:pt x="5510" y="21124"/>
                    <a:pt x="9303" y="23082"/>
                    <a:pt x="13186" y="23082"/>
                  </a:cubicBezTo>
                  <a:cubicBezTo>
                    <a:pt x="15241" y="23082"/>
                    <a:pt x="17321" y="22534"/>
                    <a:pt x="19202" y="21383"/>
                  </a:cubicBezTo>
                  <a:cubicBezTo>
                    <a:pt x="24631" y="18052"/>
                    <a:pt x="26338" y="10947"/>
                    <a:pt x="23012" y="5512"/>
                  </a:cubicBezTo>
                  <a:cubicBezTo>
                    <a:pt x="20834" y="1960"/>
                    <a:pt x="17043" y="1"/>
                    <a:pt x="131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4298125" y="2927900"/>
              <a:ext cx="491525" cy="430775"/>
            </a:xfrm>
            <a:custGeom>
              <a:avLst/>
              <a:gdLst/>
              <a:ahLst/>
              <a:cxnLst/>
              <a:rect l="l" t="t" r="r" b="b"/>
              <a:pathLst>
                <a:path w="19661" h="17231" extrusionOk="0">
                  <a:moveTo>
                    <a:pt x="9823" y="1"/>
                  </a:moveTo>
                  <a:cubicBezTo>
                    <a:pt x="8288" y="1"/>
                    <a:pt x="6734" y="411"/>
                    <a:pt x="5329" y="1271"/>
                  </a:cubicBezTo>
                  <a:cubicBezTo>
                    <a:pt x="1274" y="3757"/>
                    <a:pt x="0" y="9059"/>
                    <a:pt x="2487" y="13118"/>
                  </a:cubicBezTo>
                  <a:cubicBezTo>
                    <a:pt x="4111" y="15769"/>
                    <a:pt x="6940" y="17230"/>
                    <a:pt x="9838" y="17230"/>
                  </a:cubicBezTo>
                  <a:cubicBezTo>
                    <a:pt x="11373" y="17230"/>
                    <a:pt x="12927" y="16821"/>
                    <a:pt x="14333" y="15960"/>
                  </a:cubicBezTo>
                  <a:cubicBezTo>
                    <a:pt x="18387" y="13475"/>
                    <a:pt x="19661" y="8172"/>
                    <a:pt x="17175" y="4113"/>
                  </a:cubicBezTo>
                  <a:cubicBezTo>
                    <a:pt x="15550" y="1463"/>
                    <a:pt x="12721" y="1"/>
                    <a:pt x="98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4290350" y="2921050"/>
              <a:ext cx="491400" cy="444300"/>
            </a:xfrm>
            <a:custGeom>
              <a:avLst/>
              <a:gdLst/>
              <a:ahLst/>
              <a:cxnLst/>
              <a:rect l="l" t="t" r="r" b="b"/>
              <a:pathLst>
                <a:path w="19656" h="17772" extrusionOk="0">
                  <a:moveTo>
                    <a:pt x="10127" y="548"/>
                  </a:moveTo>
                  <a:cubicBezTo>
                    <a:pt x="10778" y="548"/>
                    <a:pt x="11435" y="623"/>
                    <a:pt x="12088" y="781"/>
                  </a:cubicBezTo>
                  <a:cubicBezTo>
                    <a:pt x="14257" y="1301"/>
                    <a:pt x="16091" y="2631"/>
                    <a:pt x="17252" y="4530"/>
                  </a:cubicBezTo>
                  <a:cubicBezTo>
                    <a:pt x="19655" y="8451"/>
                    <a:pt x="18423" y="13596"/>
                    <a:pt x="14502" y="15999"/>
                  </a:cubicBezTo>
                  <a:cubicBezTo>
                    <a:pt x="13145" y="16831"/>
                    <a:pt x="11641" y="17227"/>
                    <a:pt x="10155" y="17227"/>
                  </a:cubicBezTo>
                  <a:cubicBezTo>
                    <a:pt x="7346" y="17227"/>
                    <a:pt x="4601" y="15812"/>
                    <a:pt x="3031" y="13249"/>
                  </a:cubicBezTo>
                  <a:cubicBezTo>
                    <a:pt x="628" y="9328"/>
                    <a:pt x="1860" y="4179"/>
                    <a:pt x="5781" y="1780"/>
                  </a:cubicBezTo>
                  <a:cubicBezTo>
                    <a:pt x="7111" y="964"/>
                    <a:pt x="8609" y="548"/>
                    <a:pt x="10127" y="548"/>
                  </a:cubicBezTo>
                  <a:close/>
                  <a:moveTo>
                    <a:pt x="10132" y="0"/>
                  </a:moveTo>
                  <a:cubicBezTo>
                    <a:pt x="8512" y="0"/>
                    <a:pt x="6915" y="445"/>
                    <a:pt x="5497" y="1312"/>
                  </a:cubicBezTo>
                  <a:cubicBezTo>
                    <a:pt x="1320" y="3874"/>
                    <a:pt x="1" y="9353"/>
                    <a:pt x="2563" y="13535"/>
                  </a:cubicBezTo>
                  <a:cubicBezTo>
                    <a:pt x="4239" y="16265"/>
                    <a:pt x="7163" y="17772"/>
                    <a:pt x="10157" y="17772"/>
                  </a:cubicBezTo>
                  <a:cubicBezTo>
                    <a:pt x="11736" y="17772"/>
                    <a:pt x="13341" y="17355"/>
                    <a:pt x="14787" y="16469"/>
                  </a:cubicBezTo>
                  <a:cubicBezTo>
                    <a:pt x="16808" y="15226"/>
                    <a:pt x="18230" y="13275"/>
                    <a:pt x="18785" y="10963"/>
                  </a:cubicBezTo>
                  <a:cubicBezTo>
                    <a:pt x="19335" y="8655"/>
                    <a:pt x="18958" y="6272"/>
                    <a:pt x="17720" y="4245"/>
                  </a:cubicBezTo>
                  <a:cubicBezTo>
                    <a:pt x="16477" y="2223"/>
                    <a:pt x="14527" y="802"/>
                    <a:pt x="12215" y="247"/>
                  </a:cubicBezTo>
                  <a:cubicBezTo>
                    <a:pt x="11524" y="82"/>
                    <a:pt x="10826" y="0"/>
                    <a:pt x="101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4422150" y="2986025"/>
              <a:ext cx="359600" cy="365725"/>
            </a:xfrm>
            <a:custGeom>
              <a:avLst/>
              <a:gdLst/>
              <a:ahLst/>
              <a:cxnLst/>
              <a:rect l="l" t="t" r="r" b="b"/>
              <a:pathLst>
                <a:path w="14384" h="14629" extrusionOk="0">
                  <a:moveTo>
                    <a:pt x="10356" y="1"/>
                  </a:moveTo>
                  <a:cubicBezTo>
                    <a:pt x="5460" y="4152"/>
                    <a:pt x="1757" y="9989"/>
                    <a:pt x="1" y="13059"/>
                  </a:cubicBezTo>
                  <a:cubicBezTo>
                    <a:pt x="1426" y="14084"/>
                    <a:pt x="3144" y="14629"/>
                    <a:pt x="4885" y="14629"/>
                  </a:cubicBezTo>
                  <a:cubicBezTo>
                    <a:pt x="6367" y="14629"/>
                    <a:pt x="7869" y="14232"/>
                    <a:pt x="9230" y="13400"/>
                  </a:cubicBezTo>
                  <a:cubicBezTo>
                    <a:pt x="13151" y="10997"/>
                    <a:pt x="14383" y="5852"/>
                    <a:pt x="11980" y="1931"/>
                  </a:cubicBezTo>
                  <a:cubicBezTo>
                    <a:pt x="11531" y="1198"/>
                    <a:pt x="10981" y="551"/>
                    <a:pt x="1035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4418700" y="2981575"/>
              <a:ext cx="370950" cy="377050"/>
            </a:xfrm>
            <a:custGeom>
              <a:avLst/>
              <a:gdLst/>
              <a:ahLst/>
              <a:cxnLst/>
              <a:rect l="l" t="t" r="r" b="b"/>
              <a:pathLst>
                <a:path w="14838" h="15082" extrusionOk="0">
                  <a:moveTo>
                    <a:pt x="10701" y="0"/>
                  </a:moveTo>
                  <a:cubicBezTo>
                    <a:pt x="10630" y="62"/>
                    <a:pt x="10560" y="118"/>
                    <a:pt x="10494" y="179"/>
                  </a:cubicBezTo>
                  <a:cubicBezTo>
                    <a:pt x="11119" y="729"/>
                    <a:pt x="11669" y="1376"/>
                    <a:pt x="12118" y="2109"/>
                  </a:cubicBezTo>
                  <a:cubicBezTo>
                    <a:pt x="14521" y="6030"/>
                    <a:pt x="13289" y="11175"/>
                    <a:pt x="9368" y="13578"/>
                  </a:cubicBezTo>
                  <a:cubicBezTo>
                    <a:pt x="8007" y="14410"/>
                    <a:pt x="6505" y="14807"/>
                    <a:pt x="5023" y="14807"/>
                  </a:cubicBezTo>
                  <a:cubicBezTo>
                    <a:pt x="3282" y="14807"/>
                    <a:pt x="1564" y="14262"/>
                    <a:pt x="139" y="13237"/>
                  </a:cubicBezTo>
                  <a:cubicBezTo>
                    <a:pt x="88" y="13324"/>
                    <a:pt x="47" y="13401"/>
                    <a:pt x="1" y="13482"/>
                  </a:cubicBezTo>
                  <a:cubicBezTo>
                    <a:pt x="1468" y="14526"/>
                    <a:pt x="3230" y="15082"/>
                    <a:pt x="5017" y="15082"/>
                  </a:cubicBezTo>
                  <a:cubicBezTo>
                    <a:pt x="6551" y="15082"/>
                    <a:pt x="8104" y="14674"/>
                    <a:pt x="9510" y="13813"/>
                  </a:cubicBezTo>
                  <a:cubicBezTo>
                    <a:pt x="13564" y="11328"/>
                    <a:pt x="14838" y="6025"/>
                    <a:pt x="12352" y="1966"/>
                  </a:cubicBezTo>
                  <a:cubicBezTo>
                    <a:pt x="11888" y="1213"/>
                    <a:pt x="11328" y="555"/>
                    <a:pt x="107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4794975" y="2529775"/>
              <a:ext cx="658450" cy="577050"/>
            </a:xfrm>
            <a:custGeom>
              <a:avLst/>
              <a:gdLst/>
              <a:ahLst/>
              <a:cxnLst/>
              <a:rect l="l" t="t" r="r" b="b"/>
              <a:pathLst>
                <a:path w="26338" h="23082" extrusionOk="0">
                  <a:moveTo>
                    <a:pt x="13156" y="0"/>
                  </a:moveTo>
                  <a:cubicBezTo>
                    <a:pt x="11101" y="0"/>
                    <a:pt x="9020" y="550"/>
                    <a:pt x="7141" y="1703"/>
                  </a:cubicBezTo>
                  <a:cubicBezTo>
                    <a:pt x="1707" y="5034"/>
                    <a:pt x="1" y="12139"/>
                    <a:pt x="3327" y="17574"/>
                  </a:cubicBezTo>
                  <a:cubicBezTo>
                    <a:pt x="5505" y="21124"/>
                    <a:pt x="9297" y="23082"/>
                    <a:pt x="13180" y="23082"/>
                  </a:cubicBezTo>
                  <a:cubicBezTo>
                    <a:pt x="15235" y="23082"/>
                    <a:pt x="17316" y="22534"/>
                    <a:pt x="19197" y="21383"/>
                  </a:cubicBezTo>
                  <a:cubicBezTo>
                    <a:pt x="24631" y="18052"/>
                    <a:pt x="26338" y="10947"/>
                    <a:pt x="23007" y="5513"/>
                  </a:cubicBezTo>
                  <a:cubicBezTo>
                    <a:pt x="20829" y="1960"/>
                    <a:pt x="17038" y="0"/>
                    <a:pt x="131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4872775" y="2666825"/>
              <a:ext cx="31850" cy="43950"/>
            </a:xfrm>
            <a:custGeom>
              <a:avLst/>
              <a:gdLst/>
              <a:ahLst/>
              <a:cxnLst/>
              <a:rect l="l" t="t" r="r" b="b"/>
              <a:pathLst>
                <a:path w="1274" h="1758" extrusionOk="0">
                  <a:moveTo>
                    <a:pt x="963" y="1"/>
                  </a:moveTo>
                  <a:cubicBezTo>
                    <a:pt x="875" y="1"/>
                    <a:pt x="788" y="41"/>
                    <a:pt x="734" y="118"/>
                  </a:cubicBezTo>
                  <a:cubicBezTo>
                    <a:pt x="434" y="560"/>
                    <a:pt x="204" y="988"/>
                    <a:pt x="56" y="1391"/>
                  </a:cubicBezTo>
                  <a:cubicBezTo>
                    <a:pt x="1" y="1533"/>
                    <a:pt x="72" y="1691"/>
                    <a:pt x="215" y="1742"/>
                  </a:cubicBezTo>
                  <a:cubicBezTo>
                    <a:pt x="245" y="1752"/>
                    <a:pt x="281" y="1758"/>
                    <a:pt x="311" y="1758"/>
                  </a:cubicBezTo>
                  <a:cubicBezTo>
                    <a:pt x="423" y="1758"/>
                    <a:pt x="525" y="1691"/>
                    <a:pt x="566" y="1584"/>
                  </a:cubicBezTo>
                  <a:cubicBezTo>
                    <a:pt x="704" y="1223"/>
                    <a:pt x="912" y="830"/>
                    <a:pt x="1187" y="428"/>
                  </a:cubicBezTo>
                  <a:cubicBezTo>
                    <a:pt x="1273" y="301"/>
                    <a:pt x="1243" y="132"/>
                    <a:pt x="1116" y="47"/>
                  </a:cubicBezTo>
                  <a:cubicBezTo>
                    <a:pt x="1070" y="16"/>
                    <a:pt x="1016" y="1"/>
                    <a:pt x="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4913650" y="2620500"/>
              <a:ext cx="31350" cy="29775"/>
            </a:xfrm>
            <a:custGeom>
              <a:avLst/>
              <a:gdLst/>
              <a:ahLst/>
              <a:cxnLst/>
              <a:rect l="l" t="t" r="r" b="b"/>
              <a:pathLst>
                <a:path w="1254" h="1191" extrusionOk="0">
                  <a:moveTo>
                    <a:pt x="952" y="0"/>
                  </a:moveTo>
                  <a:cubicBezTo>
                    <a:pt x="887" y="0"/>
                    <a:pt x="821" y="23"/>
                    <a:pt x="769" y="71"/>
                  </a:cubicBezTo>
                  <a:cubicBezTo>
                    <a:pt x="759" y="81"/>
                    <a:pt x="479" y="325"/>
                    <a:pt x="102" y="727"/>
                  </a:cubicBezTo>
                  <a:cubicBezTo>
                    <a:pt x="0" y="840"/>
                    <a:pt x="5" y="1013"/>
                    <a:pt x="118" y="1115"/>
                  </a:cubicBezTo>
                  <a:cubicBezTo>
                    <a:pt x="169" y="1166"/>
                    <a:pt x="235" y="1191"/>
                    <a:pt x="301" y="1191"/>
                  </a:cubicBezTo>
                  <a:cubicBezTo>
                    <a:pt x="377" y="1191"/>
                    <a:pt x="449" y="1160"/>
                    <a:pt x="505" y="1099"/>
                  </a:cubicBezTo>
                  <a:cubicBezTo>
                    <a:pt x="856" y="723"/>
                    <a:pt x="1126" y="478"/>
                    <a:pt x="1131" y="478"/>
                  </a:cubicBezTo>
                  <a:cubicBezTo>
                    <a:pt x="1243" y="377"/>
                    <a:pt x="1253" y="203"/>
                    <a:pt x="1157" y="91"/>
                  </a:cubicBezTo>
                  <a:cubicBezTo>
                    <a:pt x="1102" y="31"/>
                    <a:pt x="1027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4878375" y="2602975"/>
              <a:ext cx="491500" cy="430750"/>
            </a:xfrm>
            <a:custGeom>
              <a:avLst/>
              <a:gdLst/>
              <a:ahLst/>
              <a:cxnLst/>
              <a:rect l="l" t="t" r="r" b="b"/>
              <a:pathLst>
                <a:path w="19660" h="17230" extrusionOk="0">
                  <a:moveTo>
                    <a:pt x="9824" y="0"/>
                  </a:moveTo>
                  <a:cubicBezTo>
                    <a:pt x="8290" y="0"/>
                    <a:pt x="6736" y="410"/>
                    <a:pt x="5333" y="1271"/>
                  </a:cubicBezTo>
                  <a:cubicBezTo>
                    <a:pt x="1274" y="3756"/>
                    <a:pt x="1" y="9058"/>
                    <a:pt x="2486" y="13113"/>
                  </a:cubicBezTo>
                  <a:cubicBezTo>
                    <a:pt x="4111" y="15767"/>
                    <a:pt x="6941" y="17230"/>
                    <a:pt x="9840" y="17230"/>
                  </a:cubicBezTo>
                  <a:cubicBezTo>
                    <a:pt x="11374" y="17230"/>
                    <a:pt x="12928" y="16820"/>
                    <a:pt x="14333" y="15960"/>
                  </a:cubicBezTo>
                  <a:cubicBezTo>
                    <a:pt x="18387" y="13474"/>
                    <a:pt x="19660" y="8172"/>
                    <a:pt x="17175" y="4113"/>
                  </a:cubicBezTo>
                  <a:cubicBezTo>
                    <a:pt x="15550" y="1462"/>
                    <a:pt x="12721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870725" y="2596025"/>
              <a:ext cx="483400" cy="444525"/>
            </a:xfrm>
            <a:custGeom>
              <a:avLst/>
              <a:gdLst/>
              <a:ahLst/>
              <a:cxnLst/>
              <a:rect l="l" t="t" r="r" b="b"/>
              <a:pathLst>
                <a:path w="19336" h="17781" extrusionOk="0">
                  <a:moveTo>
                    <a:pt x="10121" y="550"/>
                  </a:moveTo>
                  <a:cubicBezTo>
                    <a:pt x="10779" y="550"/>
                    <a:pt x="11435" y="627"/>
                    <a:pt x="12086" y="780"/>
                  </a:cubicBezTo>
                  <a:cubicBezTo>
                    <a:pt x="14251" y="1304"/>
                    <a:pt x="16085" y="2634"/>
                    <a:pt x="17251" y="4534"/>
                  </a:cubicBezTo>
                  <a:cubicBezTo>
                    <a:pt x="18412" y="6433"/>
                    <a:pt x="18769" y="8674"/>
                    <a:pt x="18250" y="10839"/>
                  </a:cubicBezTo>
                  <a:cubicBezTo>
                    <a:pt x="17725" y="13008"/>
                    <a:pt x="16395" y="14842"/>
                    <a:pt x="14496" y="16003"/>
                  </a:cubicBezTo>
                  <a:cubicBezTo>
                    <a:pt x="13168" y="16818"/>
                    <a:pt x="11674" y="17236"/>
                    <a:pt x="10155" y="17236"/>
                  </a:cubicBezTo>
                  <a:cubicBezTo>
                    <a:pt x="9501" y="17236"/>
                    <a:pt x="8842" y="17158"/>
                    <a:pt x="8191" y="17002"/>
                  </a:cubicBezTo>
                  <a:cubicBezTo>
                    <a:pt x="6026" y="16482"/>
                    <a:pt x="4188" y="15147"/>
                    <a:pt x="3026" y="13253"/>
                  </a:cubicBezTo>
                  <a:cubicBezTo>
                    <a:pt x="622" y="9327"/>
                    <a:pt x="1860" y="4182"/>
                    <a:pt x="5782" y="1779"/>
                  </a:cubicBezTo>
                  <a:cubicBezTo>
                    <a:pt x="7111" y="968"/>
                    <a:pt x="8603" y="550"/>
                    <a:pt x="10121" y="550"/>
                  </a:cubicBezTo>
                  <a:close/>
                  <a:moveTo>
                    <a:pt x="10118" y="0"/>
                  </a:moveTo>
                  <a:cubicBezTo>
                    <a:pt x="8499" y="0"/>
                    <a:pt x="6910" y="446"/>
                    <a:pt x="5497" y="1314"/>
                  </a:cubicBezTo>
                  <a:cubicBezTo>
                    <a:pt x="1315" y="3876"/>
                    <a:pt x="1" y="9357"/>
                    <a:pt x="2558" y="13538"/>
                  </a:cubicBezTo>
                  <a:cubicBezTo>
                    <a:pt x="3800" y="15561"/>
                    <a:pt x="5756" y="16981"/>
                    <a:pt x="8064" y="17536"/>
                  </a:cubicBezTo>
                  <a:cubicBezTo>
                    <a:pt x="8756" y="17700"/>
                    <a:pt x="9458" y="17780"/>
                    <a:pt x="10151" y="17780"/>
                  </a:cubicBezTo>
                  <a:cubicBezTo>
                    <a:pt x="11771" y="17780"/>
                    <a:pt x="13365" y="17338"/>
                    <a:pt x="14782" y="16471"/>
                  </a:cubicBezTo>
                  <a:cubicBezTo>
                    <a:pt x="16804" y="15229"/>
                    <a:pt x="18224" y="13274"/>
                    <a:pt x="18779" y="10966"/>
                  </a:cubicBezTo>
                  <a:cubicBezTo>
                    <a:pt x="19335" y="8659"/>
                    <a:pt x="18957" y="6276"/>
                    <a:pt x="17715" y="4248"/>
                  </a:cubicBezTo>
                  <a:cubicBezTo>
                    <a:pt x="16477" y="2226"/>
                    <a:pt x="14521" y="806"/>
                    <a:pt x="12215" y="251"/>
                  </a:cubicBezTo>
                  <a:cubicBezTo>
                    <a:pt x="11518" y="83"/>
                    <a:pt x="10815" y="0"/>
                    <a:pt x="1011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5002375" y="2661100"/>
              <a:ext cx="337600" cy="365825"/>
            </a:xfrm>
            <a:custGeom>
              <a:avLst/>
              <a:gdLst/>
              <a:ahLst/>
              <a:cxnLst/>
              <a:rect l="l" t="t" r="r" b="b"/>
              <a:pathLst>
                <a:path w="13504" h="14633" extrusionOk="0">
                  <a:moveTo>
                    <a:pt x="10356" y="1"/>
                  </a:moveTo>
                  <a:cubicBezTo>
                    <a:pt x="5461" y="4151"/>
                    <a:pt x="1754" y="9993"/>
                    <a:pt x="1" y="13064"/>
                  </a:cubicBezTo>
                  <a:cubicBezTo>
                    <a:pt x="868" y="13685"/>
                    <a:pt x="1855" y="14143"/>
                    <a:pt x="2925" y="14399"/>
                  </a:cubicBezTo>
                  <a:cubicBezTo>
                    <a:pt x="3576" y="14556"/>
                    <a:pt x="4234" y="14632"/>
                    <a:pt x="4885" y="14632"/>
                  </a:cubicBezTo>
                  <a:cubicBezTo>
                    <a:pt x="6409" y="14632"/>
                    <a:pt x="7901" y="14215"/>
                    <a:pt x="9230" y="13400"/>
                  </a:cubicBezTo>
                  <a:cubicBezTo>
                    <a:pt x="11129" y="12239"/>
                    <a:pt x="12459" y="10405"/>
                    <a:pt x="12984" y="8236"/>
                  </a:cubicBezTo>
                  <a:cubicBezTo>
                    <a:pt x="13503" y="6071"/>
                    <a:pt x="13146" y="3830"/>
                    <a:pt x="11985" y="1931"/>
                  </a:cubicBezTo>
                  <a:cubicBezTo>
                    <a:pt x="11533" y="1197"/>
                    <a:pt x="10987" y="551"/>
                    <a:pt x="1035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4998975" y="2656650"/>
              <a:ext cx="370900" cy="377025"/>
            </a:xfrm>
            <a:custGeom>
              <a:avLst/>
              <a:gdLst/>
              <a:ahLst/>
              <a:cxnLst/>
              <a:rect l="l" t="t" r="r" b="b"/>
              <a:pathLst>
                <a:path w="14836" h="15081" extrusionOk="0">
                  <a:moveTo>
                    <a:pt x="10701" y="0"/>
                  </a:moveTo>
                  <a:cubicBezTo>
                    <a:pt x="10630" y="61"/>
                    <a:pt x="10562" y="118"/>
                    <a:pt x="10492" y="179"/>
                  </a:cubicBezTo>
                  <a:cubicBezTo>
                    <a:pt x="11123" y="729"/>
                    <a:pt x="11669" y="1375"/>
                    <a:pt x="12121" y="2109"/>
                  </a:cubicBezTo>
                  <a:cubicBezTo>
                    <a:pt x="13282" y="4008"/>
                    <a:pt x="13639" y="6249"/>
                    <a:pt x="13120" y="8414"/>
                  </a:cubicBezTo>
                  <a:cubicBezTo>
                    <a:pt x="12595" y="10583"/>
                    <a:pt x="11265" y="12417"/>
                    <a:pt x="9366" y="13578"/>
                  </a:cubicBezTo>
                  <a:cubicBezTo>
                    <a:pt x="8037" y="14393"/>
                    <a:pt x="6545" y="14810"/>
                    <a:pt x="5021" y="14810"/>
                  </a:cubicBezTo>
                  <a:cubicBezTo>
                    <a:pt x="4370" y="14810"/>
                    <a:pt x="3712" y="14734"/>
                    <a:pt x="3061" y="14577"/>
                  </a:cubicBezTo>
                  <a:cubicBezTo>
                    <a:pt x="1991" y="14321"/>
                    <a:pt x="1004" y="13863"/>
                    <a:pt x="137" y="13242"/>
                  </a:cubicBezTo>
                  <a:cubicBezTo>
                    <a:pt x="87" y="13324"/>
                    <a:pt x="45" y="13400"/>
                    <a:pt x="0" y="13482"/>
                  </a:cubicBezTo>
                  <a:cubicBezTo>
                    <a:pt x="1467" y="14525"/>
                    <a:pt x="3228" y="15080"/>
                    <a:pt x="5017" y="15080"/>
                  </a:cubicBezTo>
                  <a:cubicBezTo>
                    <a:pt x="6549" y="15080"/>
                    <a:pt x="8103" y="14673"/>
                    <a:pt x="9509" y="13813"/>
                  </a:cubicBezTo>
                  <a:cubicBezTo>
                    <a:pt x="13563" y="11327"/>
                    <a:pt x="14836" y="6025"/>
                    <a:pt x="12351" y="1966"/>
                  </a:cubicBezTo>
                  <a:cubicBezTo>
                    <a:pt x="11892" y="1212"/>
                    <a:pt x="11333" y="555"/>
                    <a:pt x="107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5375200" y="2204825"/>
              <a:ext cx="658450" cy="577075"/>
            </a:xfrm>
            <a:custGeom>
              <a:avLst/>
              <a:gdLst/>
              <a:ahLst/>
              <a:cxnLst/>
              <a:rect l="l" t="t" r="r" b="b"/>
              <a:pathLst>
                <a:path w="26338" h="23083" extrusionOk="0">
                  <a:moveTo>
                    <a:pt x="13160" y="1"/>
                  </a:moveTo>
                  <a:cubicBezTo>
                    <a:pt x="11105" y="1"/>
                    <a:pt x="9023" y="550"/>
                    <a:pt x="7142" y="1703"/>
                  </a:cubicBezTo>
                  <a:cubicBezTo>
                    <a:pt x="1707" y="5034"/>
                    <a:pt x="1" y="12140"/>
                    <a:pt x="3332" y="17568"/>
                  </a:cubicBezTo>
                  <a:cubicBezTo>
                    <a:pt x="5510" y="21123"/>
                    <a:pt x="9301" y="23082"/>
                    <a:pt x="13184" y="23082"/>
                  </a:cubicBezTo>
                  <a:cubicBezTo>
                    <a:pt x="15238" y="23082"/>
                    <a:pt x="17317" y="22534"/>
                    <a:pt x="19197" y="21383"/>
                  </a:cubicBezTo>
                  <a:cubicBezTo>
                    <a:pt x="24631" y="18052"/>
                    <a:pt x="26338" y="10948"/>
                    <a:pt x="23007" y="5513"/>
                  </a:cubicBezTo>
                  <a:cubicBezTo>
                    <a:pt x="20832" y="1960"/>
                    <a:pt x="17043" y="1"/>
                    <a:pt x="1316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5461175" y="2332975"/>
              <a:ext cx="31700" cy="44075"/>
            </a:xfrm>
            <a:custGeom>
              <a:avLst/>
              <a:gdLst/>
              <a:ahLst/>
              <a:cxnLst/>
              <a:rect l="l" t="t" r="r" b="b"/>
              <a:pathLst>
                <a:path w="1268" h="1763" extrusionOk="0">
                  <a:moveTo>
                    <a:pt x="959" y="1"/>
                  </a:moveTo>
                  <a:cubicBezTo>
                    <a:pt x="873" y="1"/>
                    <a:pt x="788" y="41"/>
                    <a:pt x="734" y="117"/>
                  </a:cubicBezTo>
                  <a:cubicBezTo>
                    <a:pt x="433" y="560"/>
                    <a:pt x="203" y="988"/>
                    <a:pt x="50" y="1391"/>
                  </a:cubicBezTo>
                  <a:cubicBezTo>
                    <a:pt x="0" y="1533"/>
                    <a:pt x="71" y="1691"/>
                    <a:pt x="209" y="1742"/>
                  </a:cubicBezTo>
                  <a:cubicBezTo>
                    <a:pt x="245" y="1752"/>
                    <a:pt x="275" y="1763"/>
                    <a:pt x="306" y="1763"/>
                  </a:cubicBezTo>
                  <a:cubicBezTo>
                    <a:pt x="417" y="1763"/>
                    <a:pt x="525" y="1691"/>
                    <a:pt x="565" y="1584"/>
                  </a:cubicBezTo>
                  <a:cubicBezTo>
                    <a:pt x="698" y="1222"/>
                    <a:pt x="906" y="835"/>
                    <a:pt x="1187" y="428"/>
                  </a:cubicBezTo>
                  <a:cubicBezTo>
                    <a:pt x="1268" y="301"/>
                    <a:pt x="1237" y="132"/>
                    <a:pt x="1110" y="46"/>
                  </a:cubicBezTo>
                  <a:cubicBezTo>
                    <a:pt x="1064" y="16"/>
                    <a:pt x="1011" y="1"/>
                    <a:pt x="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5501900" y="2286650"/>
              <a:ext cx="31475" cy="29775"/>
            </a:xfrm>
            <a:custGeom>
              <a:avLst/>
              <a:gdLst/>
              <a:ahLst/>
              <a:cxnLst/>
              <a:rect l="l" t="t" r="r" b="b"/>
              <a:pathLst>
                <a:path w="1259" h="1191" extrusionOk="0">
                  <a:moveTo>
                    <a:pt x="954" y="1"/>
                  </a:moveTo>
                  <a:cubicBezTo>
                    <a:pt x="890" y="1"/>
                    <a:pt x="826" y="24"/>
                    <a:pt x="774" y="71"/>
                  </a:cubicBezTo>
                  <a:cubicBezTo>
                    <a:pt x="760" y="81"/>
                    <a:pt x="480" y="330"/>
                    <a:pt x="108" y="732"/>
                  </a:cubicBezTo>
                  <a:cubicBezTo>
                    <a:pt x="1" y="840"/>
                    <a:pt x="10" y="1013"/>
                    <a:pt x="118" y="1115"/>
                  </a:cubicBezTo>
                  <a:cubicBezTo>
                    <a:pt x="174" y="1166"/>
                    <a:pt x="240" y="1190"/>
                    <a:pt x="306" y="1190"/>
                  </a:cubicBezTo>
                  <a:cubicBezTo>
                    <a:pt x="377" y="1190"/>
                    <a:pt x="454" y="1160"/>
                    <a:pt x="505" y="1105"/>
                  </a:cubicBezTo>
                  <a:cubicBezTo>
                    <a:pt x="861" y="722"/>
                    <a:pt x="1131" y="483"/>
                    <a:pt x="1131" y="478"/>
                  </a:cubicBezTo>
                  <a:cubicBezTo>
                    <a:pt x="1249" y="381"/>
                    <a:pt x="1258" y="208"/>
                    <a:pt x="1157" y="96"/>
                  </a:cubicBezTo>
                  <a:cubicBezTo>
                    <a:pt x="1105" y="33"/>
                    <a:pt x="1030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5458600" y="2278025"/>
              <a:ext cx="491650" cy="430750"/>
            </a:xfrm>
            <a:custGeom>
              <a:avLst/>
              <a:gdLst/>
              <a:ahLst/>
              <a:cxnLst/>
              <a:rect l="l" t="t" r="r" b="b"/>
              <a:pathLst>
                <a:path w="19666" h="17230" extrusionOk="0">
                  <a:moveTo>
                    <a:pt x="9826" y="1"/>
                  </a:moveTo>
                  <a:cubicBezTo>
                    <a:pt x="8291" y="1"/>
                    <a:pt x="6738" y="411"/>
                    <a:pt x="5334" y="1271"/>
                  </a:cubicBezTo>
                  <a:cubicBezTo>
                    <a:pt x="1274" y="3757"/>
                    <a:pt x="1" y="9059"/>
                    <a:pt x="2487" y="13112"/>
                  </a:cubicBezTo>
                  <a:cubicBezTo>
                    <a:pt x="4112" y="15767"/>
                    <a:pt x="6943" y="17230"/>
                    <a:pt x="9842" y="17230"/>
                  </a:cubicBezTo>
                  <a:cubicBezTo>
                    <a:pt x="11376" y="17230"/>
                    <a:pt x="12930" y="16820"/>
                    <a:pt x="14333" y="15959"/>
                  </a:cubicBezTo>
                  <a:cubicBezTo>
                    <a:pt x="18392" y="13474"/>
                    <a:pt x="19666" y="8173"/>
                    <a:pt x="17181" y="4113"/>
                  </a:cubicBezTo>
                  <a:cubicBezTo>
                    <a:pt x="15555" y="1463"/>
                    <a:pt x="12725" y="1"/>
                    <a:pt x="98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5450950" y="2271075"/>
              <a:ext cx="506950" cy="444425"/>
            </a:xfrm>
            <a:custGeom>
              <a:avLst/>
              <a:gdLst/>
              <a:ahLst/>
              <a:cxnLst/>
              <a:rect l="l" t="t" r="r" b="b"/>
              <a:pathLst>
                <a:path w="20278" h="17777" extrusionOk="0">
                  <a:moveTo>
                    <a:pt x="10122" y="546"/>
                  </a:moveTo>
                  <a:cubicBezTo>
                    <a:pt x="10778" y="546"/>
                    <a:pt x="11436" y="628"/>
                    <a:pt x="12088" y="781"/>
                  </a:cubicBezTo>
                  <a:cubicBezTo>
                    <a:pt x="14252" y="1300"/>
                    <a:pt x="16086" y="2634"/>
                    <a:pt x="17252" y="4533"/>
                  </a:cubicBezTo>
                  <a:cubicBezTo>
                    <a:pt x="19656" y="8456"/>
                    <a:pt x="18418" y="13599"/>
                    <a:pt x="14497" y="16004"/>
                  </a:cubicBezTo>
                  <a:cubicBezTo>
                    <a:pt x="13141" y="16835"/>
                    <a:pt x="11638" y="17231"/>
                    <a:pt x="10154" y="17231"/>
                  </a:cubicBezTo>
                  <a:cubicBezTo>
                    <a:pt x="7345" y="17231"/>
                    <a:pt x="4599" y="15814"/>
                    <a:pt x="3026" y="13249"/>
                  </a:cubicBezTo>
                  <a:cubicBezTo>
                    <a:pt x="623" y="9326"/>
                    <a:pt x="1860" y="4182"/>
                    <a:pt x="5783" y="1778"/>
                  </a:cubicBezTo>
                  <a:cubicBezTo>
                    <a:pt x="7111" y="969"/>
                    <a:pt x="8604" y="546"/>
                    <a:pt x="10122" y="546"/>
                  </a:cubicBezTo>
                  <a:close/>
                  <a:moveTo>
                    <a:pt x="10121" y="0"/>
                  </a:moveTo>
                  <a:cubicBezTo>
                    <a:pt x="8503" y="0"/>
                    <a:pt x="6910" y="446"/>
                    <a:pt x="5497" y="1315"/>
                  </a:cubicBezTo>
                  <a:cubicBezTo>
                    <a:pt x="1321" y="3877"/>
                    <a:pt x="1" y="9357"/>
                    <a:pt x="2563" y="13533"/>
                  </a:cubicBezTo>
                  <a:cubicBezTo>
                    <a:pt x="4239" y="16268"/>
                    <a:pt x="7163" y="17776"/>
                    <a:pt x="10153" y="17776"/>
                  </a:cubicBezTo>
                  <a:cubicBezTo>
                    <a:pt x="11736" y="17776"/>
                    <a:pt x="13336" y="17353"/>
                    <a:pt x="14782" y="16472"/>
                  </a:cubicBezTo>
                  <a:cubicBezTo>
                    <a:pt x="18963" y="13910"/>
                    <a:pt x="20277" y="8425"/>
                    <a:pt x="17715" y="4248"/>
                  </a:cubicBezTo>
                  <a:cubicBezTo>
                    <a:pt x="16478" y="2227"/>
                    <a:pt x="14523" y="805"/>
                    <a:pt x="12215" y="250"/>
                  </a:cubicBezTo>
                  <a:cubicBezTo>
                    <a:pt x="11520" y="83"/>
                    <a:pt x="10818" y="0"/>
                    <a:pt x="1012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5582650" y="2336150"/>
              <a:ext cx="359725" cy="365725"/>
            </a:xfrm>
            <a:custGeom>
              <a:avLst/>
              <a:gdLst/>
              <a:ahLst/>
              <a:cxnLst/>
              <a:rect l="l" t="t" r="r" b="b"/>
              <a:pathLst>
                <a:path w="14389" h="14629" extrusionOk="0">
                  <a:moveTo>
                    <a:pt x="10355" y="0"/>
                  </a:moveTo>
                  <a:cubicBezTo>
                    <a:pt x="5465" y="4151"/>
                    <a:pt x="1757" y="9983"/>
                    <a:pt x="0" y="13060"/>
                  </a:cubicBezTo>
                  <a:cubicBezTo>
                    <a:pt x="1431" y="14083"/>
                    <a:pt x="3148" y="14628"/>
                    <a:pt x="4885" y="14628"/>
                  </a:cubicBezTo>
                  <a:cubicBezTo>
                    <a:pt x="6371" y="14628"/>
                    <a:pt x="7873" y="14231"/>
                    <a:pt x="9229" y="13401"/>
                  </a:cubicBezTo>
                  <a:cubicBezTo>
                    <a:pt x="13150" y="10996"/>
                    <a:pt x="14388" y="5853"/>
                    <a:pt x="11984" y="1930"/>
                  </a:cubicBezTo>
                  <a:cubicBezTo>
                    <a:pt x="11536" y="1197"/>
                    <a:pt x="10985" y="550"/>
                    <a:pt x="1035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5579175" y="2331675"/>
              <a:ext cx="371075" cy="377075"/>
            </a:xfrm>
            <a:custGeom>
              <a:avLst/>
              <a:gdLst/>
              <a:ahLst/>
              <a:cxnLst/>
              <a:rect l="l" t="t" r="r" b="b"/>
              <a:pathLst>
                <a:path w="14843" h="15083" extrusionOk="0">
                  <a:moveTo>
                    <a:pt x="10702" y="1"/>
                  </a:moveTo>
                  <a:cubicBezTo>
                    <a:pt x="10635" y="62"/>
                    <a:pt x="10565" y="118"/>
                    <a:pt x="10494" y="179"/>
                  </a:cubicBezTo>
                  <a:cubicBezTo>
                    <a:pt x="11124" y="729"/>
                    <a:pt x="11675" y="1376"/>
                    <a:pt x="12123" y="2109"/>
                  </a:cubicBezTo>
                  <a:cubicBezTo>
                    <a:pt x="14527" y="6032"/>
                    <a:pt x="13289" y="11175"/>
                    <a:pt x="9368" y="13580"/>
                  </a:cubicBezTo>
                  <a:cubicBezTo>
                    <a:pt x="8012" y="14410"/>
                    <a:pt x="6510" y="14807"/>
                    <a:pt x="5024" y="14807"/>
                  </a:cubicBezTo>
                  <a:cubicBezTo>
                    <a:pt x="3287" y="14807"/>
                    <a:pt x="1570" y="14262"/>
                    <a:pt x="139" y="13239"/>
                  </a:cubicBezTo>
                  <a:cubicBezTo>
                    <a:pt x="93" y="13319"/>
                    <a:pt x="47" y="13401"/>
                    <a:pt x="1" y="13477"/>
                  </a:cubicBezTo>
                  <a:cubicBezTo>
                    <a:pt x="1473" y="14527"/>
                    <a:pt x="3235" y="15082"/>
                    <a:pt x="5018" y="15082"/>
                  </a:cubicBezTo>
                  <a:cubicBezTo>
                    <a:pt x="6556" y="15082"/>
                    <a:pt x="8104" y="14675"/>
                    <a:pt x="9510" y="13813"/>
                  </a:cubicBezTo>
                  <a:cubicBezTo>
                    <a:pt x="13569" y="11328"/>
                    <a:pt x="14843" y="6027"/>
                    <a:pt x="12358" y="1967"/>
                  </a:cubicBezTo>
                  <a:cubicBezTo>
                    <a:pt x="11893" y="1213"/>
                    <a:pt x="11333" y="557"/>
                    <a:pt x="107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6312225" y="1453100"/>
              <a:ext cx="876050" cy="859900"/>
            </a:xfrm>
            <a:custGeom>
              <a:avLst/>
              <a:gdLst/>
              <a:ahLst/>
              <a:cxnLst/>
              <a:rect l="l" t="t" r="r" b="b"/>
              <a:pathLst>
                <a:path w="35042" h="34396" extrusionOk="0">
                  <a:moveTo>
                    <a:pt x="16196" y="1"/>
                  </a:moveTo>
                  <a:cubicBezTo>
                    <a:pt x="11236" y="1"/>
                    <a:pt x="5598" y="708"/>
                    <a:pt x="1" y="1784"/>
                  </a:cubicBezTo>
                  <a:lnTo>
                    <a:pt x="19987" y="34396"/>
                  </a:lnTo>
                  <a:cubicBezTo>
                    <a:pt x="28416" y="23568"/>
                    <a:pt x="35041" y="11552"/>
                    <a:pt x="31115" y="5146"/>
                  </a:cubicBezTo>
                  <a:cubicBezTo>
                    <a:pt x="28822" y="1402"/>
                    <a:pt x="23181" y="1"/>
                    <a:pt x="161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6491650" y="1509925"/>
              <a:ext cx="506375" cy="55525"/>
            </a:xfrm>
            <a:custGeom>
              <a:avLst/>
              <a:gdLst/>
              <a:ahLst/>
              <a:cxnLst/>
              <a:rect l="l" t="t" r="r" b="b"/>
              <a:pathLst>
                <a:path w="20255" h="2221" extrusionOk="0">
                  <a:moveTo>
                    <a:pt x="7891" y="0"/>
                  </a:moveTo>
                  <a:cubicBezTo>
                    <a:pt x="4919" y="0"/>
                    <a:pt x="2215" y="219"/>
                    <a:pt x="260" y="438"/>
                  </a:cubicBezTo>
                  <a:cubicBezTo>
                    <a:pt x="107" y="454"/>
                    <a:pt x="0" y="586"/>
                    <a:pt x="15" y="739"/>
                  </a:cubicBezTo>
                  <a:cubicBezTo>
                    <a:pt x="35" y="877"/>
                    <a:pt x="152" y="980"/>
                    <a:pt x="293" y="980"/>
                  </a:cubicBezTo>
                  <a:cubicBezTo>
                    <a:pt x="302" y="980"/>
                    <a:pt x="311" y="979"/>
                    <a:pt x="321" y="978"/>
                  </a:cubicBezTo>
                  <a:cubicBezTo>
                    <a:pt x="2258" y="764"/>
                    <a:pt x="4938" y="547"/>
                    <a:pt x="7879" y="547"/>
                  </a:cubicBezTo>
                  <a:cubicBezTo>
                    <a:pt x="11788" y="547"/>
                    <a:pt x="16160" y="930"/>
                    <a:pt x="19864" y="2205"/>
                  </a:cubicBezTo>
                  <a:cubicBezTo>
                    <a:pt x="19888" y="2215"/>
                    <a:pt x="19919" y="2220"/>
                    <a:pt x="19949" y="2220"/>
                  </a:cubicBezTo>
                  <a:cubicBezTo>
                    <a:pt x="20062" y="2220"/>
                    <a:pt x="20169" y="2149"/>
                    <a:pt x="20210" y="2032"/>
                  </a:cubicBezTo>
                  <a:cubicBezTo>
                    <a:pt x="20255" y="1890"/>
                    <a:pt x="20184" y="1737"/>
                    <a:pt x="20041" y="1686"/>
                  </a:cubicBezTo>
                  <a:cubicBezTo>
                    <a:pt x="16278" y="389"/>
                    <a:pt x="11847" y="0"/>
                    <a:pt x="7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6391175" y="1527025"/>
              <a:ext cx="64825" cy="21750"/>
            </a:xfrm>
            <a:custGeom>
              <a:avLst/>
              <a:gdLst/>
              <a:ahLst/>
              <a:cxnLst/>
              <a:rect l="l" t="t" r="r" b="b"/>
              <a:pathLst>
                <a:path w="2593" h="870" extrusionOk="0">
                  <a:moveTo>
                    <a:pt x="2296" y="1"/>
                  </a:moveTo>
                  <a:cubicBezTo>
                    <a:pt x="2284" y="1"/>
                    <a:pt x="2273" y="2"/>
                    <a:pt x="2262" y="3"/>
                  </a:cubicBezTo>
                  <a:cubicBezTo>
                    <a:pt x="1009" y="182"/>
                    <a:pt x="255" y="325"/>
                    <a:pt x="245" y="325"/>
                  </a:cubicBezTo>
                  <a:cubicBezTo>
                    <a:pt x="97" y="355"/>
                    <a:pt x="0" y="497"/>
                    <a:pt x="26" y="645"/>
                  </a:cubicBezTo>
                  <a:cubicBezTo>
                    <a:pt x="52" y="778"/>
                    <a:pt x="169" y="870"/>
                    <a:pt x="296" y="870"/>
                  </a:cubicBezTo>
                  <a:cubicBezTo>
                    <a:pt x="311" y="870"/>
                    <a:pt x="332" y="864"/>
                    <a:pt x="346" y="864"/>
                  </a:cubicBezTo>
                  <a:cubicBezTo>
                    <a:pt x="357" y="859"/>
                    <a:pt x="1100" y="722"/>
                    <a:pt x="2339" y="548"/>
                  </a:cubicBezTo>
                  <a:cubicBezTo>
                    <a:pt x="2485" y="523"/>
                    <a:pt x="2593" y="386"/>
                    <a:pt x="2567" y="238"/>
                  </a:cubicBezTo>
                  <a:cubicBezTo>
                    <a:pt x="2548" y="102"/>
                    <a:pt x="2427" y="1"/>
                    <a:pt x="2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3511225" y="3117950"/>
              <a:ext cx="112600" cy="88650"/>
            </a:xfrm>
            <a:custGeom>
              <a:avLst/>
              <a:gdLst/>
              <a:ahLst/>
              <a:cxnLst/>
              <a:rect l="l" t="t" r="r" b="b"/>
              <a:pathLst>
                <a:path w="4504" h="3546" extrusionOk="0">
                  <a:moveTo>
                    <a:pt x="4504" y="1"/>
                  </a:moveTo>
                  <a:lnTo>
                    <a:pt x="2162" y="1844"/>
                  </a:lnTo>
                  <a:lnTo>
                    <a:pt x="2162" y="1844"/>
                  </a:lnTo>
                  <a:cubicBezTo>
                    <a:pt x="2288" y="1768"/>
                    <a:pt x="2426" y="1684"/>
                    <a:pt x="2579" y="1590"/>
                  </a:cubicBezTo>
                  <a:cubicBezTo>
                    <a:pt x="4034" y="688"/>
                    <a:pt x="4504" y="1"/>
                    <a:pt x="4504" y="1"/>
                  </a:cubicBezTo>
                  <a:close/>
                  <a:moveTo>
                    <a:pt x="2162" y="1844"/>
                  </a:moveTo>
                  <a:cubicBezTo>
                    <a:pt x="1074" y="2503"/>
                    <a:pt x="855" y="2605"/>
                    <a:pt x="1" y="3546"/>
                  </a:cubicBezTo>
                  <a:lnTo>
                    <a:pt x="2162" y="1844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3503600" y="3111075"/>
              <a:ext cx="128000" cy="102250"/>
            </a:xfrm>
            <a:custGeom>
              <a:avLst/>
              <a:gdLst/>
              <a:ahLst/>
              <a:cxnLst/>
              <a:rect l="l" t="t" r="r" b="b"/>
              <a:pathLst>
                <a:path w="5120" h="4090" extrusionOk="0">
                  <a:moveTo>
                    <a:pt x="4807" y="0"/>
                  </a:moveTo>
                  <a:cubicBezTo>
                    <a:pt x="4719" y="0"/>
                    <a:pt x="4633" y="41"/>
                    <a:pt x="4579" y="117"/>
                  </a:cubicBezTo>
                  <a:cubicBezTo>
                    <a:pt x="4579" y="128"/>
                    <a:pt x="4116" y="779"/>
                    <a:pt x="2736" y="1630"/>
                  </a:cubicBezTo>
                  <a:cubicBezTo>
                    <a:pt x="2496" y="1783"/>
                    <a:pt x="2292" y="1905"/>
                    <a:pt x="2109" y="2012"/>
                  </a:cubicBezTo>
                  <a:cubicBezTo>
                    <a:pt x="1198" y="2568"/>
                    <a:pt x="923" y="2735"/>
                    <a:pt x="103" y="3631"/>
                  </a:cubicBezTo>
                  <a:cubicBezTo>
                    <a:pt x="0" y="3744"/>
                    <a:pt x="11" y="3917"/>
                    <a:pt x="122" y="4019"/>
                  </a:cubicBezTo>
                  <a:cubicBezTo>
                    <a:pt x="174" y="4070"/>
                    <a:pt x="240" y="4090"/>
                    <a:pt x="306" y="4090"/>
                  </a:cubicBezTo>
                  <a:cubicBezTo>
                    <a:pt x="383" y="4090"/>
                    <a:pt x="454" y="4059"/>
                    <a:pt x="510" y="4004"/>
                  </a:cubicBezTo>
                  <a:cubicBezTo>
                    <a:pt x="1274" y="3158"/>
                    <a:pt x="1488" y="3031"/>
                    <a:pt x="2395" y="2481"/>
                  </a:cubicBezTo>
                  <a:cubicBezTo>
                    <a:pt x="2578" y="2373"/>
                    <a:pt x="2781" y="2246"/>
                    <a:pt x="3025" y="2093"/>
                  </a:cubicBezTo>
                  <a:cubicBezTo>
                    <a:pt x="4513" y="1172"/>
                    <a:pt x="5012" y="459"/>
                    <a:pt x="5032" y="429"/>
                  </a:cubicBezTo>
                  <a:cubicBezTo>
                    <a:pt x="5119" y="300"/>
                    <a:pt x="5084" y="133"/>
                    <a:pt x="4962" y="46"/>
                  </a:cubicBezTo>
                  <a:cubicBezTo>
                    <a:pt x="4914" y="15"/>
                    <a:pt x="4860" y="0"/>
                    <a:pt x="480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4576725" y="1240725"/>
              <a:ext cx="438550" cy="829575"/>
            </a:xfrm>
            <a:custGeom>
              <a:avLst/>
              <a:gdLst/>
              <a:ahLst/>
              <a:cxnLst/>
              <a:rect l="l" t="t" r="r" b="b"/>
              <a:pathLst>
                <a:path w="17542" h="33183" extrusionOk="0">
                  <a:moveTo>
                    <a:pt x="3362" y="1"/>
                  </a:moveTo>
                  <a:cubicBezTo>
                    <a:pt x="3362" y="1"/>
                    <a:pt x="1" y="9577"/>
                    <a:pt x="1324" y="16116"/>
                  </a:cubicBezTo>
                  <a:cubicBezTo>
                    <a:pt x="1101" y="27056"/>
                    <a:pt x="5257" y="33168"/>
                    <a:pt x="5257" y="33168"/>
                  </a:cubicBezTo>
                  <a:cubicBezTo>
                    <a:pt x="5257" y="33168"/>
                    <a:pt x="5513" y="33182"/>
                    <a:pt x="5953" y="33182"/>
                  </a:cubicBezTo>
                  <a:cubicBezTo>
                    <a:pt x="8242" y="33182"/>
                    <a:pt x="15508" y="32795"/>
                    <a:pt x="17542" y="27993"/>
                  </a:cubicBezTo>
                  <a:cubicBezTo>
                    <a:pt x="16340" y="24570"/>
                    <a:pt x="14913" y="19192"/>
                    <a:pt x="14913" y="19192"/>
                  </a:cubicBezTo>
                  <a:cubicBezTo>
                    <a:pt x="14913" y="19192"/>
                    <a:pt x="14241" y="7294"/>
                    <a:pt x="12469" y="2038"/>
                  </a:cubicBezTo>
                  <a:lnTo>
                    <a:pt x="33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3590200" y="2035900"/>
              <a:ext cx="443600" cy="860125"/>
            </a:xfrm>
            <a:custGeom>
              <a:avLst/>
              <a:gdLst/>
              <a:ahLst/>
              <a:cxnLst/>
              <a:rect l="l" t="t" r="r" b="b"/>
              <a:pathLst>
                <a:path w="17744" h="34405" extrusionOk="0">
                  <a:moveTo>
                    <a:pt x="6514" y="0"/>
                  </a:moveTo>
                  <a:lnTo>
                    <a:pt x="3708" y="3602"/>
                  </a:lnTo>
                  <a:cubicBezTo>
                    <a:pt x="0" y="7941"/>
                    <a:pt x="856" y="32775"/>
                    <a:pt x="3463" y="34201"/>
                  </a:cubicBezTo>
                  <a:cubicBezTo>
                    <a:pt x="3724" y="34343"/>
                    <a:pt x="3970" y="34405"/>
                    <a:pt x="4218" y="34405"/>
                  </a:cubicBezTo>
                  <a:cubicBezTo>
                    <a:pt x="5417" y="34405"/>
                    <a:pt x="6670" y="32975"/>
                    <a:pt x="9860" y="32367"/>
                  </a:cubicBezTo>
                  <a:cubicBezTo>
                    <a:pt x="13710" y="31634"/>
                    <a:pt x="15830" y="28660"/>
                    <a:pt x="15830" y="28660"/>
                  </a:cubicBezTo>
                  <a:lnTo>
                    <a:pt x="15687" y="25787"/>
                  </a:lnTo>
                  <a:lnTo>
                    <a:pt x="14648" y="23852"/>
                  </a:lnTo>
                  <a:lnTo>
                    <a:pt x="13914" y="17964"/>
                  </a:lnTo>
                  <a:lnTo>
                    <a:pt x="17744" y="10304"/>
                  </a:lnTo>
                  <a:lnTo>
                    <a:pt x="14495" y="1681"/>
                  </a:lnTo>
                  <a:lnTo>
                    <a:pt x="65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3853875" y="1650375"/>
              <a:ext cx="197375" cy="305150"/>
            </a:xfrm>
            <a:custGeom>
              <a:avLst/>
              <a:gdLst/>
              <a:ahLst/>
              <a:cxnLst/>
              <a:rect l="l" t="t" r="r" b="b"/>
              <a:pathLst>
                <a:path w="7895" h="12206" extrusionOk="0">
                  <a:moveTo>
                    <a:pt x="1000" y="0"/>
                  </a:moveTo>
                  <a:lnTo>
                    <a:pt x="1" y="10894"/>
                  </a:lnTo>
                  <a:cubicBezTo>
                    <a:pt x="1088" y="11863"/>
                    <a:pt x="2427" y="12206"/>
                    <a:pt x="3689" y="12206"/>
                  </a:cubicBezTo>
                  <a:cubicBezTo>
                    <a:pt x="5863" y="12206"/>
                    <a:pt x="7807" y="11188"/>
                    <a:pt x="7839" y="10598"/>
                  </a:cubicBezTo>
                  <a:cubicBezTo>
                    <a:pt x="7895" y="9662"/>
                    <a:pt x="6836" y="7262"/>
                    <a:pt x="6836" y="7262"/>
                  </a:cubicBezTo>
                  <a:lnTo>
                    <a:pt x="6357" y="6315"/>
                  </a:lnTo>
                  <a:lnTo>
                    <a:pt x="6973" y="5520"/>
                  </a:lnTo>
                  <a:lnTo>
                    <a:pt x="6861" y="5017"/>
                  </a:lnTo>
                  <a:cubicBezTo>
                    <a:pt x="6774" y="4624"/>
                    <a:pt x="6206" y="4581"/>
                    <a:pt x="5958" y="4581"/>
                  </a:cubicBezTo>
                  <a:cubicBezTo>
                    <a:pt x="5887" y="4581"/>
                    <a:pt x="5843" y="4584"/>
                    <a:pt x="5843" y="4584"/>
                  </a:cubicBezTo>
                  <a:cubicBezTo>
                    <a:pt x="5843" y="4584"/>
                    <a:pt x="4111" y="3917"/>
                    <a:pt x="2980" y="1797"/>
                  </a:cubicBezTo>
                  <a:cubicBezTo>
                    <a:pt x="2415" y="739"/>
                    <a:pt x="1702" y="203"/>
                    <a:pt x="1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3846250" y="1643425"/>
              <a:ext cx="211875" cy="319025"/>
            </a:xfrm>
            <a:custGeom>
              <a:avLst/>
              <a:gdLst/>
              <a:ahLst/>
              <a:cxnLst/>
              <a:rect l="l" t="t" r="r" b="b"/>
              <a:pathLst>
                <a:path w="8475" h="12761" extrusionOk="0">
                  <a:moveTo>
                    <a:pt x="1299" y="0"/>
                  </a:moveTo>
                  <a:cubicBezTo>
                    <a:pt x="1181" y="0"/>
                    <a:pt x="1076" y="80"/>
                    <a:pt x="1039" y="196"/>
                  </a:cubicBezTo>
                  <a:cubicBezTo>
                    <a:pt x="999" y="344"/>
                    <a:pt x="1080" y="497"/>
                    <a:pt x="1228" y="537"/>
                  </a:cubicBezTo>
                  <a:cubicBezTo>
                    <a:pt x="1956" y="751"/>
                    <a:pt x="2567" y="1311"/>
                    <a:pt x="3046" y="2203"/>
                  </a:cubicBezTo>
                  <a:cubicBezTo>
                    <a:pt x="4213" y="4388"/>
                    <a:pt x="5974" y="5091"/>
                    <a:pt x="6051" y="5116"/>
                  </a:cubicBezTo>
                  <a:cubicBezTo>
                    <a:pt x="6081" y="5129"/>
                    <a:pt x="6114" y="5138"/>
                    <a:pt x="6148" y="5138"/>
                  </a:cubicBezTo>
                  <a:cubicBezTo>
                    <a:pt x="6155" y="5138"/>
                    <a:pt x="6162" y="5138"/>
                    <a:pt x="6168" y="5137"/>
                  </a:cubicBezTo>
                  <a:cubicBezTo>
                    <a:pt x="6202" y="5134"/>
                    <a:pt x="6240" y="5133"/>
                    <a:pt x="6281" y="5133"/>
                  </a:cubicBezTo>
                  <a:cubicBezTo>
                    <a:pt x="6524" y="5133"/>
                    <a:pt x="6862" y="5190"/>
                    <a:pt x="6902" y="5356"/>
                  </a:cubicBezTo>
                  <a:lnTo>
                    <a:pt x="6982" y="5732"/>
                  </a:lnTo>
                  <a:lnTo>
                    <a:pt x="6448" y="6425"/>
                  </a:lnTo>
                  <a:cubicBezTo>
                    <a:pt x="6382" y="6506"/>
                    <a:pt x="6371" y="6624"/>
                    <a:pt x="6418" y="6715"/>
                  </a:cubicBezTo>
                  <a:lnTo>
                    <a:pt x="6891" y="7653"/>
                  </a:lnTo>
                  <a:cubicBezTo>
                    <a:pt x="7177" y="8304"/>
                    <a:pt x="7915" y="10149"/>
                    <a:pt x="7875" y="10861"/>
                  </a:cubicBezTo>
                  <a:cubicBezTo>
                    <a:pt x="7869" y="10948"/>
                    <a:pt x="7579" y="11315"/>
                    <a:pt x="6688" y="11682"/>
                  </a:cubicBezTo>
                  <a:cubicBezTo>
                    <a:pt x="6037" y="11950"/>
                    <a:pt x="5052" y="12201"/>
                    <a:pt x="3984" y="12201"/>
                  </a:cubicBezTo>
                  <a:cubicBezTo>
                    <a:pt x="2806" y="12201"/>
                    <a:pt x="1527" y="11895"/>
                    <a:pt x="484" y="10968"/>
                  </a:cubicBezTo>
                  <a:cubicBezTo>
                    <a:pt x="433" y="10921"/>
                    <a:pt x="368" y="10898"/>
                    <a:pt x="304" y="10898"/>
                  </a:cubicBezTo>
                  <a:cubicBezTo>
                    <a:pt x="229" y="10898"/>
                    <a:pt x="154" y="10930"/>
                    <a:pt x="102" y="10993"/>
                  </a:cubicBezTo>
                  <a:cubicBezTo>
                    <a:pt x="0" y="11106"/>
                    <a:pt x="10" y="11279"/>
                    <a:pt x="123" y="11376"/>
                  </a:cubicBezTo>
                  <a:cubicBezTo>
                    <a:pt x="1263" y="12389"/>
                    <a:pt x="2659" y="12761"/>
                    <a:pt x="3994" y="12761"/>
                  </a:cubicBezTo>
                  <a:cubicBezTo>
                    <a:pt x="5052" y="12761"/>
                    <a:pt x="6077" y="12526"/>
                    <a:pt x="6897" y="12185"/>
                  </a:cubicBezTo>
                  <a:cubicBezTo>
                    <a:pt x="7344" y="12002"/>
                    <a:pt x="8383" y="11508"/>
                    <a:pt x="8419" y="10892"/>
                  </a:cubicBezTo>
                  <a:cubicBezTo>
                    <a:pt x="8475" y="9919"/>
                    <a:pt x="7502" y="7683"/>
                    <a:pt x="7386" y="7418"/>
                  </a:cubicBezTo>
                  <a:lnTo>
                    <a:pt x="6989" y="6624"/>
                  </a:lnTo>
                  <a:lnTo>
                    <a:pt x="7492" y="5962"/>
                  </a:lnTo>
                  <a:cubicBezTo>
                    <a:pt x="7544" y="5901"/>
                    <a:pt x="7563" y="5819"/>
                    <a:pt x="7544" y="5737"/>
                  </a:cubicBezTo>
                  <a:lnTo>
                    <a:pt x="7431" y="5234"/>
                  </a:lnTo>
                  <a:cubicBezTo>
                    <a:pt x="7306" y="4658"/>
                    <a:pt x="6605" y="4585"/>
                    <a:pt x="6278" y="4585"/>
                  </a:cubicBezTo>
                  <a:cubicBezTo>
                    <a:pt x="6246" y="4585"/>
                    <a:pt x="6218" y="4586"/>
                    <a:pt x="6194" y="4587"/>
                  </a:cubicBezTo>
                  <a:cubicBezTo>
                    <a:pt x="5913" y="4459"/>
                    <a:pt x="4493" y="3756"/>
                    <a:pt x="3524" y="1943"/>
                  </a:cubicBezTo>
                  <a:cubicBezTo>
                    <a:pt x="2979" y="920"/>
                    <a:pt x="2257" y="267"/>
                    <a:pt x="1380" y="13"/>
                  </a:cubicBezTo>
                  <a:cubicBezTo>
                    <a:pt x="1353" y="4"/>
                    <a:pt x="1326" y="0"/>
                    <a:pt x="12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3751625" y="1840900"/>
              <a:ext cx="87900" cy="73575"/>
            </a:xfrm>
            <a:custGeom>
              <a:avLst/>
              <a:gdLst/>
              <a:ahLst/>
              <a:cxnLst/>
              <a:rect l="l" t="t" r="r" b="b"/>
              <a:pathLst>
                <a:path w="3516" h="2943" extrusionOk="0">
                  <a:moveTo>
                    <a:pt x="1357" y="0"/>
                  </a:moveTo>
                  <a:cubicBezTo>
                    <a:pt x="1192" y="0"/>
                    <a:pt x="1035" y="49"/>
                    <a:pt x="892" y="166"/>
                  </a:cubicBezTo>
                  <a:cubicBezTo>
                    <a:pt x="1" y="889"/>
                    <a:pt x="979" y="2911"/>
                    <a:pt x="2039" y="2942"/>
                  </a:cubicBezTo>
                  <a:cubicBezTo>
                    <a:pt x="2066" y="2942"/>
                    <a:pt x="2092" y="2943"/>
                    <a:pt x="2119" y="2943"/>
                  </a:cubicBezTo>
                  <a:cubicBezTo>
                    <a:pt x="3118" y="2943"/>
                    <a:pt x="3515" y="2478"/>
                    <a:pt x="3515" y="2478"/>
                  </a:cubicBezTo>
                  <a:lnTo>
                    <a:pt x="3266" y="1348"/>
                  </a:lnTo>
                  <a:cubicBezTo>
                    <a:pt x="3266" y="1348"/>
                    <a:pt x="2220" y="0"/>
                    <a:pt x="135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3755325" y="1834000"/>
              <a:ext cx="91825" cy="87325"/>
            </a:xfrm>
            <a:custGeom>
              <a:avLst/>
              <a:gdLst/>
              <a:ahLst/>
              <a:cxnLst/>
              <a:rect l="l" t="t" r="r" b="b"/>
              <a:pathLst>
                <a:path w="3673" h="3493" extrusionOk="0">
                  <a:moveTo>
                    <a:pt x="1204" y="1"/>
                  </a:moveTo>
                  <a:cubicBezTo>
                    <a:pt x="968" y="1"/>
                    <a:pt x="756" y="79"/>
                    <a:pt x="572" y="228"/>
                  </a:cubicBezTo>
                  <a:cubicBezTo>
                    <a:pt x="123" y="594"/>
                    <a:pt x="1" y="1252"/>
                    <a:pt x="250" y="1981"/>
                  </a:cubicBezTo>
                  <a:cubicBezTo>
                    <a:pt x="500" y="2714"/>
                    <a:pt x="1141" y="3473"/>
                    <a:pt x="1886" y="3488"/>
                  </a:cubicBezTo>
                  <a:cubicBezTo>
                    <a:pt x="1916" y="3493"/>
                    <a:pt x="1947" y="3493"/>
                    <a:pt x="1971" y="3493"/>
                  </a:cubicBezTo>
                  <a:cubicBezTo>
                    <a:pt x="3087" y="3493"/>
                    <a:pt x="3555" y="2959"/>
                    <a:pt x="3576" y="2933"/>
                  </a:cubicBezTo>
                  <a:cubicBezTo>
                    <a:pt x="3673" y="2820"/>
                    <a:pt x="3663" y="2653"/>
                    <a:pt x="3551" y="2550"/>
                  </a:cubicBezTo>
                  <a:cubicBezTo>
                    <a:pt x="3499" y="2506"/>
                    <a:pt x="3436" y="2485"/>
                    <a:pt x="3372" y="2485"/>
                  </a:cubicBezTo>
                  <a:cubicBezTo>
                    <a:pt x="3295" y="2485"/>
                    <a:pt x="3219" y="2515"/>
                    <a:pt x="3163" y="2576"/>
                  </a:cubicBezTo>
                  <a:cubicBezTo>
                    <a:pt x="3149" y="2591"/>
                    <a:pt x="2819" y="2944"/>
                    <a:pt x="1983" y="2944"/>
                  </a:cubicBezTo>
                  <a:cubicBezTo>
                    <a:pt x="1954" y="2944"/>
                    <a:pt x="1925" y="2943"/>
                    <a:pt x="1895" y="2943"/>
                  </a:cubicBezTo>
                  <a:cubicBezTo>
                    <a:pt x="1477" y="2933"/>
                    <a:pt x="979" y="2434"/>
                    <a:pt x="765" y="1802"/>
                  </a:cubicBezTo>
                  <a:cubicBezTo>
                    <a:pt x="704" y="1614"/>
                    <a:pt x="520" y="972"/>
                    <a:pt x="918" y="651"/>
                  </a:cubicBezTo>
                  <a:cubicBezTo>
                    <a:pt x="1003" y="583"/>
                    <a:pt x="1099" y="551"/>
                    <a:pt x="1212" y="551"/>
                  </a:cubicBezTo>
                  <a:cubicBezTo>
                    <a:pt x="1234" y="551"/>
                    <a:pt x="1256" y="552"/>
                    <a:pt x="1279" y="554"/>
                  </a:cubicBezTo>
                  <a:cubicBezTo>
                    <a:pt x="1875" y="620"/>
                    <a:pt x="2650" y="1471"/>
                    <a:pt x="2904" y="1792"/>
                  </a:cubicBezTo>
                  <a:cubicBezTo>
                    <a:pt x="2957" y="1863"/>
                    <a:pt x="3036" y="1900"/>
                    <a:pt x="3117" y="1900"/>
                  </a:cubicBezTo>
                  <a:cubicBezTo>
                    <a:pt x="3175" y="1900"/>
                    <a:pt x="3234" y="1881"/>
                    <a:pt x="3285" y="1842"/>
                  </a:cubicBezTo>
                  <a:cubicBezTo>
                    <a:pt x="3403" y="1746"/>
                    <a:pt x="3428" y="1578"/>
                    <a:pt x="3332" y="1456"/>
                  </a:cubicBezTo>
                  <a:cubicBezTo>
                    <a:pt x="3230" y="1323"/>
                    <a:pt x="2272" y="117"/>
                    <a:pt x="1341" y="9"/>
                  </a:cubicBezTo>
                  <a:cubicBezTo>
                    <a:pt x="1294" y="3"/>
                    <a:pt x="1249" y="1"/>
                    <a:pt x="12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3913600" y="1733950"/>
              <a:ext cx="28925" cy="38075"/>
            </a:xfrm>
            <a:custGeom>
              <a:avLst/>
              <a:gdLst/>
              <a:ahLst/>
              <a:cxnLst/>
              <a:rect l="l" t="t" r="r" b="b"/>
              <a:pathLst>
                <a:path w="1157" h="1523" extrusionOk="0">
                  <a:moveTo>
                    <a:pt x="283" y="1"/>
                  </a:moveTo>
                  <a:cubicBezTo>
                    <a:pt x="249" y="1"/>
                    <a:pt x="217" y="8"/>
                    <a:pt x="189" y="24"/>
                  </a:cubicBezTo>
                  <a:cubicBezTo>
                    <a:pt x="0" y="125"/>
                    <a:pt x="21" y="532"/>
                    <a:pt x="240" y="945"/>
                  </a:cubicBezTo>
                  <a:cubicBezTo>
                    <a:pt x="422" y="1291"/>
                    <a:pt x="684" y="1523"/>
                    <a:pt x="875" y="1523"/>
                  </a:cubicBezTo>
                  <a:cubicBezTo>
                    <a:pt x="909" y="1523"/>
                    <a:pt x="940" y="1516"/>
                    <a:pt x="969" y="1500"/>
                  </a:cubicBezTo>
                  <a:cubicBezTo>
                    <a:pt x="1157" y="1404"/>
                    <a:pt x="1136" y="991"/>
                    <a:pt x="917" y="583"/>
                  </a:cubicBezTo>
                  <a:cubicBezTo>
                    <a:pt x="736" y="234"/>
                    <a:pt x="473" y="1"/>
                    <a:pt x="28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971025" y="1850200"/>
              <a:ext cx="67125" cy="23275"/>
            </a:xfrm>
            <a:custGeom>
              <a:avLst/>
              <a:gdLst/>
              <a:ahLst/>
              <a:cxnLst/>
              <a:rect l="l" t="t" r="r" b="b"/>
              <a:pathLst>
                <a:path w="2685" h="931" extrusionOk="0">
                  <a:moveTo>
                    <a:pt x="2373" y="1"/>
                  </a:moveTo>
                  <a:cubicBezTo>
                    <a:pt x="2332" y="1"/>
                    <a:pt x="2291" y="10"/>
                    <a:pt x="2252" y="28"/>
                  </a:cubicBezTo>
                  <a:cubicBezTo>
                    <a:pt x="2013" y="150"/>
                    <a:pt x="1413" y="386"/>
                    <a:pt x="942" y="386"/>
                  </a:cubicBezTo>
                  <a:cubicBezTo>
                    <a:pt x="759" y="386"/>
                    <a:pt x="595" y="351"/>
                    <a:pt x="479" y="258"/>
                  </a:cubicBezTo>
                  <a:cubicBezTo>
                    <a:pt x="428" y="218"/>
                    <a:pt x="367" y="199"/>
                    <a:pt x="306" y="199"/>
                  </a:cubicBezTo>
                  <a:cubicBezTo>
                    <a:pt x="226" y="199"/>
                    <a:pt x="147" y="232"/>
                    <a:pt x="92" y="299"/>
                  </a:cubicBezTo>
                  <a:cubicBezTo>
                    <a:pt x="0" y="416"/>
                    <a:pt x="21" y="588"/>
                    <a:pt x="138" y="686"/>
                  </a:cubicBezTo>
                  <a:cubicBezTo>
                    <a:pt x="362" y="869"/>
                    <a:pt x="653" y="930"/>
                    <a:pt x="948" y="930"/>
                  </a:cubicBezTo>
                  <a:cubicBezTo>
                    <a:pt x="1641" y="930"/>
                    <a:pt x="2384" y="574"/>
                    <a:pt x="2496" y="517"/>
                  </a:cubicBezTo>
                  <a:cubicBezTo>
                    <a:pt x="2628" y="451"/>
                    <a:pt x="2685" y="289"/>
                    <a:pt x="2619" y="151"/>
                  </a:cubicBezTo>
                  <a:cubicBezTo>
                    <a:pt x="2571" y="56"/>
                    <a:pt x="2474" y="1"/>
                    <a:pt x="237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2992125" y="1533700"/>
              <a:ext cx="962100" cy="771275"/>
            </a:xfrm>
            <a:custGeom>
              <a:avLst/>
              <a:gdLst/>
              <a:ahLst/>
              <a:cxnLst/>
              <a:rect l="l" t="t" r="r" b="b"/>
              <a:pathLst>
                <a:path w="38484" h="30851" extrusionOk="0">
                  <a:moveTo>
                    <a:pt x="28503" y="0"/>
                  </a:moveTo>
                  <a:cubicBezTo>
                    <a:pt x="28185" y="0"/>
                    <a:pt x="27835" y="29"/>
                    <a:pt x="27437" y="98"/>
                  </a:cubicBezTo>
                  <a:cubicBezTo>
                    <a:pt x="24794" y="556"/>
                    <a:pt x="24570" y="2900"/>
                    <a:pt x="24570" y="2900"/>
                  </a:cubicBezTo>
                  <a:cubicBezTo>
                    <a:pt x="24570" y="2900"/>
                    <a:pt x="24656" y="3053"/>
                    <a:pt x="24852" y="3053"/>
                  </a:cubicBezTo>
                  <a:cubicBezTo>
                    <a:pt x="25059" y="3053"/>
                    <a:pt x="25389" y="2881"/>
                    <a:pt x="25868" y="2171"/>
                  </a:cubicBezTo>
                  <a:cubicBezTo>
                    <a:pt x="26217" y="1661"/>
                    <a:pt x="26804" y="1461"/>
                    <a:pt x="27410" y="1461"/>
                  </a:cubicBezTo>
                  <a:cubicBezTo>
                    <a:pt x="27796" y="1461"/>
                    <a:pt x="28190" y="1542"/>
                    <a:pt x="28533" y="1677"/>
                  </a:cubicBezTo>
                  <a:cubicBezTo>
                    <a:pt x="28359" y="1748"/>
                    <a:pt x="28181" y="1819"/>
                    <a:pt x="28023" y="1906"/>
                  </a:cubicBezTo>
                  <a:cubicBezTo>
                    <a:pt x="26429" y="2787"/>
                    <a:pt x="25339" y="3699"/>
                    <a:pt x="24514" y="5237"/>
                  </a:cubicBezTo>
                  <a:cubicBezTo>
                    <a:pt x="23841" y="6493"/>
                    <a:pt x="24123" y="11008"/>
                    <a:pt x="22316" y="11008"/>
                  </a:cubicBezTo>
                  <a:cubicBezTo>
                    <a:pt x="22305" y="11008"/>
                    <a:pt x="22294" y="11008"/>
                    <a:pt x="22283" y="11008"/>
                  </a:cubicBezTo>
                  <a:cubicBezTo>
                    <a:pt x="20206" y="10944"/>
                    <a:pt x="15354" y="7046"/>
                    <a:pt x="10869" y="7046"/>
                  </a:cubicBezTo>
                  <a:cubicBezTo>
                    <a:pt x="10668" y="7046"/>
                    <a:pt x="10467" y="7054"/>
                    <a:pt x="10268" y="7070"/>
                  </a:cubicBezTo>
                  <a:cubicBezTo>
                    <a:pt x="5618" y="7458"/>
                    <a:pt x="0" y="12056"/>
                    <a:pt x="280" y="18041"/>
                  </a:cubicBezTo>
                  <a:cubicBezTo>
                    <a:pt x="296" y="21877"/>
                    <a:pt x="2796" y="28925"/>
                    <a:pt x="9372" y="30617"/>
                  </a:cubicBezTo>
                  <a:cubicBezTo>
                    <a:pt x="9997" y="30777"/>
                    <a:pt x="10587" y="30851"/>
                    <a:pt x="11143" y="30851"/>
                  </a:cubicBezTo>
                  <a:cubicBezTo>
                    <a:pt x="16444" y="30851"/>
                    <a:pt x="18747" y="24181"/>
                    <a:pt x="20332" y="22599"/>
                  </a:cubicBezTo>
                  <a:cubicBezTo>
                    <a:pt x="20849" y="22082"/>
                    <a:pt x="21427" y="21912"/>
                    <a:pt x="22074" y="21912"/>
                  </a:cubicBezTo>
                  <a:cubicBezTo>
                    <a:pt x="23313" y="21912"/>
                    <a:pt x="24805" y="22534"/>
                    <a:pt x="26613" y="22534"/>
                  </a:cubicBezTo>
                  <a:cubicBezTo>
                    <a:pt x="27053" y="22534"/>
                    <a:pt x="27510" y="22497"/>
                    <a:pt x="27988" y="22406"/>
                  </a:cubicBezTo>
                  <a:cubicBezTo>
                    <a:pt x="29866" y="22044"/>
                    <a:pt x="30543" y="20130"/>
                    <a:pt x="30778" y="18449"/>
                  </a:cubicBezTo>
                  <a:cubicBezTo>
                    <a:pt x="31349" y="17277"/>
                    <a:pt x="30875" y="15490"/>
                    <a:pt x="30921" y="13936"/>
                  </a:cubicBezTo>
                  <a:cubicBezTo>
                    <a:pt x="30987" y="11767"/>
                    <a:pt x="32525" y="12526"/>
                    <a:pt x="33667" y="11971"/>
                  </a:cubicBezTo>
                  <a:cubicBezTo>
                    <a:pt x="34802" y="11421"/>
                    <a:pt x="33396" y="9821"/>
                    <a:pt x="33355" y="8986"/>
                  </a:cubicBezTo>
                  <a:cubicBezTo>
                    <a:pt x="33319" y="8156"/>
                    <a:pt x="34511" y="8767"/>
                    <a:pt x="35622" y="7550"/>
                  </a:cubicBezTo>
                  <a:cubicBezTo>
                    <a:pt x="36732" y="6332"/>
                    <a:pt x="36518" y="5344"/>
                    <a:pt x="36518" y="5340"/>
                  </a:cubicBezTo>
                  <a:cubicBezTo>
                    <a:pt x="36518" y="5340"/>
                    <a:pt x="38484" y="4580"/>
                    <a:pt x="38373" y="2253"/>
                  </a:cubicBezTo>
                  <a:cubicBezTo>
                    <a:pt x="38311" y="912"/>
                    <a:pt x="37523" y="601"/>
                    <a:pt x="36358" y="601"/>
                  </a:cubicBezTo>
                  <a:cubicBezTo>
                    <a:pt x="35499" y="601"/>
                    <a:pt x="34435" y="770"/>
                    <a:pt x="33305" y="822"/>
                  </a:cubicBezTo>
                  <a:cubicBezTo>
                    <a:pt x="33181" y="828"/>
                    <a:pt x="33061" y="830"/>
                    <a:pt x="32946" y="830"/>
                  </a:cubicBezTo>
                  <a:cubicBezTo>
                    <a:pt x="30960" y="830"/>
                    <a:pt x="30202" y="0"/>
                    <a:pt x="285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3785500" y="1924000"/>
              <a:ext cx="164425" cy="103925"/>
            </a:xfrm>
            <a:custGeom>
              <a:avLst/>
              <a:gdLst/>
              <a:ahLst/>
              <a:cxnLst/>
              <a:rect l="l" t="t" r="r" b="b"/>
              <a:pathLst>
                <a:path w="6577" h="4157" extrusionOk="0">
                  <a:moveTo>
                    <a:pt x="275" y="0"/>
                  </a:moveTo>
                  <a:cubicBezTo>
                    <a:pt x="272" y="0"/>
                    <a:pt x="269" y="0"/>
                    <a:pt x="266" y="0"/>
                  </a:cubicBezTo>
                  <a:cubicBezTo>
                    <a:pt x="118" y="5"/>
                    <a:pt x="0" y="132"/>
                    <a:pt x="6" y="285"/>
                  </a:cubicBezTo>
                  <a:lnTo>
                    <a:pt x="134" y="2944"/>
                  </a:lnTo>
                  <a:cubicBezTo>
                    <a:pt x="138" y="3061"/>
                    <a:pt x="214" y="3162"/>
                    <a:pt x="327" y="3193"/>
                  </a:cubicBezTo>
                  <a:cubicBezTo>
                    <a:pt x="989" y="3387"/>
                    <a:pt x="3735" y="4156"/>
                    <a:pt x="5329" y="4156"/>
                  </a:cubicBezTo>
                  <a:cubicBezTo>
                    <a:pt x="5771" y="4156"/>
                    <a:pt x="6128" y="4095"/>
                    <a:pt x="6321" y="3947"/>
                  </a:cubicBezTo>
                  <a:cubicBezTo>
                    <a:pt x="6469" y="3830"/>
                    <a:pt x="6546" y="3662"/>
                    <a:pt x="6535" y="3479"/>
                  </a:cubicBezTo>
                  <a:cubicBezTo>
                    <a:pt x="6485" y="2348"/>
                    <a:pt x="6566" y="1462"/>
                    <a:pt x="6566" y="1451"/>
                  </a:cubicBezTo>
                  <a:cubicBezTo>
                    <a:pt x="6577" y="1303"/>
                    <a:pt x="6469" y="1171"/>
                    <a:pt x="6316" y="1157"/>
                  </a:cubicBezTo>
                  <a:cubicBezTo>
                    <a:pt x="6307" y="1156"/>
                    <a:pt x="6298" y="1155"/>
                    <a:pt x="6288" y="1155"/>
                  </a:cubicBezTo>
                  <a:cubicBezTo>
                    <a:pt x="6152" y="1155"/>
                    <a:pt x="6035" y="1263"/>
                    <a:pt x="6020" y="1401"/>
                  </a:cubicBezTo>
                  <a:cubicBezTo>
                    <a:pt x="6016" y="1441"/>
                    <a:pt x="5935" y="2332"/>
                    <a:pt x="5990" y="3510"/>
                  </a:cubicBezTo>
                  <a:cubicBezTo>
                    <a:pt x="5934" y="3592"/>
                    <a:pt x="5736" y="3631"/>
                    <a:pt x="5430" y="3631"/>
                  </a:cubicBezTo>
                  <a:cubicBezTo>
                    <a:pt x="4517" y="3631"/>
                    <a:pt x="2639" y="3285"/>
                    <a:pt x="668" y="2725"/>
                  </a:cubicBezTo>
                  <a:lnTo>
                    <a:pt x="550" y="259"/>
                  </a:lnTo>
                  <a:cubicBezTo>
                    <a:pt x="546" y="110"/>
                    <a:pt x="424" y="0"/>
                    <a:pt x="2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3743100" y="1997325"/>
              <a:ext cx="248325" cy="86600"/>
            </a:xfrm>
            <a:custGeom>
              <a:avLst/>
              <a:gdLst/>
              <a:ahLst/>
              <a:cxnLst/>
              <a:rect l="l" t="t" r="r" b="b"/>
              <a:pathLst>
                <a:path w="9933" h="3464" extrusionOk="0">
                  <a:moveTo>
                    <a:pt x="2100" y="1"/>
                  </a:moveTo>
                  <a:lnTo>
                    <a:pt x="1" y="1432"/>
                  </a:lnTo>
                  <a:lnTo>
                    <a:pt x="9933" y="3464"/>
                  </a:lnTo>
                  <a:lnTo>
                    <a:pt x="8980" y="1009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3735725" y="1990475"/>
              <a:ext cx="262950" cy="100325"/>
            </a:xfrm>
            <a:custGeom>
              <a:avLst/>
              <a:gdLst/>
              <a:ahLst/>
              <a:cxnLst/>
              <a:rect l="l" t="t" r="r" b="b"/>
              <a:pathLst>
                <a:path w="10518" h="4013" extrusionOk="0">
                  <a:moveTo>
                    <a:pt x="2390" y="1"/>
                  </a:moveTo>
                  <a:cubicBezTo>
                    <a:pt x="2256" y="1"/>
                    <a:pt x="2142" y="101"/>
                    <a:pt x="2125" y="233"/>
                  </a:cubicBezTo>
                  <a:cubicBezTo>
                    <a:pt x="2104" y="381"/>
                    <a:pt x="2205" y="524"/>
                    <a:pt x="2353" y="545"/>
                  </a:cubicBezTo>
                  <a:lnTo>
                    <a:pt x="9076" y="1533"/>
                  </a:lnTo>
                  <a:lnTo>
                    <a:pt x="9790" y="3371"/>
                  </a:lnTo>
                  <a:lnTo>
                    <a:pt x="352" y="1436"/>
                  </a:lnTo>
                  <a:cubicBezTo>
                    <a:pt x="335" y="1433"/>
                    <a:pt x="319" y="1432"/>
                    <a:pt x="302" y="1432"/>
                  </a:cubicBezTo>
                  <a:cubicBezTo>
                    <a:pt x="172" y="1432"/>
                    <a:pt x="53" y="1519"/>
                    <a:pt x="31" y="1650"/>
                  </a:cubicBezTo>
                  <a:cubicBezTo>
                    <a:pt x="0" y="1798"/>
                    <a:pt x="92" y="1945"/>
                    <a:pt x="240" y="1970"/>
                  </a:cubicBezTo>
                  <a:lnTo>
                    <a:pt x="10171" y="4008"/>
                  </a:lnTo>
                  <a:cubicBezTo>
                    <a:pt x="10187" y="4008"/>
                    <a:pt x="10207" y="4013"/>
                    <a:pt x="10228" y="4013"/>
                  </a:cubicBezTo>
                  <a:cubicBezTo>
                    <a:pt x="10303" y="4013"/>
                    <a:pt x="10380" y="3977"/>
                    <a:pt x="10437" y="3916"/>
                  </a:cubicBezTo>
                  <a:cubicBezTo>
                    <a:pt x="10498" y="3839"/>
                    <a:pt x="10517" y="3733"/>
                    <a:pt x="10482" y="3641"/>
                  </a:cubicBezTo>
                  <a:lnTo>
                    <a:pt x="9530" y="1187"/>
                  </a:lnTo>
                  <a:cubicBezTo>
                    <a:pt x="9494" y="1095"/>
                    <a:pt x="9412" y="1028"/>
                    <a:pt x="9316" y="1013"/>
                  </a:cubicBezTo>
                  <a:lnTo>
                    <a:pt x="2435" y="5"/>
                  </a:lnTo>
                  <a:cubicBezTo>
                    <a:pt x="2420" y="2"/>
                    <a:pt x="2405" y="1"/>
                    <a:pt x="239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4166725" y="3125600"/>
              <a:ext cx="194700" cy="272900"/>
            </a:xfrm>
            <a:custGeom>
              <a:avLst/>
              <a:gdLst/>
              <a:ahLst/>
              <a:cxnLst/>
              <a:rect l="l" t="t" r="r" b="b"/>
              <a:pathLst>
                <a:path w="7788" h="10916" extrusionOk="0">
                  <a:moveTo>
                    <a:pt x="3276" y="0"/>
                  </a:moveTo>
                  <a:lnTo>
                    <a:pt x="0" y="4192"/>
                  </a:lnTo>
                  <a:lnTo>
                    <a:pt x="1325" y="5495"/>
                  </a:lnTo>
                  <a:lnTo>
                    <a:pt x="2537" y="5536"/>
                  </a:lnTo>
                  <a:lnTo>
                    <a:pt x="4034" y="7946"/>
                  </a:lnTo>
                  <a:cubicBezTo>
                    <a:pt x="4034" y="7946"/>
                    <a:pt x="6433" y="10915"/>
                    <a:pt x="7267" y="10915"/>
                  </a:cubicBezTo>
                  <a:cubicBezTo>
                    <a:pt x="7404" y="10915"/>
                    <a:pt x="7499" y="10835"/>
                    <a:pt x="7534" y="10650"/>
                  </a:cubicBezTo>
                  <a:cubicBezTo>
                    <a:pt x="7788" y="9331"/>
                    <a:pt x="5374" y="4879"/>
                    <a:pt x="5374" y="4879"/>
                  </a:cubicBezTo>
                  <a:lnTo>
                    <a:pt x="5883" y="2765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3952550" y="2347600"/>
              <a:ext cx="438800" cy="290200"/>
            </a:xfrm>
            <a:custGeom>
              <a:avLst/>
              <a:gdLst/>
              <a:ahLst/>
              <a:cxnLst/>
              <a:rect l="l" t="t" r="r" b="b"/>
              <a:pathLst>
                <a:path w="17552" h="11608" extrusionOk="0">
                  <a:moveTo>
                    <a:pt x="13024" y="0"/>
                  </a:moveTo>
                  <a:cubicBezTo>
                    <a:pt x="12844" y="0"/>
                    <a:pt x="12657" y="9"/>
                    <a:pt x="12464" y="26"/>
                  </a:cubicBezTo>
                  <a:cubicBezTo>
                    <a:pt x="8598" y="372"/>
                    <a:pt x="1" y="11608"/>
                    <a:pt x="1" y="11608"/>
                  </a:cubicBezTo>
                  <a:lnTo>
                    <a:pt x="17552" y="3006"/>
                  </a:lnTo>
                  <a:cubicBezTo>
                    <a:pt x="17552" y="3006"/>
                    <a:pt x="16444" y="0"/>
                    <a:pt x="13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3947100" y="2340700"/>
              <a:ext cx="450650" cy="301325"/>
            </a:xfrm>
            <a:custGeom>
              <a:avLst/>
              <a:gdLst/>
              <a:ahLst/>
              <a:cxnLst/>
              <a:rect l="l" t="t" r="r" b="b"/>
              <a:pathLst>
                <a:path w="18026" h="12053" extrusionOk="0">
                  <a:moveTo>
                    <a:pt x="13231" y="1"/>
                  </a:moveTo>
                  <a:cubicBezTo>
                    <a:pt x="13046" y="1"/>
                    <a:pt x="12855" y="9"/>
                    <a:pt x="12656" y="27"/>
                  </a:cubicBezTo>
                  <a:cubicBezTo>
                    <a:pt x="8719" y="384"/>
                    <a:pt x="357" y="11258"/>
                    <a:pt x="0" y="11721"/>
                  </a:cubicBezTo>
                  <a:lnTo>
                    <a:pt x="433" y="12053"/>
                  </a:lnTo>
                  <a:cubicBezTo>
                    <a:pt x="520" y="11940"/>
                    <a:pt x="9005" y="908"/>
                    <a:pt x="12703" y="572"/>
                  </a:cubicBezTo>
                  <a:cubicBezTo>
                    <a:pt x="12888" y="556"/>
                    <a:pt x="13067" y="548"/>
                    <a:pt x="13239" y="548"/>
                  </a:cubicBezTo>
                  <a:cubicBezTo>
                    <a:pt x="16419" y="548"/>
                    <a:pt x="17467" y="3258"/>
                    <a:pt x="17515" y="3379"/>
                  </a:cubicBezTo>
                  <a:lnTo>
                    <a:pt x="18025" y="3191"/>
                  </a:lnTo>
                  <a:cubicBezTo>
                    <a:pt x="18015" y="3156"/>
                    <a:pt x="16804" y="1"/>
                    <a:pt x="13231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3664775" y="2400150"/>
              <a:ext cx="922650" cy="794600"/>
            </a:xfrm>
            <a:custGeom>
              <a:avLst/>
              <a:gdLst/>
              <a:ahLst/>
              <a:cxnLst/>
              <a:rect l="l" t="t" r="r" b="b"/>
              <a:pathLst>
                <a:path w="36906" h="31784" extrusionOk="0">
                  <a:moveTo>
                    <a:pt x="31086" y="1"/>
                  </a:moveTo>
                  <a:cubicBezTo>
                    <a:pt x="30852" y="1"/>
                    <a:pt x="30635" y="38"/>
                    <a:pt x="30444" y="115"/>
                  </a:cubicBezTo>
                  <a:cubicBezTo>
                    <a:pt x="18143" y="5060"/>
                    <a:pt x="12953" y="11579"/>
                    <a:pt x="12953" y="11579"/>
                  </a:cubicBezTo>
                  <a:lnTo>
                    <a:pt x="1" y="17966"/>
                  </a:lnTo>
                  <a:cubicBezTo>
                    <a:pt x="1" y="17966"/>
                    <a:pt x="1234" y="23512"/>
                    <a:pt x="3974" y="25051"/>
                  </a:cubicBezTo>
                  <a:cubicBezTo>
                    <a:pt x="5356" y="25824"/>
                    <a:pt x="6798" y="26300"/>
                    <a:pt x="8430" y="26300"/>
                  </a:cubicBezTo>
                  <a:cubicBezTo>
                    <a:pt x="10034" y="26300"/>
                    <a:pt x="11821" y="25840"/>
                    <a:pt x="13916" y="24750"/>
                  </a:cubicBezTo>
                  <a:cubicBezTo>
                    <a:pt x="18148" y="22555"/>
                    <a:pt x="27667" y="10830"/>
                    <a:pt x="27668" y="10830"/>
                  </a:cubicBezTo>
                  <a:lnTo>
                    <a:pt x="27668" y="10830"/>
                  </a:lnTo>
                  <a:cubicBezTo>
                    <a:pt x="27668" y="10831"/>
                    <a:pt x="23568" y="28666"/>
                    <a:pt x="23277" y="29517"/>
                  </a:cubicBezTo>
                  <a:lnTo>
                    <a:pt x="25961" y="31783"/>
                  </a:lnTo>
                  <a:cubicBezTo>
                    <a:pt x="25961" y="31783"/>
                    <a:pt x="35980" y="10439"/>
                    <a:pt x="36469" y="6582"/>
                  </a:cubicBezTo>
                  <a:cubicBezTo>
                    <a:pt x="36905" y="3105"/>
                    <a:pt x="33240" y="1"/>
                    <a:pt x="31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3658175" y="2393300"/>
              <a:ext cx="932575" cy="812400"/>
            </a:xfrm>
            <a:custGeom>
              <a:avLst/>
              <a:gdLst/>
              <a:ahLst/>
              <a:cxnLst/>
              <a:rect l="l" t="t" r="r" b="b"/>
              <a:pathLst>
                <a:path w="37303" h="32496" extrusionOk="0">
                  <a:moveTo>
                    <a:pt x="31350" y="1"/>
                  </a:moveTo>
                  <a:cubicBezTo>
                    <a:pt x="31078" y="1"/>
                    <a:pt x="30827" y="44"/>
                    <a:pt x="30605" y="133"/>
                  </a:cubicBezTo>
                  <a:cubicBezTo>
                    <a:pt x="18377" y="5048"/>
                    <a:pt x="13059" y="11618"/>
                    <a:pt x="13003" y="11684"/>
                  </a:cubicBezTo>
                  <a:lnTo>
                    <a:pt x="13431" y="12021"/>
                  </a:lnTo>
                  <a:cubicBezTo>
                    <a:pt x="13482" y="11959"/>
                    <a:pt x="18729" y="5497"/>
                    <a:pt x="30809" y="643"/>
                  </a:cubicBezTo>
                  <a:cubicBezTo>
                    <a:pt x="30970" y="577"/>
                    <a:pt x="31154" y="546"/>
                    <a:pt x="31357" y="546"/>
                  </a:cubicBezTo>
                  <a:cubicBezTo>
                    <a:pt x="32072" y="546"/>
                    <a:pt x="33014" y="938"/>
                    <a:pt x="33921" y="1637"/>
                  </a:cubicBezTo>
                  <a:cubicBezTo>
                    <a:pt x="35327" y="2721"/>
                    <a:pt x="36733" y="4651"/>
                    <a:pt x="36458" y="6826"/>
                  </a:cubicBezTo>
                  <a:cubicBezTo>
                    <a:pt x="36019" y="10335"/>
                    <a:pt x="27382" y="28931"/>
                    <a:pt x="26129" y="31620"/>
                  </a:cubicBezTo>
                  <a:lnTo>
                    <a:pt x="23852" y="29695"/>
                  </a:lnTo>
                  <a:cubicBezTo>
                    <a:pt x="24407" y="27657"/>
                    <a:pt x="28038" y="11863"/>
                    <a:pt x="28196" y="11165"/>
                  </a:cubicBezTo>
                  <a:lnTo>
                    <a:pt x="28461" y="10020"/>
                  </a:lnTo>
                  <a:lnTo>
                    <a:pt x="27718" y="10931"/>
                  </a:lnTo>
                  <a:cubicBezTo>
                    <a:pt x="27626" y="11049"/>
                    <a:pt x="18188" y="22636"/>
                    <a:pt x="14058" y="24784"/>
                  </a:cubicBezTo>
                  <a:cubicBezTo>
                    <a:pt x="12096" y="25801"/>
                    <a:pt x="10365" y="26308"/>
                    <a:pt x="8717" y="26308"/>
                  </a:cubicBezTo>
                  <a:cubicBezTo>
                    <a:pt x="7237" y="26308"/>
                    <a:pt x="5824" y="25899"/>
                    <a:pt x="4371" y="25085"/>
                  </a:cubicBezTo>
                  <a:cubicBezTo>
                    <a:pt x="1773" y="23623"/>
                    <a:pt x="546" y="18235"/>
                    <a:pt x="530" y="18179"/>
                  </a:cubicBezTo>
                  <a:lnTo>
                    <a:pt x="1" y="18296"/>
                  </a:lnTo>
                  <a:cubicBezTo>
                    <a:pt x="51" y="18530"/>
                    <a:pt x="1294" y="23980"/>
                    <a:pt x="4106" y="25558"/>
                  </a:cubicBezTo>
                  <a:cubicBezTo>
                    <a:pt x="5627" y="26414"/>
                    <a:pt x="7136" y="26843"/>
                    <a:pt x="8714" y="26843"/>
                  </a:cubicBezTo>
                  <a:cubicBezTo>
                    <a:pt x="10458" y="26843"/>
                    <a:pt x="12286" y="26319"/>
                    <a:pt x="14307" y="25268"/>
                  </a:cubicBezTo>
                  <a:cubicBezTo>
                    <a:pt x="17898" y="23404"/>
                    <a:pt x="25074" y="14980"/>
                    <a:pt x="27401" y="12173"/>
                  </a:cubicBezTo>
                  <a:lnTo>
                    <a:pt x="27401" y="12173"/>
                  </a:lnTo>
                  <a:cubicBezTo>
                    <a:pt x="25941" y="18546"/>
                    <a:pt x="23496" y="29079"/>
                    <a:pt x="23282" y="29699"/>
                  </a:cubicBezTo>
                  <a:lnTo>
                    <a:pt x="23221" y="29878"/>
                  </a:lnTo>
                  <a:lnTo>
                    <a:pt x="26322" y="32495"/>
                  </a:lnTo>
                  <a:lnTo>
                    <a:pt x="26470" y="32175"/>
                  </a:lnTo>
                  <a:cubicBezTo>
                    <a:pt x="26882" y="31303"/>
                    <a:pt x="36519" y="10748"/>
                    <a:pt x="37003" y="6893"/>
                  </a:cubicBezTo>
                  <a:cubicBezTo>
                    <a:pt x="37302" y="4493"/>
                    <a:pt x="35781" y="2380"/>
                    <a:pt x="34253" y="1203"/>
                  </a:cubicBezTo>
                  <a:cubicBezTo>
                    <a:pt x="33245" y="424"/>
                    <a:pt x="32197" y="1"/>
                    <a:pt x="3135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3524600" y="2042900"/>
              <a:ext cx="516600" cy="820800"/>
            </a:xfrm>
            <a:custGeom>
              <a:avLst/>
              <a:gdLst/>
              <a:ahLst/>
              <a:cxnLst/>
              <a:rect l="l" t="t" r="r" b="b"/>
              <a:pathLst>
                <a:path w="20664" h="32832" extrusionOk="0">
                  <a:moveTo>
                    <a:pt x="8772" y="1"/>
                  </a:moveTo>
                  <a:cubicBezTo>
                    <a:pt x="8708" y="1"/>
                    <a:pt x="8644" y="23"/>
                    <a:pt x="8593" y="68"/>
                  </a:cubicBezTo>
                  <a:cubicBezTo>
                    <a:pt x="1" y="7661"/>
                    <a:pt x="4794" y="30723"/>
                    <a:pt x="5003" y="31701"/>
                  </a:cubicBezTo>
                  <a:cubicBezTo>
                    <a:pt x="5018" y="31762"/>
                    <a:pt x="5048" y="31812"/>
                    <a:pt x="5095" y="31854"/>
                  </a:cubicBezTo>
                  <a:cubicBezTo>
                    <a:pt x="5165" y="31910"/>
                    <a:pt x="6311" y="32832"/>
                    <a:pt x="8873" y="32832"/>
                  </a:cubicBezTo>
                  <a:cubicBezTo>
                    <a:pt x="9978" y="32832"/>
                    <a:pt x="11343" y="32658"/>
                    <a:pt x="13003" y="32174"/>
                  </a:cubicBezTo>
                  <a:cubicBezTo>
                    <a:pt x="18550" y="30550"/>
                    <a:pt x="18739" y="27723"/>
                    <a:pt x="18743" y="27616"/>
                  </a:cubicBezTo>
                  <a:cubicBezTo>
                    <a:pt x="18748" y="27540"/>
                    <a:pt x="18912" y="25711"/>
                    <a:pt x="17970" y="24515"/>
                  </a:cubicBezTo>
                  <a:cubicBezTo>
                    <a:pt x="17185" y="23521"/>
                    <a:pt x="16747" y="19172"/>
                    <a:pt x="17027" y="17786"/>
                  </a:cubicBezTo>
                  <a:cubicBezTo>
                    <a:pt x="17124" y="17313"/>
                    <a:pt x="17704" y="16288"/>
                    <a:pt x="18316" y="15209"/>
                  </a:cubicBezTo>
                  <a:cubicBezTo>
                    <a:pt x="19416" y="13274"/>
                    <a:pt x="20664" y="11079"/>
                    <a:pt x="20496" y="9866"/>
                  </a:cubicBezTo>
                  <a:cubicBezTo>
                    <a:pt x="20241" y="8028"/>
                    <a:pt x="17440" y="1554"/>
                    <a:pt x="17318" y="1279"/>
                  </a:cubicBezTo>
                  <a:cubicBezTo>
                    <a:pt x="17273" y="1178"/>
                    <a:pt x="17175" y="1118"/>
                    <a:pt x="17072" y="1118"/>
                  </a:cubicBezTo>
                  <a:cubicBezTo>
                    <a:pt x="17035" y="1118"/>
                    <a:pt x="16997" y="1126"/>
                    <a:pt x="16961" y="1142"/>
                  </a:cubicBezTo>
                  <a:cubicBezTo>
                    <a:pt x="16818" y="1198"/>
                    <a:pt x="16757" y="1361"/>
                    <a:pt x="16818" y="1498"/>
                  </a:cubicBezTo>
                  <a:cubicBezTo>
                    <a:pt x="16844" y="1565"/>
                    <a:pt x="19712" y="8176"/>
                    <a:pt x="19956" y="9938"/>
                  </a:cubicBezTo>
                  <a:cubicBezTo>
                    <a:pt x="20099" y="10971"/>
                    <a:pt x="18846" y="13171"/>
                    <a:pt x="17843" y="14939"/>
                  </a:cubicBezTo>
                  <a:cubicBezTo>
                    <a:pt x="17180" y="16111"/>
                    <a:pt x="16604" y="17119"/>
                    <a:pt x="16493" y="17679"/>
                  </a:cubicBezTo>
                  <a:cubicBezTo>
                    <a:pt x="16212" y="19064"/>
                    <a:pt x="16595" y="23653"/>
                    <a:pt x="17537" y="24856"/>
                  </a:cubicBezTo>
                  <a:cubicBezTo>
                    <a:pt x="18346" y="25879"/>
                    <a:pt x="18198" y="27550"/>
                    <a:pt x="18198" y="27576"/>
                  </a:cubicBezTo>
                  <a:cubicBezTo>
                    <a:pt x="18198" y="27601"/>
                    <a:pt x="17984" y="30147"/>
                    <a:pt x="12850" y="31650"/>
                  </a:cubicBezTo>
                  <a:cubicBezTo>
                    <a:pt x="11260" y="32114"/>
                    <a:pt x="9950" y="32276"/>
                    <a:pt x="8898" y="32276"/>
                  </a:cubicBezTo>
                  <a:cubicBezTo>
                    <a:pt x="6859" y="32276"/>
                    <a:pt x="5789" y="31669"/>
                    <a:pt x="5516" y="31487"/>
                  </a:cubicBezTo>
                  <a:cubicBezTo>
                    <a:pt x="5170" y="29776"/>
                    <a:pt x="882" y="7610"/>
                    <a:pt x="8955" y="480"/>
                  </a:cubicBezTo>
                  <a:cubicBezTo>
                    <a:pt x="9067" y="378"/>
                    <a:pt x="9077" y="205"/>
                    <a:pt x="8976" y="92"/>
                  </a:cubicBezTo>
                  <a:cubicBezTo>
                    <a:pt x="8923" y="32"/>
                    <a:pt x="8848" y="1"/>
                    <a:pt x="87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2987300" y="1685250"/>
              <a:ext cx="445025" cy="299775"/>
            </a:xfrm>
            <a:custGeom>
              <a:avLst/>
              <a:gdLst/>
              <a:ahLst/>
              <a:cxnLst/>
              <a:rect l="l" t="t" r="r" b="b"/>
              <a:pathLst>
                <a:path w="17801" h="11991" extrusionOk="0">
                  <a:moveTo>
                    <a:pt x="9708" y="0"/>
                  </a:moveTo>
                  <a:cubicBezTo>
                    <a:pt x="8889" y="0"/>
                    <a:pt x="8054" y="107"/>
                    <a:pt x="7227" y="362"/>
                  </a:cubicBezTo>
                  <a:cubicBezTo>
                    <a:pt x="1910" y="2007"/>
                    <a:pt x="0" y="8154"/>
                    <a:pt x="341" y="11990"/>
                  </a:cubicBezTo>
                  <a:lnTo>
                    <a:pt x="611" y="11969"/>
                  </a:lnTo>
                  <a:cubicBezTo>
                    <a:pt x="280" y="8220"/>
                    <a:pt x="2139" y="2221"/>
                    <a:pt x="7309" y="627"/>
                  </a:cubicBezTo>
                  <a:cubicBezTo>
                    <a:pt x="8110" y="380"/>
                    <a:pt x="8921" y="276"/>
                    <a:pt x="9717" y="276"/>
                  </a:cubicBezTo>
                  <a:cubicBezTo>
                    <a:pt x="13852" y="276"/>
                    <a:pt x="17595" y="3078"/>
                    <a:pt x="17638" y="3112"/>
                  </a:cubicBezTo>
                  <a:lnTo>
                    <a:pt x="17800" y="2893"/>
                  </a:lnTo>
                  <a:cubicBezTo>
                    <a:pt x="17757" y="2859"/>
                    <a:pt x="13945" y="0"/>
                    <a:pt x="97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3251750" y="2077975"/>
              <a:ext cx="415225" cy="258475"/>
            </a:xfrm>
            <a:custGeom>
              <a:avLst/>
              <a:gdLst/>
              <a:ahLst/>
              <a:cxnLst/>
              <a:rect l="l" t="t" r="r" b="b"/>
              <a:pathLst>
                <a:path w="16609" h="10339" extrusionOk="0">
                  <a:moveTo>
                    <a:pt x="13329" y="1"/>
                  </a:moveTo>
                  <a:cubicBezTo>
                    <a:pt x="12807" y="1"/>
                    <a:pt x="12180" y="79"/>
                    <a:pt x="11388" y="294"/>
                  </a:cubicBezTo>
                  <a:cubicBezTo>
                    <a:pt x="9484" y="814"/>
                    <a:pt x="9122" y="1806"/>
                    <a:pt x="8531" y="3456"/>
                  </a:cubicBezTo>
                  <a:cubicBezTo>
                    <a:pt x="8174" y="4450"/>
                    <a:pt x="7727" y="5687"/>
                    <a:pt x="6799" y="7236"/>
                  </a:cubicBezTo>
                  <a:cubicBezTo>
                    <a:pt x="5382" y="9591"/>
                    <a:pt x="3343" y="10085"/>
                    <a:pt x="1883" y="10085"/>
                  </a:cubicBezTo>
                  <a:cubicBezTo>
                    <a:pt x="883" y="10085"/>
                    <a:pt x="154" y="9853"/>
                    <a:pt x="81" y="9828"/>
                  </a:cubicBezTo>
                  <a:lnTo>
                    <a:pt x="1" y="10088"/>
                  </a:lnTo>
                  <a:cubicBezTo>
                    <a:pt x="15" y="10099"/>
                    <a:pt x="779" y="10338"/>
                    <a:pt x="1844" y="10338"/>
                  </a:cubicBezTo>
                  <a:cubicBezTo>
                    <a:pt x="3388" y="10338"/>
                    <a:pt x="5557" y="9833"/>
                    <a:pt x="7034" y="7374"/>
                  </a:cubicBezTo>
                  <a:cubicBezTo>
                    <a:pt x="7976" y="5804"/>
                    <a:pt x="8424" y="4552"/>
                    <a:pt x="8786" y="3548"/>
                  </a:cubicBezTo>
                  <a:cubicBezTo>
                    <a:pt x="9371" y="1928"/>
                    <a:pt x="9693" y="1037"/>
                    <a:pt x="11460" y="559"/>
                  </a:cubicBezTo>
                  <a:cubicBezTo>
                    <a:pt x="12232" y="349"/>
                    <a:pt x="12832" y="273"/>
                    <a:pt x="13331" y="273"/>
                  </a:cubicBezTo>
                  <a:cubicBezTo>
                    <a:pt x="14021" y="273"/>
                    <a:pt x="14517" y="419"/>
                    <a:pt x="15005" y="564"/>
                  </a:cubicBezTo>
                  <a:cubicBezTo>
                    <a:pt x="15456" y="698"/>
                    <a:pt x="15887" y="823"/>
                    <a:pt x="16432" y="823"/>
                  </a:cubicBezTo>
                  <a:cubicBezTo>
                    <a:pt x="16490" y="823"/>
                    <a:pt x="16549" y="821"/>
                    <a:pt x="16609" y="818"/>
                  </a:cubicBezTo>
                  <a:lnTo>
                    <a:pt x="16599" y="543"/>
                  </a:lnTo>
                  <a:cubicBezTo>
                    <a:pt x="16547" y="546"/>
                    <a:pt x="16497" y="547"/>
                    <a:pt x="16447" y="547"/>
                  </a:cubicBezTo>
                  <a:cubicBezTo>
                    <a:pt x="15930" y="547"/>
                    <a:pt x="15518" y="429"/>
                    <a:pt x="15081" y="299"/>
                  </a:cubicBezTo>
                  <a:cubicBezTo>
                    <a:pt x="14592" y="156"/>
                    <a:pt x="14065" y="1"/>
                    <a:pt x="13329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3663525" y="2112800"/>
              <a:ext cx="287175" cy="974100"/>
            </a:xfrm>
            <a:custGeom>
              <a:avLst/>
              <a:gdLst/>
              <a:ahLst/>
              <a:cxnLst/>
              <a:rect l="l" t="t" r="r" b="b"/>
              <a:pathLst>
                <a:path w="11487" h="38964" extrusionOk="0">
                  <a:moveTo>
                    <a:pt x="6513" y="1"/>
                  </a:moveTo>
                  <a:cubicBezTo>
                    <a:pt x="5990" y="1"/>
                    <a:pt x="5390" y="129"/>
                    <a:pt x="4860" y="566"/>
                  </a:cubicBezTo>
                  <a:cubicBezTo>
                    <a:pt x="3576" y="1626"/>
                    <a:pt x="3036" y="4320"/>
                    <a:pt x="3266" y="5645"/>
                  </a:cubicBezTo>
                  <a:cubicBezTo>
                    <a:pt x="3647" y="7855"/>
                    <a:pt x="2853" y="10671"/>
                    <a:pt x="2593" y="12871"/>
                  </a:cubicBezTo>
                  <a:cubicBezTo>
                    <a:pt x="1722" y="20236"/>
                    <a:pt x="1019" y="30280"/>
                    <a:pt x="1" y="38964"/>
                  </a:cubicBezTo>
                  <a:lnTo>
                    <a:pt x="3158" y="38811"/>
                  </a:lnTo>
                  <a:cubicBezTo>
                    <a:pt x="3158" y="38811"/>
                    <a:pt x="7834" y="17761"/>
                    <a:pt x="8680" y="14390"/>
                  </a:cubicBezTo>
                  <a:cubicBezTo>
                    <a:pt x="9519" y="11012"/>
                    <a:pt x="11486" y="6755"/>
                    <a:pt x="10869" y="4284"/>
                  </a:cubicBezTo>
                  <a:lnTo>
                    <a:pt x="7844" y="260"/>
                  </a:lnTo>
                  <a:cubicBezTo>
                    <a:pt x="7844" y="260"/>
                    <a:pt x="7257" y="1"/>
                    <a:pt x="651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3655775" y="2105900"/>
              <a:ext cx="297450" cy="988125"/>
            </a:xfrm>
            <a:custGeom>
              <a:avLst/>
              <a:gdLst/>
              <a:ahLst/>
              <a:cxnLst/>
              <a:rect l="l" t="t" r="r" b="b"/>
              <a:pathLst>
                <a:path w="11898" h="39525" extrusionOk="0">
                  <a:moveTo>
                    <a:pt x="6825" y="1"/>
                  </a:moveTo>
                  <a:cubicBezTo>
                    <a:pt x="6251" y="1"/>
                    <a:pt x="5587" y="144"/>
                    <a:pt x="4996" y="634"/>
                  </a:cubicBezTo>
                  <a:cubicBezTo>
                    <a:pt x="3621" y="1770"/>
                    <a:pt x="3071" y="4591"/>
                    <a:pt x="3306" y="5966"/>
                  </a:cubicBezTo>
                  <a:cubicBezTo>
                    <a:pt x="3570" y="7499"/>
                    <a:pt x="3254" y="9327"/>
                    <a:pt x="2949" y="11095"/>
                  </a:cubicBezTo>
                  <a:cubicBezTo>
                    <a:pt x="2822" y="11808"/>
                    <a:pt x="2709" y="12480"/>
                    <a:pt x="2633" y="13112"/>
                  </a:cubicBezTo>
                  <a:cubicBezTo>
                    <a:pt x="2210" y="16666"/>
                    <a:pt x="1834" y="20808"/>
                    <a:pt x="1437" y="25188"/>
                  </a:cubicBezTo>
                  <a:cubicBezTo>
                    <a:pt x="1009" y="29873"/>
                    <a:pt x="565" y="34712"/>
                    <a:pt x="36" y="39204"/>
                  </a:cubicBezTo>
                  <a:lnTo>
                    <a:pt x="0" y="39525"/>
                  </a:lnTo>
                  <a:lnTo>
                    <a:pt x="0" y="39525"/>
                  </a:lnTo>
                  <a:lnTo>
                    <a:pt x="3692" y="39352"/>
                  </a:lnTo>
                  <a:lnTo>
                    <a:pt x="3733" y="39148"/>
                  </a:lnTo>
                  <a:cubicBezTo>
                    <a:pt x="3784" y="38939"/>
                    <a:pt x="8419" y="18062"/>
                    <a:pt x="9254" y="14732"/>
                  </a:cubicBezTo>
                  <a:cubicBezTo>
                    <a:pt x="9498" y="13744"/>
                    <a:pt x="9850" y="12654"/>
                    <a:pt x="10191" y="11599"/>
                  </a:cubicBezTo>
                  <a:cubicBezTo>
                    <a:pt x="11032" y="9001"/>
                    <a:pt x="11898" y="6312"/>
                    <a:pt x="11444" y="4494"/>
                  </a:cubicBezTo>
                  <a:lnTo>
                    <a:pt x="11444" y="4494"/>
                  </a:lnTo>
                  <a:lnTo>
                    <a:pt x="10915" y="4626"/>
                  </a:lnTo>
                  <a:cubicBezTo>
                    <a:pt x="11327" y="6292"/>
                    <a:pt x="10487" y="8905"/>
                    <a:pt x="9672" y="11431"/>
                  </a:cubicBezTo>
                  <a:cubicBezTo>
                    <a:pt x="9326" y="12496"/>
                    <a:pt x="8974" y="13596"/>
                    <a:pt x="8719" y="14599"/>
                  </a:cubicBezTo>
                  <a:cubicBezTo>
                    <a:pt x="7935" y="17757"/>
                    <a:pt x="3733" y="36642"/>
                    <a:pt x="3249" y="38827"/>
                  </a:cubicBezTo>
                  <a:lnTo>
                    <a:pt x="616" y="38949"/>
                  </a:lnTo>
                  <a:cubicBezTo>
                    <a:pt x="1131" y="34543"/>
                    <a:pt x="1564" y="29812"/>
                    <a:pt x="1981" y="25239"/>
                  </a:cubicBezTo>
                  <a:cubicBezTo>
                    <a:pt x="2378" y="20864"/>
                    <a:pt x="2756" y="16728"/>
                    <a:pt x="3172" y="13178"/>
                  </a:cubicBezTo>
                  <a:cubicBezTo>
                    <a:pt x="3249" y="12557"/>
                    <a:pt x="3362" y="11894"/>
                    <a:pt x="3484" y="11187"/>
                  </a:cubicBezTo>
                  <a:cubicBezTo>
                    <a:pt x="3799" y="9374"/>
                    <a:pt x="4126" y="7499"/>
                    <a:pt x="3845" y="5869"/>
                  </a:cubicBezTo>
                  <a:cubicBezTo>
                    <a:pt x="3626" y="4612"/>
                    <a:pt x="4161" y="2034"/>
                    <a:pt x="5342" y="1051"/>
                  </a:cubicBezTo>
                  <a:cubicBezTo>
                    <a:pt x="5811" y="667"/>
                    <a:pt x="6351" y="554"/>
                    <a:pt x="6824" y="554"/>
                  </a:cubicBezTo>
                  <a:cubicBezTo>
                    <a:pt x="7498" y="554"/>
                    <a:pt x="8038" y="783"/>
                    <a:pt x="8047" y="787"/>
                  </a:cubicBezTo>
                  <a:lnTo>
                    <a:pt x="8266" y="287"/>
                  </a:lnTo>
                  <a:cubicBezTo>
                    <a:pt x="8222" y="267"/>
                    <a:pt x="7606" y="1"/>
                    <a:pt x="68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3548425" y="3156275"/>
              <a:ext cx="55800" cy="52625"/>
            </a:xfrm>
            <a:custGeom>
              <a:avLst/>
              <a:gdLst/>
              <a:ahLst/>
              <a:cxnLst/>
              <a:rect l="l" t="t" r="r" b="b"/>
              <a:pathLst>
                <a:path w="2232" h="2105" extrusionOk="0">
                  <a:moveTo>
                    <a:pt x="2231" y="1"/>
                  </a:moveTo>
                  <a:cubicBezTo>
                    <a:pt x="2231" y="1"/>
                    <a:pt x="132" y="1432"/>
                    <a:pt x="0" y="2104"/>
                  </a:cubicBezTo>
                  <a:lnTo>
                    <a:pt x="2231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3540900" y="3149450"/>
              <a:ext cx="71075" cy="66325"/>
            </a:xfrm>
            <a:custGeom>
              <a:avLst/>
              <a:gdLst/>
              <a:ahLst/>
              <a:cxnLst/>
              <a:rect l="l" t="t" r="r" b="b"/>
              <a:pathLst>
                <a:path w="2843" h="2653" extrusionOk="0">
                  <a:moveTo>
                    <a:pt x="2536" y="0"/>
                  </a:moveTo>
                  <a:cubicBezTo>
                    <a:pt x="2482" y="0"/>
                    <a:pt x="2428" y="16"/>
                    <a:pt x="2379" y="49"/>
                  </a:cubicBezTo>
                  <a:cubicBezTo>
                    <a:pt x="2013" y="299"/>
                    <a:pt x="179" y="1583"/>
                    <a:pt x="31" y="2326"/>
                  </a:cubicBezTo>
                  <a:cubicBezTo>
                    <a:pt x="1" y="2474"/>
                    <a:pt x="97" y="2616"/>
                    <a:pt x="245" y="2646"/>
                  </a:cubicBezTo>
                  <a:cubicBezTo>
                    <a:pt x="266" y="2652"/>
                    <a:pt x="280" y="2652"/>
                    <a:pt x="301" y="2652"/>
                  </a:cubicBezTo>
                  <a:cubicBezTo>
                    <a:pt x="428" y="2652"/>
                    <a:pt x="541" y="2561"/>
                    <a:pt x="566" y="2432"/>
                  </a:cubicBezTo>
                  <a:cubicBezTo>
                    <a:pt x="637" y="2086"/>
                    <a:pt x="1723" y="1160"/>
                    <a:pt x="2690" y="497"/>
                  </a:cubicBezTo>
                  <a:cubicBezTo>
                    <a:pt x="2812" y="415"/>
                    <a:pt x="2843" y="243"/>
                    <a:pt x="2762" y="121"/>
                  </a:cubicBezTo>
                  <a:cubicBezTo>
                    <a:pt x="2708" y="42"/>
                    <a:pt x="2623" y="0"/>
                    <a:pt x="253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3578225" y="3154750"/>
              <a:ext cx="59350" cy="69425"/>
            </a:xfrm>
            <a:custGeom>
              <a:avLst/>
              <a:gdLst/>
              <a:ahLst/>
              <a:cxnLst/>
              <a:rect l="l" t="t" r="r" b="b"/>
              <a:pathLst>
                <a:path w="2374" h="2777" extrusionOk="0">
                  <a:moveTo>
                    <a:pt x="2374" y="1"/>
                  </a:moveTo>
                  <a:cubicBezTo>
                    <a:pt x="2373" y="1"/>
                    <a:pt x="453" y="1757"/>
                    <a:pt x="0" y="2777"/>
                  </a:cubicBezTo>
                  <a:lnTo>
                    <a:pt x="2374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3570450" y="3147900"/>
              <a:ext cx="74650" cy="83150"/>
            </a:xfrm>
            <a:custGeom>
              <a:avLst/>
              <a:gdLst/>
              <a:ahLst/>
              <a:cxnLst/>
              <a:rect l="l" t="t" r="r" b="b"/>
              <a:pathLst>
                <a:path w="2986" h="3326" extrusionOk="0">
                  <a:moveTo>
                    <a:pt x="2678" y="0"/>
                  </a:moveTo>
                  <a:cubicBezTo>
                    <a:pt x="2613" y="0"/>
                    <a:pt x="2548" y="23"/>
                    <a:pt x="2497" y="70"/>
                  </a:cubicBezTo>
                  <a:cubicBezTo>
                    <a:pt x="2420" y="147"/>
                    <a:pt x="535" y="1878"/>
                    <a:pt x="62" y="2943"/>
                  </a:cubicBezTo>
                  <a:cubicBezTo>
                    <a:pt x="1" y="3081"/>
                    <a:pt x="67" y="3239"/>
                    <a:pt x="205" y="3300"/>
                  </a:cubicBezTo>
                  <a:cubicBezTo>
                    <a:pt x="240" y="3315"/>
                    <a:pt x="276" y="3326"/>
                    <a:pt x="311" y="3326"/>
                  </a:cubicBezTo>
                  <a:cubicBezTo>
                    <a:pt x="419" y="3326"/>
                    <a:pt x="520" y="3264"/>
                    <a:pt x="565" y="3162"/>
                  </a:cubicBezTo>
                  <a:cubicBezTo>
                    <a:pt x="988" y="2205"/>
                    <a:pt x="2847" y="493"/>
                    <a:pt x="2868" y="473"/>
                  </a:cubicBezTo>
                  <a:cubicBezTo>
                    <a:pt x="2979" y="371"/>
                    <a:pt x="2986" y="198"/>
                    <a:pt x="2883" y="91"/>
                  </a:cubicBezTo>
                  <a:cubicBezTo>
                    <a:pt x="2829" y="31"/>
                    <a:pt x="2753" y="0"/>
                    <a:pt x="267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3604200" y="3100000"/>
              <a:ext cx="137275" cy="143775"/>
            </a:xfrm>
            <a:custGeom>
              <a:avLst/>
              <a:gdLst/>
              <a:ahLst/>
              <a:cxnLst/>
              <a:rect l="l" t="t" r="r" b="b"/>
              <a:pathLst>
                <a:path w="5491" h="5751" extrusionOk="0">
                  <a:moveTo>
                    <a:pt x="5399" y="0"/>
                  </a:moveTo>
                  <a:lnTo>
                    <a:pt x="2777" y="2792"/>
                  </a:lnTo>
                  <a:lnTo>
                    <a:pt x="2777" y="2792"/>
                  </a:lnTo>
                  <a:cubicBezTo>
                    <a:pt x="3047" y="2596"/>
                    <a:pt x="3298" y="2459"/>
                    <a:pt x="3509" y="2419"/>
                  </a:cubicBezTo>
                  <a:cubicBezTo>
                    <a:pt x="3629" y="2397"/>
                    <a:pt x="3725" y="2386"/>
                    <a:pt x="3803" y="2386"/>
                  </a:cubicBezTo>
                  <a:cubicBezTo>
                    <a:pt x="4481" y="2386"/>
                    <a:pt x="3731" y="3213"/>
                    <a:pt x="3937" y="4401"/>
                  </a:cubicBezTo>
                  <a:cubicBezTo>
                    <a:pt x="4012" y="4833"/>
                    <a:pt x="4146" y="5013"/>
                    <a:pt x="4302" y="5013"/>
                  </a:cubicBezTo>
                  <a:cubicBezTo>
                    <a:pt x="4623" y="5013"/>
                    <a:pt x="5039" y="4246"/>
                    <a:pt x="5221" y="3341"/>
                  </a:cubicBezTo>
                  <a:cubicBezTo>
                    <a:pt x="5491" y="1991"/>
                    <a:pt x="5261" y="672"/>
                    <a:pt x="5399" y="0"/>
                  </a:cubicBezTo>
                  <a:close/>
                  <a:moveTo>
                    <a:pt x="2777" y="2792"/>
                  </a:moveTo>
                  <a:cubicBezTo>
                    <a:pt x="1572" y="3671"/>
                    <a:pt x="0" y="5750"/>
                    <a:pt x="0" y="5750"/>
                  </a:cubicBezTo>
                  <a:lnTo>
                    <a:pt x="2777" y="2792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3596425" y="3093100"/>
              <a:ext cx="150125" cy="157550"/>
            </a:xfrm>
            <a:custGeom>
              <a:avLst/>
              <a:gdLst/>
              <a:ahLst/>
              <a:cxnLst/>
              <a:rect l="l" t="t" r="r" b="b"/>
              <a:pathLst>
                <a:path w="6005" h="6302" extrusionOk="0">
                  <a:moveTo>
                    <a:pt x="5706" y="0"/>
                  </a:moveTo>
                  <a:cubicBezTo>
                    <a:pt x="5580" y="0"/>
                    <a:pt x="5467" y="90"/>
                    <a:pt x="5440" y="220"/>
                  </a:cubicBezTo>
                  <a:cubicBezTo>
                    <a:pt x="5379" y="525"/>
                    <a:pt x="5384" y="934"/>
                    <a:pt x="5394" y="1407"/>
                  </a:cubicBezTo>
                  <a:cubicBezTo>
                    <a:pt x="5405" y="2028"/>
                    <a:pt x="5414" y="2803"/>
                    <a:pt x="5262" y="3562"/>
                  </a:cubicBezTo>
                  <a:cubicBezTo>
                    <a:pt x="5088" y="4437"/>
                    <a:pt x="4737" y="4972"/>
                    <a:pt x="4650" y="5029"/>
                  </a:cubicBezTo>
                  <a:cubicBezTo>
                    <a:pt x="4650" y="5029"/>
                    <a:pt x="4575" y="4961"/>
                    <a:pt x="4518" y="4631"/>
                  </a:cubicBezTo>
                  <a:cubicBezTo>
                    <a:pt x="4432" y="4142"/>
                    <a:pt x="4528" y="3724"/>
                    <a:pt x="4605" y="3383"/>
                  </a:cubicBezTo>
                  <a:cubicBezTo>
                    <a:pt x="4681" y="3042"/>
                    <a:pt x="4747" y="2746"/>
                    <a:pt x="4544" y="2542"/>
                  </a:cubicBezTo>
                  <a:cubicBezTo>
                    <a:pt x="4430" y="2426"/>
                    <a:pt x="4274" y="2389"/>
                    <a:pt x="4106" y="2389"/>
                  </a:cubicBezTo>
                  <a:cubicBezTo>
                    <a:pt x="3996" y="2389"/>
                    <a:pt x="3880" y="2405"/>
                    <a:pt x="3769" y="2425"/>
                  </a:cubicBezTo>
                  <a:cubicBezTo>
                    <a:pt x="2547" y="2660"/>
                    <a:pt x="342" y="5537"/>
                    <a:pt x="92" y="5863"/>
                  </a:cubicBezTo>
                  <a:cubicBezTo>
                    <a:pt x="1" y="5986"/>
                    <a:pt x="26" y="6153"/>
                    <a:pt x="148" y="6245"/>
                  </a:cubicBezTo>
                  <a:cubicBezTo>
                    <a:pt x="194" y="6282"/>
                    <a:pt x="255" y="6301"/>
                    <a:pt x="311" y="6301"/>
                  </a:cubicBezTo>
                  <a:cubicBezTo>
                    <a:pt x="393" y="6301"/>
                    <a:pt x="474" y="6266"/>
                    <a:pt x="530" y="6195"/>
                  </a:cubicBezTo>
                  <a:cubicBezTo>
                    <a:pt x="1167" y="5349"/>
                    <a:pt x="3010" y="3128"/>
                    <a:pt x="3872" y="2965"/>
                  </a:cubicBezTo>
                  <a:cubicBezTo>
                    <a:pt x="4009" y="2940"/>
                    <a:pt x="4086" y="2935"/>
                    <a:pt x="4131" y="2935"/>
                  </a:cubicBezTo>
                  <a:cubicBezTo>
                    <a:pt x="4126" y="3017"/>
                    <a:pt x="4095" y="3154"/>
                    <a:pt x="4070" y="3266"/>
                  </a:cubicBezTo>
                  <a:cubicBezTo>
                    <a:pt x="3988" y="3628"/>
                    <a:pt x="3877" y="4131"/>
                    <a:pt x="3978" y="4723"/>
                  </a:cubicBezTo>
                  <a:cubicBezTo>
                    <a:pt x="4075" y="5273"/>
                    <a:pt x="4284" y="5558"/>
                    <a:pt x="4605" y="5563"/>
                  </a:cubicBezTo>
                  <a:cubicBezTo>
                    <a:pt x="4608" y="5563"/>
                    <a:pt x="4610" y="5563"/>
                    <a:pt x="4612" y="5563"/>
                  </a:cubicBezTo>
                  <a:cubicBezTo>
                    <a:pt x="5234" y="5563"/>
                    <a:pt x="5669" y="4323"/>
                    <a:pt x="5802" y="3668"/>
                  </a:cubicBezTo>
                  <a:cubicBezTo>
                    <a:pt x="5964" y="2853"/>
                    <a:pt x="5950" y="2044"/>
                    <a:pt x="5939" y="1397"/>
                  </a:cubicBezTo>
                  <a:cubicBezTo>
                    <a:pt x="5934" y="958"/>
                    <a:pt x="5924" y="577"/>
                    <a:pt x="5974" y="327"/>
                  </a:cubicBezTo>
                  <a:cubicBezTo>
                    <a:pt x="6005" y="180"/>
                    <a:pt x="5908" y="37"/>
                    <a:pt x="5760" y="6"/>
                  </a:cubicBezTo>
                  <a:cubicBezTo>
                    <a:pt x="5742" y="2"/>
                    <a:pt x="5724" y="0"/>
                    <a:pt x="57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3933450" y="2771600"/>
              <a:ext cx="52750" cy="119200"/>
            </a:xfrm>
            <a:custGeom>
              <a:avLst/>
              <a:gdLst/>
              <a:ahLst/>
              <a:cxnLst/>
              <a:rect l="l" t="t" r="r" b="b"/>
              <a:pathLst>
                <a:path w="2110" h="4768" extrusionOk="0">
                  <a:moveTo>
                    <a:pt x="2110" y="1"/>
                  </a:moveTo>
                  <a:lnTo>
                    <a:pt x="1" y="4768"/>
                  </a:lnTo>
                  <a:cubicBezTo>
                    <a:pt x="2089" y="3169"/>
                    <a:pt x="2110" y="1"/>
                    <a:pt x="2110" y="1"/>
                  </a:cubicBez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3925700" y="2764850"/>
              <a:ext cx="67375" cy="132825"/>
            </a:xfrm>
            <a:custGeom>
              <a:avLst/>
              <a:gdLst/>
              <a:ahLst/>
              <a:cxnLst/>
              <a:rect l="l" t="t" r="r" b="b"/>
              <a:pathLst>
                <a:path w="2695" h="5313" extrusionOk="0">
                  <a:moveTo>
                    <a:pt x="2420" y="1"/>
                  </a:moveTo>
                  <a:cubicBezTo>
                    <a:pt x="2267" y="1"/>
                    <a:pt x="2144" y="123"/>
                    <a:pt x="2144" y="271"/>
                  </a:cubicBezTo>
                  <a:cubicBezTo>
                    <a:pt x="2144" y="301"/>
                    <a:pt x="2104" y="3327"/>
                    <a:pt x="143" y="4819"/>
                  </a:cubicBezTo>
                  <a:cubicBezTo>
                    <a:pt x="26" y="4911"/>
                    <a:pt x="0" y="5084"/>
                    <a:pt x="92" y="5207"/>
                  </a:cubicBezTo>
                  <a:cubicBezTo>
                    <a:pt x="148" y="5277"/>
                    <a:pt x="229" y="5313"/>
                    <a:pt x="311" y="5313"/>
                  </a:cubicBezTo>
                  <a:cubicBezTo>
                    <a:pt x="367" y="5313"/>
                    <a:pt x="428" y="5293"/>
                    <a:pt x="474" y="5257"/>
                  </a:cubicBezTo>
                  <a:cubicBezTo>
                    <a:pt x="2649" y="3597"/>
                    <a:pt x="2690" y="409"/>
                    <a:pt x="2695" y="276"/>
                  </a:cubicBezTo>
                  <a:cubicBezTo>
                    <a:pt x="2695" y="123"/>
                    <a:pt x="2572" y="1"/>
                    <a:pt x="242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3410525" y="1579450"/>
              <a:ext cx="297700" cy="212900"/>
            </a:xfrm>
            <a:custGeom>
              <a:avLst/>
              <a:gdLst/>
              <a:ahLst/>
              <a:cxnLst/>
              <a:rect l="l" t="t" r="r" b="b"/>
              <a:pathLst>
                <a:path w="11908" h="8516" extrusionOk="0">
                  <a:moveTo>
                    <a:pt x="11872" y="0"/>
                  </a:moveTo>
                  <a:cubicBezTo>
                    <a:pt x="11837" y="5"/>
                    <a:pt x="8532" y="473"/>
                    <a:pt x="7065" y="3376"/>
                  </a:cubicBezTo>
                  <a:cubicBezTo>
                    <a:pt x="6790" y="3912"/>
                    <a:pt x="6637" y="4538"/>
                    <a:pt x="6489" y="5144"/>
                  </a:cubicBezTo>
                  <a:cubicBezTo>
                    <a:pt x="6280" y="5990"/>
                    <a:pt x="6066" y="6860"/>
                    <a:pt x="5526" y="7502"/>
                  </a:cubicBezTo>
                  <a:cubicBezTo>
                    <a:pt x="5065" y="8053"/>
                    <a:pt x="4412" y="8249"/>
                    <a:pt x="3718" y="8249"/>
                  </a:cubicBezTo>
                  <a:cubicBezTo>
                    <a:pt x="2167" y="8249"/>
                    <a:pt x="412" y="7273"/>
                    <a:pt x="138" y="7116"/>
                  </a:cubicBezTo>
                  <a:lnTo>
                    <a:pt x="1" y="7354"/>
                  </a:lnTo>
                  <a:cubicBezTo>
                    <a:pt x="1116" y="7996"/>
                    <a:pt x="2501" y="8515"/>
                    <a:pt x="3699" y="8515"/>
                  </a:cubicBezTo>
                  <a:cubicBezTo>
                    <a:pt x="4508" y="8515"/>
                    <a:pt x="5236" y="8277"/>
                    <a:pt x="5735" y="7680"/>
                  </a:cubicBezTo>
                  <a:cubicBezTo>
                    <a:pt x="6316" y="6987"/>
                    <a:pt x="6541" y="6081"/>
                    <a:pt x="6754" y="5205"/>
                  </a:cubicBezTo>
                  <a:cubicBezTo>
                    <a:pt x="6907" y="4589"/>
                    <a:pt x="7049" y="4008"/>
                    <a:pt x="7305" y="3503"/>
                  </a:cubicBezTo>
                  <a:cubicBezTo>
                    <a:pt x="8710" y="729"/>
                    <a:pt x="11877" y="275"/>
                    <a:pt x="11908" y="270"/>
                  </a:cubicBezTo>
                  <a:lnTo>
                    <a:pt x="1187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3117775" y="1735350"/>
              <a:ext cx="699350" cy="534475"/>
            </a:xfrm>
            <a:custGeom>
              <a:avLst/>
              <a:gdLst/>
              <a:ahLst/>
              <a:cxnLst/>
              <a:rect l="l" t="t" r="r" b="b"/>
              <a:pathLst>
                <a:path w="27974" h="21379" extrusionOk="0">
                  <a:moveTo>
                    <a:pt x="27784" y="1"/>
                  </a:moveTo>
                  <a:cubicBezTo>
                    <a:pt x="26989" y="1"/>
                    <a:pt x="23990" y="90"/>
                    <a:pt x="23068" y="1362"/>
                  </a:cubicBezTo>
                  <a:cubicBezTo>
                    <a:pt x="22574" y="2046"/>
                    <a:pt x="22767" y="3431"/>
                    <a:pt x="22992" y="5036"/>
                  </a:cubicBezTo>
                  <a:cubicBezTo>
                    <a:pt x="23237" y="6761"/>
                    <a:pt x="23507" y="8722"/>
                    <a:pt x="22788" y="9731"/>
                  </a:cubicBezTo>
                  <a:cubicBezTo>
                    <a:pt x="22496" y="10139"/>
                    <a:pt x="22052" y="10288"/>
                    <a:pt x="21503" y="10288"/>
                  </a:cubicBezTo>
                  <a:cubicBezTo>
                    <a:pt x="20827" y="10288"/>
                    <a:pt x="19993" y="10062"/>
                    <a:pt x="19090" y="9817"/>
                  </a:cubicBezTo>
                  <a:cubicBezTo>
                    <a:pt x="18039" y="9532"/>
                    <a:pt x="16897" y="9220"/>
                    <a:pt x="15807" y="9220"/>
                  </a:cubicBezTo>
                  <a:cubicBezTo>
                    <a:pt x="15208" y="9220"/>
                    <a:pt x="14624" y="9314"/>
                    <a:pt x="14079" y="9558"/>
                  </a:cubicBezTo>
                  <a:cubicBezTo>
                    <a:pt x="12505" y="10261"/>
                    <a:pt x="11787" y="12130"/>
                    <a:pt x="11023" y="14105"/>
                  </a:cubicBezTo>
                  <a:cubicBezTo>
                    <a:pt x="10280" y="16046"/>
                    <a:pt x="9434" y="18242"/>
                    <a:pt x="7651" y="19714"/>
                  </a:cubicBezTo>
                  <a:cubicBezTo>
                    <a:pt x="6373" y="20771"/>
                    <a:pt x="5036" y="21108"/>
                    <a:pt x="3851" y="21108"/>
                  </a:cubicBezTo>
                  <a:cubicBezTo>
                    <a:pt x="1782" y="21108"/>
                    <a:pt x="175" y="20081"/>
                    <a:pt x="149" y="20064"/>
                  </a:cubicBezTo>
                  <a:lnTo>
                    <a:pt x="1" y="20294"/>
                  </a:lnTo>
                  <a:cubicBezTo>
                    <a:pt x="26" y="20309"/>
                    <a:pt x="1697" y="21378"/>
                    <a:pt x="3857" y="21378"/>
                  </a:cubicBezTo>
                  <a:cubicBezTo>
                    <a:pt x="5094" y="21378"/>
                    <a:pt x="6490" y="21028"/>
                    <a:pt x="7824" y="19927"/>
                  </a:cubicBezTo>
                  <a:cubicBezTo>
                    <a:pt x="9663" y="18409"/>
                    <a:pt x="10524" y="16174"/>
                    <a:pt x="11283" y="14203"/>
                  </a:cubicBezTo>
                  <a:cubicBezTo>
                    <a:pt x="12052" y="12196"/>
                    <a:pt x="12719" y="10464"/>
                    <a:pt x="14191" y="9808"/>
                  </a:cubicBezTo>
                  <a:cubicBezTo>
                    <a:pt x="14696" y="9582"/>
                    <a:pt x="15243" y="9495"/>
                    <a:pt x="15809" y="9495"/>
                  </a:cubicBezTo>
                  <a:cubicBezTo>
                    <a:pt x="16866" y="9495"/>
                    <a:pt x="17988" y="9799"/>
                    <a:pt x="19019" y="10078"/>
                  </a:cubicBezTo>
                  <a:cubicBezTo>
                    <a:pt x="19944" y="10330"/>
                    <a:pt x="20802" y="10564"/>
                    <a:pt x="21517" y="10564"/>
                  </a:cubicBezTo>
                  <a:cubicBezTo>
                    <a:pt x="22141" y="10564"/>
                    <a:pt x="22656" y="10386"/>
                    <a:pt x="23012" y="9888"/>
                  </a:cubicBezTo>
                  <a:cubicBezTo>
                    <a:pt x="23796" y="8788"/>
                    <a:pt x="23521" y="6863"/>
                    <a:pt x="23262" y="4999"/>
                  </a:cubicBezTo>
                  <a:cubicBezTo>
                    <a:pt x="23053" y="3517"/>
                    <a:pt x="22859" y="2117"/>
                    <a:pt x="23293" y="1521"/>
                  </a:cubicBezTo>
                  <a:cubicBezTo>
                    <a:pt x="24250" y="201"/>
                    <a:pt x="27932" y="278"/>
                    <a:pt x="27968" y="273"/>
                  </a:cubicBezTo>
                  <a:lnTo>
                    <a:pt x="27973" y="3"/>
                  </a:lnTo>
                  <a:cubicBezTo>
                    <a:pt x="27955" y="3"/>
                    <a:pt x="27889" y="1"/>
                    <a:pt x="27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3026250" y="1638975"/>
              <a:ext cx="869425" cy="482275"/>
            </a:xfrm>
            <a:custGeom>
              <a:avLst/>
              <a:gdLst/>
              <a:ahLst/>
              <a:cxnLst/>
              <a:rect l="l" t="t" r="r" b="b"/>
              <a:pathLst>
                <a:path w="34777" h="19291" extrusionOk="0">
                  <a:moveTo>
                    <a:pt x="28912" y="0"/>
                  </a:moveTo>
                  <a:cubicBezTo>
                    <a:pt x="28517" y="0"/>
                    <a:pt x="28109" y="66"/>
                    <a:pt x="27702" y="201"/>
                  </a:cubicBezTo>
                  <a:cubicBezTo>
                    <a:pt x="26428" y="624"/>
                    <a:pt x="25415" y="1632"/>
                    <a:pt x="24987" y="2906"/>
                  </a:cubicBezTo>
                  <a:cubicBezTo>
                    <a:pt x="24667" y="3863"/>
                    <a:pt x="24646" y="4907"/>
                    <a:pt x="24631" y="5910"/>
                  </a:cubicBezTo>
                  <a:cubicBezTo>
                    <a:pt x="24601" y="7515"/>
                    <a:pt x="24580" y="8905"/>
                    <a:pt x="23348" y="9511"/>
                  </a:cubicBezTo>
                  <a:cubicBezTo>
                    <a:pt x="23097" y="9636"/>
                    <a:pt x="22818" y="9690"/>
                    <a:pt x="22511" y="9690"/>
                  </a:cubicBezTo>
                  <a:cubicBezTo>
                    <a:pt x="21699" y="9690"/>
                    <a:pt x="20695" y="9311"/>
                    <a:pt x="19512" y="8860"/>
                  </a:cubicBezTo>
                  <a:cubicBezTo>
                    <a:pt x="17897" y="8248"/>
                    <a:pt x="15945" y="7508"/>
                    <a:pt x="13744" y="7508"/>
                  </a:cubicBezTo>
                  <a:cubicBezTo>
                    <a:pt x="13344" y="7508"/>
                    <a:pt x="12935" y="7532"/>
                    <a:pt x="12519" y="7586"/>
                  </a:cubicBezTo>
                  <a:cubicBezTo>
                    <a:pt x="8134" y="8146"/>
                    <a:pt x="7141" y="10877"/>
                    <a:pt x="6183" y="13520"/>
                  </a:cubicBezTo>
                  <a:cubicBezTo>
                    <a:pt x="6040" y="13922"/>
                    <a:pt x="5893" y="14324"/>
                    <a:pt x="5735" y="14721"/>
                  </a:cubicBezTo>
                  <a:cubicBezTo>
                    <a:pt x="4874" y="16871"/>
                    <a:pt x="3015" y="18792"/>
                    <a:pt x="1584" y="18995"/>
                  </a:cubicBezTo>
                  <a:cubicBezTo>
                    <a:pt x="1495" y="19007"/>
                    <a:pt x="1409" y="19014"/>
                    <a:pt x="1325" y="19014"/>
                  </a:cubicBezTo>
                  <a:cubicBezTo>
                    <a:pt x="878" y="19014"/>
                    <a:pt x="506" y="18829"/>
                    <a:pt x="215" y="18460"/>
                  </a:cubicBezTo>
                  <a:lnTo>
                    <a:pt x="1" y="18628"/>
                  </a:lnTo>
                  <a:cubicBezTo>
                    <a:pt x="342" y="19067"/>
                    <a:pt x="800" y="19290"/>
                    <a:pt x="1329" y="19290"/>
                  </a:cubicBezTo>
                  <a:cubicBezTo>
                    <a:pt x="1426" y="19290"/>
                    <a:pt x="1523" y="19281"/>
                    <a:pt x="1620" y="19265"/>
                  </a:cubicBezTo>
                  <a:cubicBezTo>
                    <a:pt x="3163" y="19046"/>
                    <a:pt x="5083" y="17090"/>
                    <a:pt x="5990" y="14824"/>
                  </a:cubicBezTo>
                  <a:cubicBezTo>
                    <a:pt x="6148" y="14422"/>
                    <a:pt x="6296" y="14018"/>
                    <a:pt x="6443" y="13611"/>
                  </a:cubicBezTo>
                  <a:cubicBezTo>
                    <a:pt x="7416" y="10932"/>
                    <a:pt x="8332" y="8395"/>
                    <a:pt x="12554" y="7856"/>
                  </a:cubicBezTo>
                  <a:cubicBezTo>
                    <a:pt x="12954" y="7805"/>
                    <a:pt x="13348" y="7781"/>
                    <a:pt x="13733" y="7781"/>
                  </a:cubicBezTo>
                  <a:cubicBezTo>
                    <a:pt x="15892" y="7781"/>
                    <a:pt x="17816" y="8514"/>
                    <a:pt x="19415" y="9114"/>
                  </a:cubicBezTo>
                  <a:cubicBezTo>
                    <a:pt x="20623" y="9573"/>
                    <a:pt x="21650" y="9964"/>
                    <a:pt x="22513" y="9964"/>
                  </a:cubicBezTo>
                  <a:cubicBezTo>
                    <a:pt x="22858" y="9964"/>
                    <a:pt x="23176" y="9901"/>
                    <a:pt x="23470" y="9756"/>
                  </a:cubicBezTo>
                  <a:cubicBezTo>
                    <a:pt x="24850" y="9074"/>
                    <a:pt x="24876" y="7540"/>
                    <a:pt x="24900" y="5915"/>
                  </a:cubicBezTo>
                  <a:cubicBezTo>
                    <a:pt x="24921" y="4933"/>
                    <a:pt x="24937" y="3909"/>
                    <a:pt x="25242" y="2998"/>
                  </a:cubicBezTo>
                  <a:cubicBezTo>
                    <a:pt x="25645" y="1801"/>
                    <a:pt x="26597" y="854"/>
                    <a:pt x="27789" y="461"/>
                  </a:cubicBezTo>
                  <a:cubicBezTo>
                    <a:pt x="28166" y="337"/>
                    <a:pt x="28545" y="276"/>
                    <a:pt x="28913" y="276"/>
                  </a:cubicBezTo>
                  <a:cubicBezTo>
                    <a:pt x="29527" y="276"/>
                    <a:pt x="30108" y="447"/>
                    <a:pt x="30590" y="781"/>
                  </a:cubicBezTo>
                  <a:cubicBezTo>
                    <a:pt x="31302" y="1278"/>
                    <a:pt x="32071" y="1434"/>
                    <a:pt x="32753" y="1434"/>
                  </a:cubicBezTo>
                  <a:cubicBezTo>
                    <a:pt x="33848" y="1434"/>
                    <a:pt x="34720" y="1034"/>
                    <a:pt x="34777" y="1006"/>
                  </a:cubicBezTo>
                  <a:lnTo>
                    <a:pt x="34664" y="756"/>
                  </a:lnTo>
                  <a:cubicBezTo>
                    <a:pt x="34648" y="766"/>
                    <a:pt x="33802" y="1153"/>
                    <a:pt x="32749" y="1153"/>
                  </a:cubicBezTo>
                  <a:cubicBezTo>
                    <a:pt x="32112" y="1153"/>
                    <a:pt x="31399" y="1011"/>
                    <a:pt x="30748" y="558"/>
                  </a:cubicBezTo>
                  <a:cubicBezTo>
                    <a:pt x="30216" y="190"/>
                    <a:pt x="29582" y="0"/>
                    <a:pt x="28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4749150" y="852150"/>
              <a:ext cx="200050" cy="309200"/>
            </a:xfrm>
            <a:custGeom>
              <a:avLst/>
              <a:gdLst/>
              <a:ahLst/>
              <a:cxnLst/>
              <a:rect l="l" t="t" r="r" b="b"/>
              <a:pathLst>
                <a:path w="8002" h="12368" extrusionOk="0">
                  <a:moveTo>
                    <a:pt x="1014" y="0"/>
                  </a:moveTo>
                  <a:lnTo>
                    <a:pt x="0" y="11042"/>
                  </a:lnTo>
                  <a:cubicBezTo>
                    <a:pt x="1101" y="12021"/>
                    <a:pt x="2456" y="12368"/>
                    <a:pt x="3734" y="12368"/>
                  </a:cubicBezTo>
                  <a:cubicBezTo>
                    <a:pt x="5938" y="12368"/>
                    <a:pt x="7910" y="11336"/>
                    <a:pt x="7946" y="10736"/>
                  </a:cubicBezTo>
                  <a:cubicBezTo>
                    <a:pt x="8002" y="9789"/>
                    <a:pt x="6926" y="7360"/>
                    <a:pt x="6926" y="7360"/>
                  </a:cubicBezTo>
                  <a:lnTo>
                    <a:pt x="6443" y="6397"/>
                  </a:lnTo>
                  <a:lnTo>
                    <a:pt x="7064" y="5592"/>
                  </a:lnTo>
                  <a:lnTo>
                    <a:pt x="6952" y="5083"/>
                  </a:lnTo>
                  <a:cubicBezTo>
                    <a:pt x="6865" y="4685"/>
                    <a:pt x="6285" y="4642"/>
                    <a:pt x="6034" y="4642"/>
                  </a:cubicBezTo>
                  <a:cubicBezTo>
                    <a:pt x="5963" y="4642"/>
                    <a:pt x="5918" y="4645"/>
                    <a:pt x="5918" y="4645"/>
                  </a:cubicBezTo>
                  <a:cubicBezTo>
                    <a:pt x="5918" y="4645"/>
                    <a:pt x="4166" y="3968"/>
                    <a:pt x="3021" y="1818"/>
                  </a:cubicBezTo>
                  <a:cubicBezTo>
                    <a:pt x="2445" y="748"/>
                    <a:pt x="1726" y="203"/>
                    <a:pt x="10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4741500" y="845250"/>
              <a:ext cx="214575" cy="323075"/>
            </a:xfrm>
            <a:custGeom>
              <a:avLst/>
              <a:gdLst/>
              <a:ahLst/>
              <a:cxnLst/>
              <a:rect l="l" t="t" r="r" b="b"/>
              <a:pathLst>
                <a:path w="8583" h="12923" extrusionOk="0">
                  <a:moveTo>
                    <a:pt x="1316" y="1"/>
                  </a:moveTo>
                  <a:cubicBezTo>
                    <a:pt x="1199" y="1"/>
                    <a:pt x="1089" y="77"/>
                    <a:pt x="1054" y="199"/>
                  </a:cubicBezTo>
                  <a:cubicBezTo>
                    <a:pt x="1014" y="342"/>
                    <a:pt x="1096" y="495"/>
                    <a:pt x="1243" y="535"/>
                  </a:cubicBezTo>
                  <a:cubicBezTo>
                    <a:pt x="1982" y="754"/>
                    <a:pt x="2603" y="1320"/>
                    <a:pt x="3087" y="2227"/>
                  </a:cubicBezTo>
                  <a:cubicBezTo>
                    <a:pt x="4263" y="4437"/>
                    <a:pt x="6051" y="5150"/>
                    <a:pt x="6127" y="5175"/>
                  </a:cubicBezTo>
                  <a:cubicBezTo>
                    <a:pt x="6163" y="5191"/>
                    <a:pt x="6204" y="5196"/>
                    <a:pt x="6244" y="5196"/>
                  </a:cubicBezTo>
                  <a:cubicBezTo>
                    <a:pt x="6277" y="5193"/>
                    <a:pt x="6313" y="5192"/>
                    <a:pt x="6352" y="5192"/>
                  </a:cubicBezTo>
                  <a:cubicBezTo>
                    <a:pt x="6602" y="5192"/>
                    <a:pt x="6954" y="5253"/>
                    <a:pt x="6994" y="5420"/>
                  </a:cubicBezTo>
                  <a:lnTo>
                    <a:pt x="7074" y="5802"/>
                  </a:lnTo>
                  <a:lnTo>
                    <a:pt x="6535" y="6510"/>
                  </a:lnTo>
                  <a:cubicBezTo>
                    <a:pt x="6468" y="6591"/>
                    <a:pt x="6458" y="6703"/>
                    <a:pt x="6505" y="6795"/>
                  </a:cubicBezTo>
                  <a:lnTo>
                    <a:pt x="6983" y="7747"/>
                  </a:lnTo>
                  <a:cubicBezTo>
                    <a:pt x="7274" y="8405"/>
                    <a:pt x="8022" y="10274"/>
                    <a:pt x="7977" y="10997"/>
                  </a:cubicBezTo>
                  <a:cubicBezTo>
                    <a:pt x="7972" y="11089"/>
                    <a:pt x="7676" y="11461"/>
                    <a:pt x="6774" y="11837"/>
                  </a:cubicBezTo>
                  <a:cubicBezTo>
                    <a:pt x="6114" y="12108"/>
                    <a:pt x="5118" y="12362"/>
                    <a:pt x="4039" y="12362"/>
                  </a:cubicBezTo>
                  <a:cubicBezTo>
                    <a:pt x="2844" y="12362"/>
                    <a:pt x="1547" y="12051"/>
                    <a:pt x="490" y="11109"/>
                  </a:cubicBezTo>
                  <a:cubicBezTo>
                    <a:pt x="438" y="11064"/>
                    <a:pt x="374" y="11043"/>
                    <a:pt x="310" y="11043"/>
                  </a:cubicBezTo>
                  <a:cubicBezTo>
                    <a:pt x="233" y="11043"/>
                    <a:pt x="157" y="11073"/>
                    <a:pt x="102" y="11134"/>
                  </a:cubicBezTo>
                  <a:cubicBezTo>
                    <a:pt x="1" y="11247"/>
                    <a:pt x="10" y="11419"/>
                    <a:pt x="123" y="11522"/>
                  </a:cubicBezTo>
                  <a:cubicBezTo>
                    <a:pt x="1279" y="12545"/>
                    <a:pt x="2690" y="12923"/>
                    <a:pt x="4039" y="12923"/>
                  </a:cubicBezTo>
                  <a:cubicBezTo>
                    <a:pt x="5119" y="12923"/>
                    <a:pt x="6153" y="12683"/>
                    <a:pt x="6983" y="12342"/>
                  </a:cubicBezTo>
                  <a:cubicBezTo>
                    <a:pt x="7431" y="12153"/>
                    <a:pt x="8485" y="11654"/>
                    <a:pt x="8522" y="11028"/>
                  </a:cubicBezTo>
                  <a:cubicBezTo>
                    <a:pt x="8583" y="10044"/>
                    <a:pt x="7594" y="7778"/>
                    <a:pt x="7477" y="7514"/>
                  </a:cubicBezTo>
                  <a:lnTo>
                    <a:pt x="7070" y="6703"/>
                  </a:lnTo>
                  <a:lnTo>
                    <a:pt x="7589" y="6036"/>
                  </a:lnTo>
                  <a:cubicBezTo>
                    <a:pt x="7635" y="5970"/>
                    <a:pt x="7655" y="5888"/>
                    <a:pt x="7640" y="5807"/>
                  </a:cubicBezTo>
                  <a:lnTo>
                    <a:pt x="7523" y="5302"/>
                  </a:lnTo>
                  <a:cubicBezTo>
                    <a:pt x="7393" y="4717"/>
                    <a:pt x="6683" y="4644"/>
                    <a:pt x="6358" y="4644"/>
                  </a:cubicBezTo>
                  <a:cubicBezTo>
                    <a:pt x="6326" y="4644"/>
                    <a:pt x="6298" y="4645"/>
                    <a:pt x="6275" y="4646"/>
                  </a:cubicBezTo>
                  <a:cubicBezTo>
                    <a:pt x="5990" y="4519"/>
                    <a:pt x="4549" y="3805"/>
                    <a:pt x="3565" y="1967"/>
                  </a:cubicBezTo>
                  <a:cubicBezTo>
                    <a:pt x="3010" y="928"/>
                    <a:pt x="2282" y="271"/>
                    <a:pt x="1390" y="11"/>
                  </a:cubicBezTo>
                  <a:cubicBezTo>
                    <a:pt x="1366" y="4"/>
                    <a:pt x="1341" y="1"/>
                    <a:pt x="13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4491925" y="712125"/>
              <a:ext cx="335650" cy="407700"/>
            </a:xfrm>
            <a:custGeom>
              <a:avLst/>
              <a:gdLst/>
              <a:ahLst/>
              <a:cxnLst/>
              <a:rect l="l" t="t" r="r" b="b"/>
              <a:pathLst>
                <a:path w="13426" h="16308" extrusionOk="0">
                  <a:moveTo>
                    <a:pt x="8895" y="0"/>
                  </a:moveTo>
                  <a:cubicBezTo>
                    <a:pt x="8093" y="0"/>
                    <a:pt x="7475" y="335"/>
                    <a:pt x="6876" y="1067"/>
                  </a:cubicBezTo>
                  <a:cubicBezTo>
                    <a:pt x="5914" y="2245"/>
                    <a:pt x="6148" y="3013"/>
                    <a:pt x="4936" y="3345"/>
                  </a:cubicBezTo>
                  <a:cubicBezTo>
                    <a:pt x="3724" y="3671"/>
                    <a:pt x="2003" y="4847"/>
                    <a:pt x="1004" y="6803"/>
                  </a:cubicBezTo>
                  <a:cubicBezTo>
                    <a:pt x="1" y="8763"/>
                    <a:pt x="964" y="11723"/>
                    <a:pt x="2537" y="13286"/>
                  </a:cubicBezTo>
                  <a:cubicBezTo>
                    <a:pt x="3553" y="14295"/>
                    <a:pt x="6208" y="16307"/>
                    <a:pt x="7537" y="16307"/>
                  </a:cubicBezTo>
                  <a:cubicBezTo>
                    <a:pt x="8267" y="16307"/>
                    <a:pt x="8596" y="15700"/>
                    <a:pt x="8033" y="13984"/>
                  </a:cubicBezTo>
                  <a:cubicBezTo>
                    <a:pt x="8033" y="13984"/>
                    <a:pt x="9347" y="12966"/>
                    <a:pt x="9331" y="12558"/>
                  </a:cubicBezTo>
                  <a:cubicBezTo>
                    <a:pt x="9311" y="12151"/>
                    <a:pt x="9031" y="12023"/>
                    <a:pt x="9011" y="11616"/>
                  </a:cubicBezTo>
                  <a:cubicBezTo>
                    <a:pt x="8990" y="11208"/>
                    <a:pt x="11160" y="10832"/>
                    <a:pt x="10162" y="9925"/>
                  </a:cubicBezTo>
                  <a:cubicBezTo>
                    <a:pt x="9163" y="9013"/>
                    <a:pt x="8481" y="9049"/>
                    <a:pt x="8425" y="7821"/>
                  </a:cubicBezTo>
                  <a:cubicBezTo>
                    <a:pt x="8369" y="6594"/>
                    <a:pt x="11919" y="6701"/>
                    <a:pt x="12673" y="5300"/>
                  </a:cubicBezTo>
                  <a:cubicBezTo>
                    <a:pt x="13426" y="3900"/>
                    <a:pt x="13238" y="1481"/>
                    <a:pt x="11782" y="834"/>
                  </a:cubicBezTo>
                  <a:cubicBezTo>
                    <a:pt x="10565" y="296"/>
                    <a:pt x="9648" y="0"/>
                    <a:pt x="88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4644600" y="1024725"/>
              <a:ext cx="89175" cy="74600"/>
            </a:xfrm>
            <a:custGeom>
              <a:avLst/>
              <a:gdLst/>
              <a:ahLst/>
              <a:cxnLst/>
              <a:rect l="l" t="t" r="r" b="b"/>
              <a:pathLst>
                <a:path w="3567" h="2984" extrusionOk="0">
                  <a:moveTo>
                    <a:pt x="1371" y="0"/>
                  </a:moveTo>
                  <a:cubicBezTo>
                    <a:pt x="1205" y="0"/>
                    <a:pt x="1046" y="49"/>
                    <a:pt x="901" y="166"/>
                  </a:cubicBezTo>
                  <a:cubicBezTo>
                    <a:pt x="1" y="904"/>
                    <a:pt x="988" y="2952"/>
                    <a:pt x="2063" y="2982"/>
                  </a:cubicBezTo>
                  <a:cubicBezTo>
                    <a:pt x="2090" y="2983"/>
                    <a:pt x="2117" y="2983"/>
                    <a:pt x="2143" y="2983"/>
                  </a:cubicBezTo>
                  <a:cubicBezTo>
                    <a:pt x="3160" y="2983"/>
                    <a:pt x="3566" y="2514"/>
                    <a:pt x="3566" y="2514"/>
                  </a:cubicBezTo>
                  <a:lnTo>
                    <a:pt x="3306" y="1368"/>
                  </a:lnTo>
                  <a:cubicBezTo>
                    <a:pt x="3306" y="1368"/>
                    <a:pt x="2248" y="0"/>
                    <a:pt x="137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4648425" y="1017950"/>
              <a:ext cx="92825" cy="88225"/>
            </a:xfrm>
            <a:custGeom>
              <a:avLst/>
              <a:gdLst/>
              <a:ahLst/>
              <a:cxnLst/>
              <a:rect l="l" t="t" r="r" b="b"/>
              <a:pathLst>
                <a:path w="3713" h="3529" extrusionOk="0">
                  <a:moveTo>
                    <a:pt x="1216" y="1"/>
                  </a:moveTo>
                  <a:cubicBezTo>
                    <a:pt x="978" y="1"/>
                    <a:pt x="765" y="78"/>
                    <a:pt x="581" y="228"/>
                  </a:cubicBezTo>
                  <a:cubicBezTo>
                    <a:pt x="123" y="600"/>
                    <a:pt x="0" y="1262"/>
                    <a:pt x="250" y="1996"/>
                  </a:cubicBezTo>
                  <a:cubicBezTo>
                    <a:pt x="504" y="2745"/>
                    <a:pt x="1157" y="3509"/>
                    <a:pt x="1905" y="3523"/>
                  </a:cubicBezTo>
                  <a:cubicBezTo>
                    <a:pt x="1935" y="3523"/>
                    <a:pt x="1966" y="3528"/>
                    <a:pt x="1996" y="3528"/>
                  </a:cubicBezTo>
                  <a:cubicBezTo>
                    <a:pt x="3122" y="3528"/>
                    <a:pt x="3596" y="2983"/>
                    <a:pt x="3616" y="2964"/>
                  </a:cubicBezTo>
                  <a:cubicBezTo>
                    <a:pt x="3713" y="2851"/>
                    <a:pt x="3703" y="2678"/>
                    <a:pt x="3590" y="2581"/>
                  </a:cubicBezTo>
                  <a:cubicBezTo>
                    <a:pt x="3539" y="2535"/>
                    <a:pt x="3475" y="2512"/>
                    <a:pt x="3411" y="2512"/>
                  </a:cubicBezTo>
                  <a:cubicBezTo>
                    <a:pt x="3335" y="2512"/>
                    <a:pt x="3259" y="2543"/>
                    <a:pt x="3204" y="2602"/>
                  </a:cubicBezTo>
                  <a:cubicBezTo>
                    <a:pt x="3189" y="2622"/>
                    <a:pt x="2864" y="2980"/>
                    <a:pt x="2023" y="2980"/>
                  </a:cubicBezTo>
                  <a:cubicBezTo>
                    <a:pt x="1990" y="2980"/>
                    <a:pt x="1955" y="2979"/>
                    <a:pt x="1921" y="2978"/>
                  </a:cubicBezTo>
                  <a:cubicBezTo>
                    <a:pt x="1493" y="2969"/>
                    <a:pt x="988" y="2459"/>
                    <a:pt x="769" y="1822"/>
                  </a:cubicBezTo>
                  <a:cubicBezTo>
                    <a:pt x="703" y="1629"/>
                    <a:pt x="520" y="977"/>
                    <a:pt x="922" y="651"/>
                  </a:cubicBezTo>
                  <a:cubicBezTo>
                    <a:pt x="1011" y="579"/>
                    <a:pt x="1107" y="545"/>
                    <a:pt x="1222" y="545"/>
                  </a:cubicBezTo>
                  <a:cubicBezTo>
                    <a:pt x="1245" y="545"/>
                    <a:pt x="1269" y="547"/>
                    <a:pt x="1294" y="549"/>
                  </a:cubicBezTo>
                  <a:cubicBezTo>
                    <a:pt x="1895" y="620"/>
                    <a:pt x="2685" y="1481"/>
                    <a:pt x="2939" y="1807"/>
                  </a:cubicBezTo>
                  <a:cubicBezTo>
                    <a:pt x="2992" y="1876"/>
                    <a:pt x="3073" y="1913"/>
                    <a:pt x="3155" y="1913"/>
                  </a:cubicBezTo>
                  <a:cubicBezTo>
                    <a:pt x="3213" y="1913"/>
                    <a:pt x="3272" y="1893"/>
                    <a:pt x="3321" y="1853"/>
                  </a:cubicBezTo>
                  <a:cubicBezTo>
                    <a:pt x="3444" y="1761"/>
                    <a:pt x="3463" y="1593"/>
                    <a:pt x="3372" y="1471"/>
                  </a:cubicBezTo>
                  <a:cubicBezTo>
                    <a:pt x="3265" y="1333"/>
                    <a:pt x="2297" y="117"/>
                    <a:pt x="1355" y="9"/>
                  </a:cubicBezTo>
                  <a:cubicBezTo>
                    <a:pt x="1307" y="4"/>
                    <a:pt x="1261" y="1"/>
                    <a:pt x="12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4809625" y="936875"/>
              <a:ext cx="29425" cy="38575"/>
            </a:xfrm>
            <a:custGeom>
              <a:avLst/>
              <a:gdLst/>
              <a:ahLst/>
              <a:cxnLst/>
              <a:rect l="l" t="t" r="r" b="b"/>
              <a:pathLst>
                <a:path w="1177" h="1543" extrusionOk="0">
                  <a:moveTo>
                    <a:pt x="286" y="0"/>
                  </a:moveTo>
                  <a:cubicBezTo>
                    <a:pt x="253" y="0"/>
                    <a:pt x="221" y="8"/>
                    <a:pt x="193" y="23"/>
                  </a:cubicBezTo>
                  <a:cubicBezTo>
                    <a:pt x="0" y="125"/>
                    <a:pt x="26" y="537"/>
                    <a:pt x="245" y="955"/>
                  </a:cubicBezTo>
                  <a:cubicBezTo>
                    <a:pt x="431" y="1306"/>
                    <a:pt x="698" y="1543"/>
                    <a:pt x="890" y="1543"/>
                  </a:cubicBezTo>
                  <a:cubicBezTo>
                    <a:pt x="923" y="1543"/>
                    <a:pt x="955" y="1535"/>
                    <a:pt x="983" y="1520"/>
                  </a:cubicBezTo>
                  <a:cubicBezTo>
                    <a:pt x="1176" y="1419"/>
                    <a:pt x="1152" y="1001"/>
                    <a:pt x="932" y="589"/>
                  </a:cubicBezTo>
                  <a:cubicBezTo>
                    <a:pt x="745" y="237"/>
                    <a:pt x="478" y="0"/>
                    <a:pt x="2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4867925" y="1054775"/>
              <a:ext cx="67775" cy="23400"/>
            </a:xfrm>
            <a:custGeom>
              <a:avLst/>
              <a:gdLst/>
              <a:ahLst/>
              <a:cxnLst/>
              <a:rect l="l" t="t" r="r" b="b"/>
              <a:pathLst>
                <a:path w="2711" h="936" extrusionOk="0">
                  <a:moveTo>
                    <a:pt x="2399" y="1"/>
                  </a:moveTo>
                  <a:cubicBezTo>
                    <a:pt x="2358" y="1"/>
                    <a:pt x="2317" y="10"/>
                    <a:pt x="2278" y="29"/>
                  </a:cubicBezTo>
                  <a:cubicBezTo>
                    <a:pt x="2039" y="146"/>
                    <a:pt x="1428" y="387"/>
                    <a:pt x="948" y="387"/>
                  </a:cubicBezTo>
                  <a:cubicBezTo>
                    <a:pt x="762" y="387"/>
                    <a:pt x="596" y="351"/>
                    <a:pt x="480" y="257"/>
                  </a:cubicBezTo>
                  <a:cubicBezTo>
                    <a:pt x="429" y="218"/>
                    <a:pt x="368" y="198"/>
                    <a:pt x="307" y="198"/>
                  </a:cubicBezTo>
                  <a:cubicBezTo>
                    <a:pt x="228" y="198"/>
                    <a:pt x="149" y="232"/>
                    <a:pt x="97" y="299"/>
                  </a:cubicBezTo>
                  <a:cubicBezTo>
                    <a:pt x="1" y="416"/>
                    <a:pt x="21" y="589"/>
                    <a:pt x="139" y="685"/>
                  </a:cubicBezTo>
                  <a:cubicBezTo>
                    <a:pt x="367" y="868"/>
                    <a:pt x="658" y="936"/>
                    <a:pt x="959" y="936"/>
                  </a:cubicBezTo>
                  <a:cubicBezTo>
                    <a:pt x="1662" y="936"/>
                    <a:pt x="2410" y="574"/>
                    <a:pt x="2522" y="518"/>
                  </a:cubicBezTo>
                  <a:cubicBezTo>
                    <a:pt x="2659" y="452"/>
                    <a:pt x="2710" y="283"/>
                    <a:pt x="2644" y="151"/>
                  </a:cubicBezTo>
                  <a:cubicBezTo>
                    <a:pt x="2597" y="57"/>
                    <a:pt x="2500" y="1"/>
                    <a:pt x="23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4680000" y="1129450"/>
              <a:ext cx="169250" cy="105200"/>
            </a:xfrm>
            <a:custGeom>
              <a:avLst/>
              <a:gdLst/>
              <a:ahLst/>
              <a:cxnLst/>
              <a:rect l="l" t="t" r="r" b="b"/>
              <a:pathLst>
                <a:path w="6770" h="4208" extrusionOk="0">
                  <a:moveTo>
                    <a:pt x="284" y="0"/>
                  </a:moveTo>
                  <a:cubicBezTo>
                    <a:pt x="278" y="0"/>
                    <a:pt x="272" y="1"/>
                    <a:pt x="265" y="1"/>
                  </a:cubicBezTo>
                  <a:cubicBezTo>
                    <a:pt x="117" y="6"/>
                    <a:pt x="0" y="133"/>
                    <a:pt x="5" y="286"/>
                  </a:cubicBezTo>
                  <a:lnTo>
                    <a:pt x="133" y="2980"/>
                  </a:lnTo>
                  <a:cubicBezTo>
                    <a:pt x="138" y="3097"/>
                    <a:pt x="214" y="3199"/>
                    <a:pt x="326" y="3229"/>
                  </a:cubicBezTo>
                  <a:cubicBezTo>
                    <a:pt x="999" y="3428"/>
                    <a:pt x="3780" y="4207"/>
                    <a:pt x="5389" y="4207"/>
                  </a:cubicBezTo>
                  <a:cubicBezTo>
                    <a:pt x="5842" y="4207"/>
                    <a:pt x="6203" y="4146"/>
                    <a:pt x="6398" y="3993"/>
                  </a:cubicBezTo>
                  <a:cubicBezTo>
                    <a:pt x="6545" y="3877"/>
                    <a:pt x="6622" y="3708"/>
                    <a:pt x="6617" y="3520"/>
                  </a:cubicBezTo>
                  <a:cubicBezTo>
                    <a:pt x="6560" y="2394"/>
                    <a:pt x="6739" y="1513"/>
                    <a:pt x="6739" y="1503"/>
                  </a:cubicBezTo>
                  <a:cubicBezTo>
                    <a:pt x="6769" y="1355"/>
                    <a:pt x="6678" y="1212"/>
                    <a:pt x="6525" y="1182"/>
                  </a:cubicBezTo>
                  <a:cubicBezTo>
                    <a:pt x="6507" y="1178"/>
                    <a:pt x="6488" y="1176"/>
                    <a:pt x="6470" y="1176"/>
                  </a:cubicBezTo>
                  <a:cubicBezTo>
                    <a:pt x="6343" y="1176"/>
                    <a:pt x="6230" y="1267"/>
                    <a:pt x="6203" y="1396"/>
                  </a:cubicBezTo>
                  <a:cubicBezTo>
                    <a:pt x="6199" y="1432"/>
                    <a:pt x="6010" y="2349"/>
                    <a:pt x="6071" y="3551"/>
                  </a:cubicBezTo>
                  <a:cubicBezTo>
                    <a:pt x="6014" y="3639"/>
                    <a:pt x="5808" y="3681"/>
                    <a:pt x="5488" y="3681"/>
                  </a:cubicBezTo>
                  <a:cubicBezTo>
                    <a:pt x="4556" y="3681"/>
                    <a:pt x="2661" y="3330"/>
                    <a:pt x="667" y="2761"/>
                  </a:cubicBezTo>
                  <a:lnTo>
                    <a:pt x="550" y="260"/>
                  </a:lnTo>
                  <a:cubicBezTo>
                    <a:pt x="545" y="114"/>
                    <a:pt x="424" y="0"/>
                    <a:pt x="2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4660900" y="1203700"/>
              <a:ext cx="227550" cy="87750"/>
            </a:xfrm>
            <a:custGeom>
              <a:avLst/>
              <a:gdLst/>
              <a:ahLst/>
              <a:cxnLst/>
              <a:rect l="l" t="t" r="r" b="b"/>
              <a:pathLst>
                <a:path w="9102" h="3510" extrusionOk="0">
                  <a:moveTo>
                    <a:pt x="1166" y="0"/>
                  </a:moveTo>
                  <a:lnTo>
                    <a:pt x="0" y="1493"/>
                  </a:lnTo>
                  <a:lnTo>
                    <a:pt x="9102" y="3509"/>
                  </a:lnTo>
                  <a:lnTo>
                    <a:pt x="8140" y="1023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4653525" y="1196850"/>
              <a:ext cx="242200" cy="101475"/>
            </a:xfrm>
            <a:custGeom>
              <a:avLst/>
              <a:gdLst/>
              <a:ahLst/>
              <a:cxnLst/>
              <a:rect l="l" t="t" r="r" b="b"/>
              <a:pathLst>
                <a:path w="9688" h="4059" extrusionOk="0">
                  <a:moveTo>
                    <a:pt x="1459" y="0"/>
                  </a:moveTo>
                  <a:cubicBezTo>
                    <a:pt x="1328" y="0"/>
                    <a:pt x="1214" y="101"/>
                    <a:pt x="1192" y="234"/>
                  </a:cubicBezTo>
                  <a:cubicBezTo>
                    <a:pt x="1171" y="380"/>
                    <a:pt x="1273" y="523"/>
                    <a:pt x="1426" y="544"/>
                  </a:cubicBezTo>
                  <a:lnTo>
                    <a:pt x="8235" y="1542"/>
                  </a:lnTo>
                  <a:lnTo>
                    <a:pt x="8959" y="3406"/>
                  </a:lnTo>
                  <a:lnTo>
                    <a:pt x="8959" y="3406"/>
                  </a:lnTo>
                  <a:lnTo>
                    <a:pt x="356" y="1496"/>
                  </a:lnTo>
                  <a:cubicBezTo>
                    <a:pt x="337" y="1493"/>
                    <a:pt x="318" y="1491"/>
                    <a:pt x="299" y="1491"/>
                  </a:cubicBezTo>
                  <a:cubicBezTo>
                    <a:pt x="172" y="1491"/>
                    <a:pt x="58" y="1577"/>
                    <a:pt x="31" y="1705"/>
                  </a:cubicBezTo>
                  <a:cubicBezTo>
                    <a:pt x="0" y="1853"/>
                    <a:pt x="92" y="2000"/>
                    <a:pt x="239" y="2031"/>
                  </a:cubicBezTo>
                  <a:lnTo>
                    <a:pt x="9336" y="4054"/>
                  </a:lnTo>
                  <a:cubicBezTo>
                    <a:pt x="9356" y="4054"/>
                    <a:pt x="9376" y="4059"/>
                    <a:pt x="9397" y="4059"/>
                  </a:cubicBezTo>
                  <a:cubicBezTo>
                    <a:pt x="9474" y="4059"/>
                    <a:pt x="9550" y="4023"/>
                    <a:pt x="9606" y="3962"/>
                  </a:cubicBezTo>
                  <a:cubicBezTo>
                    <a:pt x="9667" y="3885"/>
                    <a:pt x="9688" y="3779"/>
                    <a:pt x="9651" y="3687"/>
                  </a:cubicBezTo>
                  <a:lnTo>
                    <a:pt x="8689" y="1196"/>
                  </a:lnTo>
                  <a:cubicBezTo>
                    <a:pt x="8654" y="1104"/>
                    <a:pt x="8572" y="1038"/>
                    <a:pt x="8475" y="1028"/>
                  </a:cubicBezTo>
                  <a:lnTo>
                    <a:pt x="1503" y="4"/>
                  </a:lnTo>
                  <a:cubicBezTo>
                    <a:pt x="1488" y="1"/>
                    <a:pt x="1473" y="0"/>
                    <a:pt x="14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5005725" y="1588775"/>
              <a:ext cx="399300" cy="281125"/>
            </a:xfrm>
            <a:custGeom>
              <a:avLst/>
              <a:gdLst/>
              <a:ahLst/>
              <a:cxnLst/>
              <a:rect l="l" t="t" r="r" b="b"/>
              <a:pathLst>
                <a:path w="15972" h="11245" extrusionOk="0">
                  <a:moveTo>
                    <a:pt x="12481" y="0"/>
                  </a:moveTo>
                  <a:cubicBezTo>
                    <a:pt x="11914" y="0"/>
                    <a:pt x="11266" y="105"/>
                    <a:pt x="10532" y="361"/>
                  </a:cubicBezTo>
                  <a:cubicBezTo>
                    <a:pt x="6493" y="1766"/>
                    <a:pt x="0" y="11244"/>
                    <a:pt x="0" y="11244"/>
                  </a:cubicBezTo>
                  <a:lnTo>
                    <a:pt x="15972" y="2117"/>
                  </a:lnTo>
                  <a:cubicBezTo>
                    <a:pt x="15972" y="2117"/>
                    <a:pt x="15034" y="0"/>
                    <a:pt x="12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5000100" y="1581950"/>
              <a:ext cx="411150" cy="291775"/>
            </a:xfrm>
            <a:custGeom>
              <a:avLst/>
              <a:gdLst/>
              <a:ahLst/>
              <a:cxnLst/>
              <a:rect l="l" t="t" r="r" b="b"/>
              <a:pathLst>
                <a:path w="16446" h="11671" extrusionOk="0">
                  <a:moveTo>
                    <a:pt x="12695" y="1"/>
                  </a:moveTo>
                  <a:cubicBezTo>
                    <a:pt x="12101" y="1"/>
                    <a:pt x="11427" y="109"/>
                    <a:pt x="10665" y="373"/>
                  </a:cubicBezTo>
                  <a:cubicBezTo>
                    <a:pt x="6591" y="1795"/>
                    <a:pt x="265" y="10972"/>
                    <a:pt x="0" y="11365"/>
                  </a:cubicBezTo>
                  <a:lnTo>
                    <a:pt x="449" y="11670"/>
                  </a:lnTo>
                  <a:cubicBezTo>
                    <a:pt x="515" y="11579"/>
                    <a:pt x="6942" y="2253"/>
                    <a:pt x="10849" y="893"/>
                  </a:cubicBezTo>
                  <a:cubicBezTo>
                    <a:pt x="11554" y="647"/>
                    <a:pt x="12172" y="547"/>
                    <a:pt x="12712" y="547"/>
                  </a:cubicBezTo>
                  <a:cubicBezTo>
                    <a:pt x="15036" y="547"/>
                    <a:pt x="15906" y="2403"/>
                    <a:pt x="15952" y="2503"/>
                  </a:cubicBezTo>
                  <a:lnTo>
                    <a:pt x="16446" y="2279"/>
                  </a:lnTo>
                  <a:cubicBezTo>
                    <a:pt x="16438" y="2249"/>
                    <a:pt x="15399" y="1"/>
                    <a:pt x="126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4708000" y="1611200"/>
              <a:ext cx="934825" cy="881325"/>
            </a:xfrm>
            <a:custGeom>
              <a:avLst/>
              <a:gdLst/>
              <a:ahLst/>
              <a:cxnLst/>
              <a:rect l="l" t="t" r="r" b="b"/>
              <a:pathLst>
                <a:path w="37393" h="35253" extrusionOk="0">
                  <a:moveTo>
                    <a:pt x="31491" y="0"/>
                  </a:moveTo>
                  <a:cubicBezTo>
                    <a:pt x="31254" y="0"/>
                    <a:pt x="31034" y="37"/>
                    <a:pt x="30840" y="115"/>
                  </a:cubicBezTo>
                  <a:cubicBezTo>
                    <a:pt x="18382" y="5122"/>
                    <a:pt x="13125" y="11732"/>
                    <a:pt x="13125" y="11732"/>
                  </a:cubicBezTo>
                  <a:lnTo>
                    <a:pt x="1" y="18201"/>
                  </a:lnTo>
                  <a:cubicBezTo>
                    <a:pt x="1" y="18201"/>
                    <a:pt x="1249" y="23819"/>
                    <a:pt x="4025" y="25378"/>
                  </a:cubicBezTo>
                  <a:cubicBezTo>
                    <a:pt x="5425" y="26164"/>
                    <a:pt x="6887" y="26648"/>
                    <a:pt x="8542" y="26648"/>
                  </a:cubicBezTo>
                  <a:cubicBezTo>
                    <a:pt x="10166" y="26648"/>
                    <a:pt x="11977" y="26182"/>
                    <a:pt x="14098" y="25077"/>
                  </a:cubicBezTo>
                  <a:cubicBezTo>
                    <a:pt x="18388" y="22851"/>
                    <a:pt x="28028" y="10974"/>
                    <a:pt x="28028" y="10973"/>
                  </a:cubicBezTo>
                  <a:lnTo>
                    <a:pt x="28028" y="10973"/>
                  </a:lnTo>
                  <a:cubicBezTo>
                    <a:pt x="28028" y="10974"/>
                    <a:pt x="22793" y="33516"/>
                    <a:pt x="22497" y="34372"/>
                  </a:cubicBezTo>
                  <a:lnTo>
                    <a:pt x="26016" y="35253"/>
                  </a:lnTo>
                  <a:cubicBezTo>
                    <a:pt x="26016" y="35253"/>
                    <a:pt x="36453" y="10576"/>
                    <a:pt x="36947" y="6671"/>
                  </a:cubicBezTo>
                  <a:cubicBezTo>
                    <a:pt x="37392" y="3147"/>
                    <a:pt x="33678" y="0"/>
                    <a:pt x="31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4701375" y="1604350"/>
              <a:ext cx="944700" cy="896200"/>
            </a:xfrm>
            <a:custGeom>
              <a:avLst/>
              <a:gdLst/>
              <a:ahLst/>
              <a:cxnLst/>
              <a:rect l="l" t="t" r="r" b="b"/>
              <a:pathLst>
                <a:path w="37788" h="35848" extrusionOk="0">
                  <a:moveTo>
                    <a:pt x="31761" y="1"/>
                  </a:moveTo>
                  <a:cubicBezTo>
                    <a:pt x="31485" y="1"/>
                    <a:pt x="31230" y="45"/>
                    <a:pt x="31003" y="135"/>
                  </a:cubicBezTo>
                  <a:cubicBezTo>
                    <a:pt x="18622" y="5111"/>
                    <a:pt x="13228" y="11767"/>
                    <a:pt x="13176" y="11834"/>
                  </a:cubicBezTo>
                  <a:lnTo>
                    <a:pt x="13604" y="12175"/>
                  </a:lnTo>
                  <a:cubicBezTo>
                    <a:pt x="13656" y="12109"/>
                    <a:pt x="18968" y="5563"/>
                    <a:pt x="31206" y="643"/>
                  </a:cubicBezTo>
                  <a:cubicBezTo>
                    <a:pt x="31370" y="577"/>
                    <a:pt x="31559" y="545"/>
                    <a:pt x="31766" y="545"/>
                  </a:cubicBezTo>
                  <a:cubicBezTo>
                    <a:pt x="32493" y="545"/>
                    <a:pt x="33449" y="942"/>
                    <a:pt x="34365" y="1647"/>
                  </a:cubicBezTo>
                  <a:cubicBezTo>
                    <a:pt x="35790" y="2747"/>
                    <a:pt x="37217" y="4708"/>
                    <a:pt x="36942" y="6908"/>
                  </a:cubicBezTo>
                  <a:cubicBezTo>
                    <a:pt x="36483" y="10544"/>
                    <a:pt x="27148" y="32761"/>
                    <a:pt x="26124" y="35201"/>
                  </a:cubicBezTo>
                  <a:lnTo>
                    <a:pt x="23103" y="34452"/>
                  </a:lnTo>
                  <a:cubicBezTo>
                    <a:pt x="23817" y="31728"/>
                    <a:pt x="28359" y="12185"/>
                    <a:pt x="28564" y="11308"/>
                  </a:cubicBezTo>
                  <a:lnTo>
                    <a:pt x="28829" y="10158"/>
                  </a:lnTo>
                  <a:lnTo>
                    <a:pt x="28084" y="11075"/>
                  </a:lnTo>
                  <a:cubicBezTo>
                    <a:pt x="27988" y="11192"/>
                    <a:pt x="18423" y="22932"/>
                    <a:pt x="14236" y="25111"/>
                  </a:cubicBezTo>
                  <a:cubicBezTo>
                    <a:pt x="12252" y="26141"/>
                    <a:pt x="10499" y="26654"/>
                    <a:pt x="8830" y="26654"/>
                  </a:cubicBezTo>
                  <a:cubicBezTo>
                    <a:pt x="7329" y="26654"/>
                    <a:pt x="5896" y="26239"/>
                    <a:pt x="4422" y="25412"/>
                  </a:cubicBezTo>
                  <a:cubicBezTo>
                    <a:pt x="1789" y="23935"/>
                    <a:pt x="546" y="18470"/>
                    <a:pt x="531" y="18414"/>
                  </a:cubicBezTo>
                  <a:lnTo>
                    <a:pt x="1" y="18536"/>
                  </a:lnTo>
                  <a:cubicBezTo>
                    <a:pt x="52" y="18771"/>
                    <a:pt x="1310" y="24291"/>
                    <a:pt x="4157" y="25891"/>
                  </a:cubicBezTo>
                  <a:cubicBezTo>
                    <a:pt x="5700" y="26756"/>
                    <a:pt x="7228" y="27190"/>
                    <a:pt x="8825" y="27190"/>
                  </a:cubicBezTo>
                  <a:cubicBezTo>
                    <a:pt x="10592" y="27190"/>
                    <a:pt x="12442" y="26660"/>
                    <a:pt x="14491" y="25595"/>
                  </a:cubicBezTo>
                  <a:cubicBezTo>
                    <a:pt x="18133" y="23701"/>
                    <a:pt x="25411" y="15154"/>
                    <a:pt x="27764" y="12323"/>
                  </a:cubicBezTo>
                  <a:lnTo>
                    <a:pt x="27764" y="12323"/>
                  </a:lnTo>
                  <a:cubicBezTo>
                    <a:pt x="25900" y="20339"/>
                    <a:pt x="22727" y="33922"/>
                    <a:pt x="22503" y="34559"/>
                  </a:cubicBezTo>
                  <a:lnTo>
                    <a:pt x="22405" y="34839"/>
                  </a:lnTo>
                  <a:lnTo>
                    <a:pt x="26445" y="35847"/>
                  </a:lnTo>
                  <a:lnTo>
                    <a:pt x="26537" y="35633"/>
                  </a:lnTo>
                  <a:cubicBezTo>
                    <a:pt x="26959" y="34620"/>
                    <a:pt x="36993" y="10876"/>
                    <a:pt x="37482" y="6980"/>
                  </a:cubicBezTo>
                  <a:cubicBezTo>
                    <a:pt x="37787" y="4550"/>
                    <a:pt x="36244" y="2411"/>
                    <a:pt x="34701" y="1214"/>
                  </a:cubicBezTo>
                  <a:cubicBezTo>
                    <a:pt x="33679" y="428"/>
                    <a:pt x="32619" y="1"/>
                    <a:pt x="317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4980100" y="1987650"/>
              <a:ext cx="53500" cy="120725"/>
            </a:xfrm>
            <a:custGeom>
              <a:avLst/>
              <a:gdLst/>
              <a:ahLst/>
              <a:cxnLst/>
              <a:rect l="l" t="t" r="r" b="b"/>
              <a:pathLst>
                <a:path w="2140" h="4829" extrusionOk="0">
                  <a:moveTo>
                    <a:pt x="2140" y="0"/>
                  </a:moveTo>
                  <a:lnTo>
                    <a:pt x="1" y="4829"/>
                  </a:lnTo>
                  <a:cubicBezTo>
                    <a:pt x="2125" y="3209"/>
                    <a:pt x="2140" y="1"/>
                    <a:pt x="2140" y="0"/>
                  </a:cubicBez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4972475" y="1980775"/>
              <a:ext cx="68000" cy="134350"/>
            </a:xfrm>
            <a:custGeom>
              <a:avLst/>
              <a:gdLst/>
              <a:ahLst/>
              <a:cxnLst/>
              <a:rect l="l" t="t" r="r" b="b"/>
              <a:pathLst>
                <a:path w="2720" h="5374" extrusionOk="0">
                  <a:moveTo>
                    <a:pt x="2445" y="0"/>
                  </a:moveTo>
                  <a:cubicBezTo>
                    <a:pt x="2297" y="0"/>
                    <a:pt x="2175" y="123"/>
                    <a:pt x="2170" y="271"/>
                  </a:cubicBezTo>
                  <a:cubicBezTo>
                    <a:pt x="2170" y="301"/>
                    <a:pt x="2130" y="3367"/>
                    <a:pt x="143" y="4885"/>
                  </a:cubicBezTo>
                  <a:cubicBezTo>
                    <a:pt x="21" y="4977"/>
                    <a:pt x="0" y="5150"/>
                    <a:pt x="92" y="5266"/>
                  </a:cubicBezTo>
                  <a:cubicBezTo>
                    <a:pt x="143" y="5338"/>
                    <a:pt x="224" y="5374"/>
                    <a:pt x="306" y="5374"/>
                  </a:cubicBezTo>
                  <a:cubicBezTo>
                    <a:pt x="367" y="5374"/>
                    <a:pt x="423" y="5358"/>
                    <a:pt x="474" y="5318"/>
                  </a:cubicBezTo>
                  <a:cubicBezTo>
                    <a:pt x="2675" y="3637"/>
                    <a:pt x="2720" y="414"/>
                    <a:pt x="2720" y="275"/>
                  </a:cubicBezTo>
                  <a:cubicBezTo>
                    <a:pt x="2720" y="123"/>
                    <a:pt x="2598" y="0"/>
                    <a:pt x="24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4587550" y="1258250"/>
              <a:ext cx="433950" cy="812050"/>
            </a:xfrm>
            <a:custGeom>
              <a:avLst/>
              <a:gdLst/>
              <a:ahLst/>
              <a:cxnLst/>
              <a:rect l="l" t="t" r="r" b="b"/>
              <a:pathLst>
                <a:path w="17358" h="32482" extrusionOk="0">
                  <a:moveTo>
                    <a:pt x="2487" y="1"/>
                  </a:moveTo>
                  <a:cubicBezTo>
                    <a:pt x="2369" y="1"/>
                    <a:pt x="2265" y="81"/>
                    <a:pt x="2231" y="202"/>
                  </a:cubicBezTo>
                  <a:cubicBezTo>
                    <a:pt x="2217" y="247"/>
                    <a:pt x="928" y="4816"/>
                    <a:pt x="459" y="9435"/>
                  </a:cubicBezTo>
                  <a:cubicBezTo>
                    <a:pt x="0" y="13998"/>
                    <a:pt x="2139" y="28617"/>
                    <a:pt x="3260" y="30292"/>
                  </a:cubicBezTo>
                  <a:cubicBezTo>
                    <a:pt x="4345" y="31917"/>
                    <a:pt x="6387" y="32482"/>
                    <a:pt x="8364" y="32482"/>
                  </a:cubicBezTo>
                  <a:cubicBezTo>
                    <a:pt x="9168" y="32482"/>
                    <a:pt x="9963" y="32390"/>
                    <a:pt x="10676" y="32237"/>
                  </a:cubicBezTo>
                  <a:cubicBezTo>
                    <a:pt x="12240" y="31896"/>
                    <a:pt x="17200" y="29742"/>
                    <a:pt x="17322" y="27206"/>
                  </a:cubicBezTo>
                  <a:cubicBezTo>
                    <a:pt x="17358" y="26416"/>
                    <a:pt x="16798" y="24771"/>
                    <a:pt x="16147" y="22867"/>
                  </a:cubicBezTo>
                  <a:cubicBezTo>
                    <a:pt x="15555" y="21149"/>
                    <a:pt x="14887" y="19200"/>
                    <a:pt x="14694" y="17879"/>
                  </a:cubicBezTo>
                  <a:cubicBezTo>
                    <a:pt x="14562" y="17004"/>
                    <a:pt x="14450" y="15608"/>
                    <a:pt x="14323" y="13989"/>
                  </a:cubicBezTo>
                  <a:cubicBezTo>
                    <a:pt x="14053" y="10648"/>
                    <a:pt x="13691" y="6069"/>
                    <a:pt x="12882" y="2769"/>
                  </a:cubicBezTo>
                  <a:cubicBezTo>
                    <a:pt x="12851" y="2643"/>
                    <a:pt x="12740" y="2561"/>
                    <a:pt x="12617" y="2561"/>
                  </a:cubicBezTo>
                  <a:cubicBezTo>
                    <a:pt x="12595" y="2561"/>
                    <a:pt x="12573" y="2564"/>
                    <a:pt x="12550" y="2569"/>
                  </a:cubicBezTo>
                  <a:cubicBezTo>
                    <a:pt x="12402" y="2606"/>
                    <a:pt x="12316" y="2753"/>
                    <a:pt x="12351" y="2896"/>
                  </a:cubicBezTo>
                  <a:cubicBezTo>
                    <a:pt x="13146" y="6161"/>
                    <a:pt x="13512" y="10709"/>
                    <a:pt x="13778" y="14035"/>
                  </a:cubicBezTo>
                  <a:cubicBezTo>
                    <a:pt x="13905" y="15660"/>
                    <a:pt x="14017" y="17070"/>
                    <a:pt x="14149" y="17961"/>
                  </a:cubicBezTo>
                  <a:cubicBezTo>
                    <a:pt x="14353" y="19332"/>
                    <a:pt x="15000" y="21221"/>
                    <a:pt x="15627" y="23044"/>
                  </a:cubicBezTo>
                  <a:cubicBezTo>
                    <a:pt x="16232" y="24822"/>
                    <a:pt x="16808" y="26497"/>
                    <a:pt x="16777" y="27180"/>
                  </a:cubicBezTo>
                  <a:cubicBezTo>
                    <a:pt x="16681" y="29176"/>
                    <a:pt x="12412" y="31301"/>
                    <a:pt x="10564" y="31703"/>
                  </a:cubicBezTo>
                  <a:cubicBezTo>
                    <a:pt x="9881" y="31850"/>
                    <a:pt x="9120" y="31940"/>
                    <a:pt x="8351" y="31940"/>
                  </a:cubicBezTo>
                  <a:cubicBezTo>
                    <a:pt x="6536" y="31940"/>
                    <a:pt x="4680" y="31437"/>
                    <a:pt x="3714" y="29992"/>
                  </a:cubicBezTo>
                  <a:cubicBezTo>
                    <a:pt x="2762" y="28565"/>
                    <a:pt x="536" y="14167"/>
                    <a:pt x="1004" y="9487"/>
                  </a:cubicBezTo>
                  <a:cubicBezTo>
                    <a:pt x="1462" y="4922"/>
                    <a:pt x="2741" y="395"/>
                    <a:pt x="2756" y="350"/>
                  </a:cubicBezTo>
                  <a:cubicBezTo>
                    <a:pt x="2797" y="207"/>
                    <a:pt x="2715" y="54"/>
                    <a:pt x="2567" y="13"/>
                  </a:cubicBezTo>
                  <a:cubicBezTo>
                    <a:pt x="2540" y="5"/>
                    <a:pt x="2513" y="1"/>
                    <a:pt x="248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4633500" y="698550"/>
              <a:ext cx="215625" cy="150800"/>
            </a:xfrm>
            <a:custGeom>
              <a:avLst/>
              <a:gdLst/>
              <a:ahLst/>
              <a:cxnLst/>
              <a:rect l="l" t="t" r="r" b="b"/>
              <a:pathLst>
                <a:path w="8625" h="6032" extrusionOk="0">
                  <a:moveTo>
                    <a:pt x="3039" y="0"/>
                  </a:moveTo>
                  <a:cubicBezTo>
                    <a:pt x="1503" y="0"/>
                    <a:pt x="403" y="830"/>
                    <a:pt x="1" y="1453"/>
                  </a:cubicBezTo>
                  <a:lnTo>
                    <a:pt x="231" y="1601"/>
                  </a:lnTo>
                  <a:cubicBezTo>
                    <a:pt x="599" y="1030"/>
                    <a:pt x="1611" y="272"/>
                    <a:pt x="3033" y="272"/>
                  </a:cubicBezTo>
                  <a:cubicBezTo>
                    <a:pt x="3754" y="272"/>
                    <a:pt x="4580" y="467"/>
                    <a:pt x="5482" y="980"/>
                  </a:cubicBezTo>
                  <a:cubicBezTo>
                    <a:pt x="8013" y="2416"/>
                    <a:pt x="6892" y="5766"/>
                    <a:pt x="6883" y="5797"/>
                  </a:cubicBezTo>
                  <a:lnTo>
                    <a:pt x="6801" y="6032"/>
                  </a:lnTo>
                  <a:lnTo>
                    <a:pt x="7045" y="5975"/>
                  </a:lnTo>
                  <a:cubicBezTo>
                    <a:pt x="7071" y="5971"/>
                    <a:pt x="7732" y="5808"/>
                    <a:pt x="8160" y="5059"/>
                  </a:cubicBezTo>
                  <a:cubicBezTo>
                    <a:pt x="8618" y="4249"/>
                    <a:pt x="8625" y="3108"/>
                    <a:pt x="8176" y="1657"/>
                  </a:cubicBezTo>
                  <a:lnTo>
                    <a:pt x="8176" y="1657"/>
                  </a:lnTo>
                  <a:lnTo>
                    <a:pt x="7916" y="1739"/>
                  </a:lnTo>
                  <a:cubicBezTo>
                    <a:pt x="8339" y="3108"/>
                    <a:pt x="8343" y="4177"/>
                    <a:pt x="7927" y="4917"/>
                  </a:cubicBezTo>
                  <a:cubicBezTo>
                    <a:pt x="7713" y="5298"/>
                    <a:pt x="7422" y="5502"/>
                    <a:pt x="7219" y="5609"/>
                  </a:cubicBezTo>
                  <a:cubicBezTo>
                    <a:pt x="7438" y="4738"/>
                    <a:pt x="7901" y="2038"/>
                    <a:pt x="5614" y="740"/>
                  </a:cubicBezTo>
                  <a:cubicBezTo>
                    <a:pt x="4670" y="205"/>
                    <a:pt x="3801" y="0"/>
                    <a:pt x="303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4660250" y="740725"/>
              <a:ext cx="144300" cy="124675"/>
            </a:xfrm>
            <a:custGeom>
              <a:avLst/>
              <a:gdLst/>
              <a:ahLst/>
              <a:cxnLst/>
              <a:rect l="l" t="t" r="r" b="b"/>
              <a:pathLst>
                <a:path w="5772" h="4987" extrusionOk="0">
                  <a:moveTo>
                    <a:pt x="3412" y="0"/>
                  </a:moveTo>
                  <a:cubicBezTo>
                    <a:pt x="1858" y="0"/>
                    <a:pt x="78" y="1394"/>
                    <a:pt x="0" y="1457"/>
                  </a:cubicBezTo>
                  <a:lnTo>
                    <a:pt x="169" y="1671"/>
                  </a:lnTo>
                  <a:cubicBezTo>
                    <a:pt x="189" y="1656"/>
                    <a:pt x="1933" y="271"/>
                    <a:pt x="3402" y="271"/>
                  </a:cubicBezTo>
                  <a:cubicBezTo>
                    <a:pt x="3487" y="271"/>
                    <a:pt x="3570" y="276"/>
                    <a:pt x="3653" y="285"/>
                  </a:cubicBezTo>
                  <a:cubicBezTo>
                    <a:pt x="4090" y="337"/>
                    <a:pt x="4452" y="535"/>
                    <a:pt x="4722" y="882"/>
                  </a:cubicBezTo>
                  <a:cubicBezTo>
                    <a:pt x="5287" y="1599"/>
                    <a:pt x="5481" y="2307"/>
                    <a:pt x="5277" y="2913"/>
                  </a:cubicBezTo>
                  <a:cubicBezTo>
                    <a:pt x="5007" y="3713"/>
                    <a:pt x="4081" y="4354"/>
                    <a:pt x="2665" y="4721"/>
                  </a:cubicBezTo>
                  <a:lnTo>
                    <a:pt x="2731" y="4986"/>
                  </a:lnTo>
                  <a:cubicBezTo>
                    <a:pt x="4238" y="4594"/>
                    <a:pt x="5237" y="3891"/>
                    <a:pt x="5532" y="3005"/>
                  </a:cubicBezTo>
                  <a:cubicBezTo>
                    <a:pt x="5771" y="2302"/>
                    <a:pt x="5562" y="1508"/>
                    <a:pt x="4936" y="708"/>
                  </a:cubicBezTo>
                  <a:cubicBezTo>
                    <a:pt x="4621" y="311"/>
                    <a:pt x="4198" y="76"/>
                    <a:pt x="3683" y="15"/>
                  </a:cubicBezTo>
                  <a:cubicBezTo>
                    <a:pt x="3594" y="5"/>
                    <a:pt x="3503" y="0"/>
                    <a:pt x="3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4588200" y="796700"/>
              <a:ext cx="174325" cy="73275"/>
            </a:xfrm>
            <a:custGeom>
              <a:avLst/>
              <a:gdLst/>
              <a:ahLst/>
              <a:cxnLst/>
              <a:rect l="l" t="t" r="r" b="b"/>
              <a:pathLst>
                <a:path w="6973" h="2931" extrusionOk="0">
                  <a:moveTo>
                    <a:pt x="4671" y="1"/>
                  </a:moveTo>
                  <a:cubicBezTo>
                    <a:pt x="3161" y="1"/>
                    <a:pt x="1205" y="875"/>
                    <a:pt x="0" y="2096"/>
                  </a:cubicBezTo>
                  <a:lnTo>
                    <a:pt x="193" y="2284"/>
                  </a:lnTo>
                  <a:cubicBezTo>
                    <a:pt x="1354" y="1113"/>
                    <a:pt x="3230" y="272"/>
                    <a:pt x="4680" y="272"/>
                  </a:cubicBezTo>
                  <a:cubicBezTo>
                    <a:pt x="4711" y="272"/>
                    <a:pt x="4737" y="272"/>
                    <a:pt x="4767" y="277"/>
                  </a:cubicBezTo>
                  <a:cubicBezTo>
                    <a:pt x="5465" y="293"/>
                    <a:pt x="5994" y="496"/>
                    <a:pt x="6347" y="888"/>
                  </a:cubicBezTo>
                  <a:cubicBezTo>
                    <a:pt x="6591" y="1163"/>
                    <a:pt x="6678" y="1408"/>
                    <a:pt x="6601" y="1627"/>
                  </a:cubicBezTo>
                  <a:cubicBezTo>
                    <a:pt x="6397" y="2218"/>
                    <a:pt x="5094" y="2574"/>
                    <a:pt x="4610" y="2661"/>
                  </a:cubicBezTo>
                  <a:lnTo>
                    <a:pt x="4655" y="2931"/>
                  </a:lnTo>
                  <a:cubicBezTo>
                    <a:pt x="4737" y="2916"/>
                    <a:pt x="6565" y="2580"/>
                    <a:pt x="6861" y="1713"/>
                  </a:cubicBezTo>
                  <a:cubicBezTo>
                    <a:pt x="6972" y="1398"/>
                    <a:pt x="6866" y="1057"/>
                    <a:pt x="6549" y="710"/>
                  </a:cubicBezTo>
                  <a:cubicBezTo>
                    <a:pt x="6152" y="262"/>
                    <a:pt x="5536" y="18"/>
                    <a:pt x="4772" y="2"/>
                  </a:cubicBezTo>
                  <a:cubicBezTo>
                    <a:pt x="4739" y="1"/>
                    <a:pt x="4705" y="1"/>
                    <a:pt x="4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4629950" y="905225"/>
              <a:ext cx="75025" cy="129125"/>
            </a:xfrm>
            <a:custGeom>
              <a:avLst/>
              <a:gdLst/>
              <a:ahLst/>
              <a:cxnLst/>
              <a:rect l="l" t="t" r="r" b="b"/>
              <a:pathLst>
                <a:path w="3001" h="5165" extrusionOk="0">
                  <a:moveTo>
                    <a:pt x="2808" y="0"/>
                  </a:moveTo>
                  <a:cubicBezTo>
                    <a:pt x="2705" y="103"/>
                    <a:pt x="429" y="2496"/>
                    <a:pt x="1" y="5120"/>
                  </a:cubicBezTo>
                  <a:lnTo>
                    <a:pt x="271" y="5165"/>
                  </a:lnTo>
                  <a:cubicBezTo>
                    <a:pt x="683" y="2624"/>
                    <a:pt x="2980" y="214"/>
                    <a:pt x="3001" y="189"/>
                  </a:cubicBezTo>
                  <a:lnTo>
                    <a:pt x="2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4579150" y="934900"/>
              <a:ext cx="65225" cy="131675"/>
            </a:xfrm>
            <a:custGeom>
              <a:avLst/>
              <a:gdLst/>
              <a:ahLst/>
              <a:cxnLst/>
              <a:rect l="l" t="t" r="r" b="b"/>
              <a:pathLst>
                <a:path w="2609" h="5267" extrusionOk="0">
                  <a:moveTo>
                    <a:pt x="2461" y="0"/>
                  </a:moveTo>
                  <a:cubicBezTo>
                    <a:pt x="2435" y="16"/>
                    <a:pt x="0" y="1575"/>
                    <a:pt x="1004" y="5266"/>
                  </a:cubicBezTo>
                  <a:lnTo>
                    <a:pt x="1269" y="5195"/>
                  </a:lnTo>
                  <a:cubicBezTo>
                    <a:pt x="317" y="1707"/>
                    <a:pt x="2511" y="291"/>
                    <a:pt x="2609" y="230"/>
                  </a:cubicBezTo>
                  <a:lnTo>
                    <a:pt x="2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4663300" y="1329775"/>
              <a:ext cx="234725" cy="996100"/>
            </a:xfrm>
            <a:custGeom>
              <a:avLst/>
              <a:gdLst/>
              <a:ahLst/>
              <a:cxnLst/>
              <a:rect l="l" t="t" r="r" b="b"/>
              <a:pathLst>
                <a:path w="9389" h="39844" extrusionOk="0">
                  <a:moveTo>
                    <a:pt x="4129" y="0"/>
                  </a:moveTo>
                  <a:cubicBezTo>
                    <a:pt x="3549" y="0"/>
                    <a:pt x="2844" y="144"/>
                    <a:pt x="2262" y="692"/>
                  </a:cubicBezTo>
                  <a:cubicBezTo>
                    <a:pt x="1040" y="1854"/>
                    <a:pt x="679" y="4614"/>
                    <a:pt x="1004" y="5933"/>
                  </a:cubicBezTo>
                  <a:cubicBezTo>
                    <a:pt x="1540" y="8149"/>
                    <a:pt x="933" y="11046"/>
                    <a:pt x="821" y="13288"/>
                  </a:cubicBezTo>
                  <a:cubicBezTo>
                    <a:pt x="449" y="20794"/>
                    <a:pt x="435" y="30996"/>
                    <a:pt x="1" y="39843"/>
                  </a:cubicBezTo>
                  <a:lnTo>
                    <a:pt x="3185" y="39472"/>
                  </a:lnTo>
                  <a:cubicBezTo>
                    <a:pt x="3185" y="39472"/>
                    <a:pt x="6460" y="17866"/>
                    <a:pt x="7076" y="14402"/>
                  </a:cubicBezTo>
                  <a:cubicBezTo>
                    <a:pt x="7692" y="10935"/>
                    <a:pt x="9388" y="6492"/>
                    <a:pt x="8594" y="4038"/>
                  </a:cubicBezTo>
                  <a:lnTo>
                    <a:pt x="5263" y="178"/>
                  </a:lnTo>
                  <a:cubicBezTo>
                    <a:pt x="5263" y="178"/>
                    <a:pt x="4772" y="0"/>
                    <a:pt x="4129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4656050" y="1322875"/>
              <a:ext cx="243225" cy="1010625"/>
            </a:xfrm>
            <a:custGeom>
              <a:avLst/>
              <a:gdLst/>
              <a:ahLst/>
              <a:cxnLst/>
              <a:rect l="l" t="t" r="r" b="b"/>
              <a:pathLst>
                <a:path w="9729" h="40425" extrusionOk="0">
                  <a:moveTo>
                    <a:pt x="4417" y="1"/>
                  </a:moveTo>
                  <a:cubicBezTo>
                    <a:pt x="3784" y="1"/>
                    <a:pt x="3011" y="162"/>
                    <a:pt x="2364" y="774"/>
                  </a:cubicBezTo>
                  <a:cubicBezTo>
                    <a:pt x="1055" y="2012"/>
                    <a:pt x="694" y="4904"/>
                    <a:pt x="1024" y="6275"/>
                  </a:cubicBezTo>
                  <a:cubicBezTo>
                    <a:pt x="1402" y="7807"/>
                    <a:pt x="1207" y="9678"/>
                    <a:pt x="1019" y="11486"/>
                  </a:cubicBezTo>
                  <a:cubicBezTo>
                    <a:pt x="943" y="12214"/>
                    <a:pt x="871" y="12901"/>
                    <a:pt x="841" y="13548"/>
                  </a:cubicBezTo>
                  <a:cubicBezTo>
                    <a:pt x="657" y="17169"/>
                    <a:pt x="561" y="21382"/>
                    <a:pt x="459" y="25837"/>
                  </a:cubicBezTo>
                  <a:cubicBezTo>
                    <a:pt x="352" y="30600"/>
                    <a:pt x="240" y="35524"/>
                    <a:pt x="16" y="40103"/>
                  </a:cubicBezTo>
                  <a:lnTo>
                    <a:pt x="1" y="40425"/>
                  </a:lnTo>
                  <a:lnTo>
                    <a:pt x="1" y="40425"/>
                  </a:lnTo>
                  <a:lnTo>
                    <a:pt x="3713" y="39997"/>
                  </a:lnTo>
                  <a:lnTo>
                    <a:pt x="3744" y="39788"/>
                  </a:lnTo>
                  <a:cubicBezTo>
                    <a:pt x="3774" y="39574"/>
                    <a:pt x="7025" y="18147"/>
                    <a:pt x="7636" y="14725"/>
                  </a:cubicBezTo>
                  <a:cubicBezTo>
                    <a:pt x="7814" y="13711"/>
                    <a:pt x="8094" y="12586"/>
                    <a:pt x="8369" y="11495"/>
                  </a:cubicBezTo>
                  <a:cubicBezTo>
                    <a:pt x="9037" y="8811"/>
                    <a:pt x="9728" y="6035"/>
                    <a:pt x="9143" y="4227"/>
                  </a:cubicBezTo>
                  <a:lnTo>
                    <a:pt x="9143" y="4227"/>
                  </a:lnTo>
                  <a:lnTo>
                    <a:pt x="8623" y="4396"/>
                  </a:lnTo>
                  <a:cubicBezTo>
                    <a:pt x="9159" y="6056"/>
                    <a:pt x="8487" y="8755"/>
                    <a:pt x="7834" y="11363"/>
                  </a:cubicBezTo>
                  <a:cubicBezTo>
                    <a:pt x="7564" y="12463"/>
                    <a:pt x="7279" y="13599"/>
                    <a:pt x="7095" y="14628"/>
                  </a:cubicBezTo>
                  <a:cubicBezTo>
                    <a:pt x="6520" y="17877"/>
                    <a:pt x="3571" y="37272"/>
                    <a:pt x="3235" y="39503"/>
                  </a:cubicBezTo>
                  <a:lnTo>
                    <a:pt x="577" y="39809"/>
                  </a:lnTo>
                  <a:cubicBezTo>
                    <a:pt x="791" y="35317"/>
                    <a:pt x="902" y="30503"/>
                    <a:pt x="1009" y="25848"/>
                  </a:cubicBezTo>
                  <a:cubicBezTo>
                    <a:pt x="1111" y="21396"/>
                    <a:pt x="1207" y="17189"/>
                    <a:pt x="1386" y="13573"/>
                  </a:cubicBezTo>
                  <a:cubicBezTo>
                    <a:pt x="1416" y="12941"/>
                    <a:pt x="1489" y="12264"/>
                    <a:pt x="1559" y="11542"/>
                  </a:cubicBezTo>
                  <a:cubicBezTo>
                    <a:pt x="1753" y="9687"/>
                    <a:pt x="1957" y="7772"/>
                    <a:pt x="1559" y="6148"/>
                  </a:cubicBezTo>
                  <a:cubicBezTo>
                    <a:pt x="1249" y="4885"/>
                    <a:pt x="1611" y="2241"/>
                    <a:pt x="2741" y="1166"/>
                  </a:cubicBezTo>
                  <a:cubicBezTo>
                    <a:pt x="3257" y="680"/>
                    <a:pt x="3892" y="551"/>
                    <a:pt x="4419" y="551"/>
                  </a:cubicBezTo>
                  <a:cubicBezTo>
                    <a:pt x="4999" y="551"/>
                    <a:pt x="5447" y="708"/>
                    <a:pt x="5455" y="713"/>
                  </a:cubicBezTo>
                  <a:lnTo>
                    <a:pt x="5645" y="198"/>
                  </a:lnTo>
                  <a:cubicBezTo>
                    <a:pt x="5605" y="183"/>
                    <a:pt x="5090" y="1"/>
                    <a:pt x="44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4555725" y="2325850"/>
              <a:ext cx="107600" cy="97275"/>
            </a:xfrm>
            <a:custGeom>
              <a:avLst/>
              <a:gdLst/>
              <a:ahLst/>
              <a:cxnLst/>
              <a:rect l="l" t="t" r="r" b="b"/>
              <a:pathLst>
                <a:path w="4304" h="3891" extrusionOk="0">
                  <a:moveTo>
                    <a:pt x="4304" y="0"/>
                  </a:moveTo>
                  <a:lnTo>
                    <a:pt x="2077" y="2014"/>
                  </a:lnTo>
                  <a:lnTo>
                    <a:pt x="2077" y="2014"/>
                  </a:lnTo>
                  <a:cubicBezTo>
                    <a:pt x="2195" y="1930"/>
                    <a:pt x="2324" y="1839"/>
                    <a:pt x="2465" y="1737"/>
                  </a:cubicBezTo>
                  <a:cubicBezTo>
                    <a:pt x="3876" y="729"/>
                    <a:pt x="4303" y="0"/>
                    <a:pt x="4304" y="0"/>
                  </a:cubicBezTo>
                  <a:close/>
                  <a:moveTo>
                    <a:pt x="2077" y="2014"/>
                  </a:moveTo>
                  <a:cubicBezTo>
                    <a:pt x="1014" y="2765"/>
                    <a:pt x="798" y="2882"/>
                    <a:pt x="1" y="3891"/>
                  </a:cubicBezTo>
                  <a:lnTo>
                    <a:pt x="2077" y="2014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4547950" y="2318925"/>
              <a:ext cx="123175" cy="111075"/>
            </a:xfrm>
            <a:custGeom>
              <a:avLst/>
              <a:gdLst/>
              <a:ahLst/>
              <a:cxnLst/>
              <a:rect l="l" t="t" r="r" b="b"/>
              <a:pathLst>
                <a:path w="4927" h="4443" extrusionOk="0">
                  <a:moveTo>
                    <a:pt x="4614" y="0"/>
                  </a:moveTo>
                  <a:cubicBezTo>
                    <a:pt x="4519" y="0"/>
                    <a:pt x="4427" y="49"/>
                    <a:pt x="4376" y="134"/>
                  </a:cubicBezTo>
                  <a:cubicBezTo>
                    <a:pt x="4376" y="144"/>
                    <a:pt x="3953" y="837"/>
                    <a:pt x="2618" y="1794"/>
                  </a:cubicBezTo>
                  <a:cubicBezTo>
                    <a:pt x="2384" y="1963"/>
                    <a:pt x="2186" y="2100"/>
                    <a:pt x="2012" y="2222"/>
                  </a:cubicBezTo>
                  <a:cubicBezTo>
                    <a:pt x="1126" y="2844"/>
                    <a:pt x="862" y="3032"/>
                    <a:pt x="98" y="4000"/>
                  </a:cubicBezTo>
                  <a:cubicBezTo>
                    <a:pt x="0" y="4117"/>
                    <a:pt x="21" y="4290"/>
                    <a:pt x="138" y="4382"/>
                  </a:cubicBezTo>
                  <a:cubicBezTo>
                    <a:pt x="190" y="4422"/>
                    <a:pt x="251" y="4443"/>
                    <a:pt x="312" y="4443"/>
                  </a:cubicBezTo>
                  <a:cubicBezTo>
                    <a:pt x="388" y="4443"/>
                    <a:pt x="470" y="4408"/>
                    <a:pt x="526" y="4337"/>
                  </a:cubicBezTo>
                  <a:cubicBezTo>
                    <a:pt x="1238" y="3435"/>
                    <a:pt x="1447" y="3287"/>
                    <a:pt x="2329" y="2671"/>
                  </a:cubicBezTo>
                  <a:cubicBezTo>
                    <a:pt x="2501" y="2548"/>
                    <a:pt x="2700" y="2405"/>
                    <a:pt x="2934" y="2238"/>
                  </a:cubicBezTo>
                  <a:cubicBezTo>
                    <a:pt x="4376" y="1204"/>
                    <a:pt x="4829" y="445"/>
                    <a:pt x="4849" y="414"/>
                  </a:cubicBezTo>
                  <a:cubicBezTo>
                    <a:pt x="4926" y="282"/>
                    <a:pt x="4880" y="120"/>
                    <a:pt x="4753" y="38"/>
                  </a:cubicBezTo>
                  <a:cubicBezTo>
                    <a:pt x="4709" y="12"/>
                    <a:pt x="4661" y="0"/>
                    <a:pt x="46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5501250" y="747825"/>
              <a:ext cx="202100" cy="183925"/>
            </a:xfrm>
            <a:custGeom>
              <a:avLst/>
              <a:gdLst/>
              <a:ahLst/>
              <a:cxnLst/>
              <a:rect l="l" t="t" r="r" b="b"/>
              <a:pathLst>
                <a:path w="8084" h="7357" extrusionOk="0">
                  <a:moveTo>
                    <a:pt x="7237" y="1"/>
                  </a:moveTo>
                  <a:cubicBezTo>
                    <a:pt x="7219" y="1"/>
                    <a:pt x="7208" y="1"/>
                    <a:pt x="7208" y="1"/>
                  </a:cubicBezTo>
                  <a:cubicBezTo>
                    <a:pt x="7208" y="1"/>
                    <a:pt x="4188" y="1601"/>
                    <a:pt x="3134" y="2375"/>
                  </a:cubicBezTo>
                  <a:cubicBezTo>
                    <a:pt x="2079" y="3154"/>
                    <a:pt x="1" y="5436"/>
                    <a:pt x="1" y="5436"/>
                  </a:cubicBezTo>
                  <a:lnTo>
                    <a:pt x="1728" y="7356"/>
                  </a:lnTo>
                  <a:cubicBezTo>
                    <a:pt x="1728" y="7356"/>
                    <a:pt x="4993" y="7025"/>
                    <a:pt x="6256" y="6780"/>
                  </a:cubicBezTo>
                  <a:cubicBezTo>
                    <a:pt x="7518" y="6541"/>
                    <a:pt x="7509" y="6357"/>
                    <a:pt x="7657" y="5624"/>
                  </a:cubicBezTo>
                  <a:cubicBezTo>
                    <a:pt x="7729" y="5263"/>
                    <a:pt x="7291" y="5188"/>
                    <a:pt x="6761" y="5188"/>
                  </a:cubicBezTo>
                  <a:cubicBezTo>
                    <a:pt x="6386" y="5188"/>
                    <a:pt x="5966" y="5225"/>
                    <a:pt x="5645" y="5225"/>
                  </a:cubicBezTo>
                  <a:cubicBezTo>
                    <a:pt x="5491" y="5225"/>
                    <a:pt x="5360" y="5217"/>
                    <a:pt x="5268" y="5191"/>
                  </a:cubicBezTo>
                  <a:cubicBezTo>
                    <a:pt x="4718" y="5034"/>
                    <a:pt x="4672" y="4127"/>
                    <a:pt x="4993" y="3200"/>
                  </a:cubicBezTo>
                  <a:cubicBezTo>
                    <a:pt x="5313" y="2274"/>
                    <a:pt x="7457" y="1442"/>
                    <a:pt x="7789" y="699"/>
                  </a:cubicBezTo>
                  <a:cubicBezTo>
                    <a:pt x="8084" y="37"/>
                    <a:pt x="7391" y="1"/>
                    <a:pt x="7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4555325" y="2400075"/>
              <a:ext cx="52875" cy="57075"/>
            </a:xfrm>
            <a:custGeom>
              <a:avLst/>
              <a:gdLst/>
              <a:ahLst/>
              <a:cxnLst/>
              <a:rect l="l" t="t" r="r" b="b"/>
              <a:pathLst>
                <a:path w="2115" h="2283" extrusionOk="0">
                  <a:moveTo>
                    <a:pt x="2114" y="0"/>
                  </a:moveTo>
                  <a:cubicBezTo>
                    <a:pt x="2114" y="1"/>
                    <a:pt x="93" y="1594"/>
                    <a:pt x="1" y="2282"/>
                  </a:cubicBezTo>
                  <a:lnTo>
                    <a:pt x="2114" y="0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4548100" y="2393300"/>
              <a:ext cx="67850" cy="70725"/>
            </a:xfrm>
            <a:custGeom>
              <a:avLst/>
              <a:gdLst/>
              <a:ahLst/>
              <a:cxnLst/>
              <a:rect l="l" t="t" r="r" b="b"/>
              <a:pathLst>
                <a:path w="2714" h="2829" extrusionOk="0">
                  <a:moveTo>
                    <a:pt x="2403" y="0"/>
                  </a:moveTo>
                  <a:cubicBezTo>
                    <a:pt x="2345" y="0"/>
                    <a:pt x="2285" y="19"/>
                    <a:pt x="2236" y="57"/>
                  </a:cubicBezTo>
                  <a:cubicBezTo>
                    <a:pt x="1884" y="332"/>
                    <a:pt x="123" y="1759"/>
                    <a:pt x="20" y="2517"/>
                  </a:cubicBezTo>
                  <a:cubicBezTo>
                    <a:pt x="0" y="2670"/>
                    <a:pt x="107" y="2803"/>
                    <a:pt x="255" y="2822"/>
                  </a:cubicBezTo>
                  <a:cubicBezTo>
                    <a:pt x="269" y="2828"/>
                    <a:pt x="280" y="2828"/>
                    <a:pt x="290" y="2828"/>
                  </a:cubicBezTo>
                  <a:cubicBezTo>
                    <a:pt x="428" y="2828"/>
                    <a:pt x="544" y="2726"/>
                    <a:pt x="560" y="2589"/>
                  </a:cubicBezTo>
                  <a:cubicBezTo>
                    <a:pt x="611" y="2232"/>
                    <a:pt x="1639" y="1219"/>
                    <a:pt x="2572" y="485"/>
                  </a:cubicBezTo>
                  <a:cubicBezTo>
                    <a:pt x="2694" y="394"/>
                    <a:pt x="2714" y="220"/>
                    <a:pt x="2617" y="103"/>
                  </a:cubicBezTo>
                  <a:cubicBezTo>
                    <a:pt x="2564" y="35"/>
                    <a:pt x="2484" y="0"/>
                    <a:pt x="24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4586650" y="2396250"/>
              <a:ext cx="55050" cy="74250"/>
            </a:xfrm>
            <a:custGeom>
              <a:avLst/>
              <a:gdLst/>
              <a:ahLst/>
              <a:cxnLst/>
              <a:rect l="l" t="t" r="r" b="b"/>
              <a:pathLst>
                <a:path w="2202" h="2970" extrusionOk="0">
                  <a:moveTo>
                    <a:pt x="2201" y="1"/>
                  </a:moveTo>
                  <a:lnTo>
                    <a:pt x="2201" y="1"/>
                  </a:lnTo>
                  <a:cubicBezTo>
                    <a:pt x="2201" y="1"/>
                    <a:pt x="388" y="1905"/>
                    <a:pt x="1" y="2970"/>
                  </a:cubicBezTo>
                  <a:lnTo>
                    <a:pt x="2201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4578900" y="2389400"/>
              <a:ext cx="70425" cy="87975"/>
            </a:xfrm>
            <a:custGeom>
              <a:avLst/>
              <a:gdLst/>
              <a:ahLst/>
              <a:cxnLst/>
              <a:rect l="l" t="t" r="r" b="b"/>
              <a:pathLst>
                <a:path w="2817" h="3519" extrusionOk="0">
                  <a:moveTo>
                    <a:pt x="2512" y="0"/>
                  </a:moveTo>
                  <a:cubicBezTo>
                    <a:pt x="2440" y="0"/>
                    <a:pt x="2368" y="29"/>
                    <a:pt x="2313" y="86"/>
                  </a:cubicBezTo>
                  <a:cubicBezTo>
                    <a:pt x="2236" y="162"/>
                    <a:pt x="454" y="2047"/>
                    <a:pt x="52" y="3152"/>
                  </a:cubicBezTo>
                  <a:cubicBezTo>
                    <a:pt x="0" y="3295"/>
                    <a:pt x="71" y="3448"/>
                    <a:pt x="214" y="3498"/>
                  </a:cubicBezTo>
                  <a:cubicBezTo>
                    <a:pt x="245" y="3514"/>
                    <a:pt x="280" y="3519"/>
                    <a:pt x="311" y="3519"/>
                  </a:cubicBezTo>
                  <a:cubicBezTo>
                    <a:pt x="423" y="3519"/>
                    <a:pt x="525" y="3448"/>
                    <a:pt x="565" y="3335"/>
                  </a:cubicBezTo>
                  <a:cubicBezTo>
                    <a:pt x="927" y="2343"/>
                    <a:pt x="2695" y="479"/>
                    <a:pt x="2710" y="463"/>
                  </a:cubicBezTo>
                  <a:cubicBezTo>
                    <a:pt x="2817" y="350"/>
                    <a:pt x="2812" y="178"/>
                    <a:pt x="2699" y="75"/>
                  </a:cubicBezTo>
                  <a:cubicBezTo>
                    <a:pt x="2648" y="26"/>
                    <a:pt x="2580" y="0"/>
                    <a:pt x="25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4614175" y="2333850"/>
              <a:ext cx="132300" cy="154750"/>
            </a:xfrm>
            <a:custGeom>
              <a:avLst/>
              <a:gdLst/>
              <a:ahLst/>
              <a:cxnLst/>
              <a:rect l="l" t="t" r="r" b="b"/>
              <a:pathLst>
                <a:path w="5292" h="6190" extrusionOk="0">
                  <a:moveTo>
                    <a:pt x="5058" y="0"/>
                  </a:moveTo>
                  <a:lnTo>
                    <a:pt x="2594" y="3016"/>
                  </a:lnTo>
                  <a:lnTo>
                    <a:pt x="2594" y="3016"/>
                  </a:lnTo>
                  <a:cubicBezTo>
                    <a:pt x="2858" y="2793"/>
                    <a:pt x="3107" y="2634"/>
                    <a:pt x="3321" y="2578"/>
                  </a:cubicBezTo>
                  <a:cubicBezTo>
                    <a:pt x="3467" y="2540"/>
                    <a:pt x="3580" y="2521"/>
                    <a:pt x="3666" y="2521"/>
                  </a:cubicBezTo>
                  <a:cubicBezTo>
                    <a:pt x="4262" y="2521"/>
                    <a:pt x="3606" y="3397"/>
                    <a:pt x="3886" y="4549"/>
                  </a:cubicBezTo>
                  <a:cubicBezTo>
                    <a:pt x="3988" y="4969"/>
                    <a:pt x="4130" y="5144"/>
                    <a:pt x="4283" y="5144"/>
                  </a:cubicBezTo>
                  <a:cubicBezTo>
                    <a:pt x="4611" y="5144"/>
                    <a:pt x="4986" y="4330"/>
                    <a:pt x="5108" y="3388"/>
                  </a:cubicBezTo>
                  <a:cubicBezTo>
                    <a:pt x="5292" y="2008"/>
                    <a:pt x="4966" y="689"/>
                    <a:pt x="5058" y="0"/>
                  </a:cubicBezTo>
                  <a:close/>
                  <a:moveTo>
                    <a:pt x="2594" y="3016"/>
                  </a:moveTo>
                  <a:cubicBezTo>
                    <a:pt x="1436" y="3992"/>
                    <a:pt x="0" y="6189"/>
                    <a:pt x="0" y="6189"/>
                  </a:cubicBezTo>
                  <a:lnTo>
                    <a:pt x="2594" y="3016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4606400" y="2326925"/>
              <a:ext cx="145050" cy="168425"/>
            </a:xfrm>
            <a:custGeom>
              <a:avLst/>
              <a:gdLst/>
              <a:ahLst/>
              <a:cxnLst/>
              <a:rect l="l" t="t" r="r" b="b"/>
              <a:pathLst>
                <a:path w="5802" h="6737" extrusionOk="0">
                  <a:moveTo>
                    <a:pt x="5370" y="0"/>
                  </a:moveTo>
                  <a:cubicBezTo>
                    <a:pt x="5235" y="0"/>
                    <a:pt x="5117" y="101"/>
                    <a:pt x="5099" y="242"/>
                  </a:cubicBezTo>
                  <a:cubicBezTo>
                    <a:pt x="5057" y="557"/>
                    <a:pt x="5094" y="966"/>
                    <a:pt x="5134" y="1439"/>
                  </a:cubicBezTo>
                  <a:cubicBezTo>
                    <a:pt x="5186" y="2071"/>
                    <a:pt x="5252" y="2849"/>
                    <a:pt x="5149" y="3629"/>
                  </a:cubicBezTo>
                  <a:cubicBezTo>
                    <a:pt x="5033" y="4515"/>
                    <a:pt x="4712" y="5101"/>
                    <a:pt x="4630" y="5157"/>
                  </a:cubicBezTo>
                  <a:cubicBezTo>
                    <a:pt x="4630" y="5157"/>
                    <a:pt x="4544" y="5096"/>
                    <a:pt x="4462" y="4760"/>
                  </a:cubicBezTo>
                  <a:cubicBezTo>
                    <a:pt x="4345" y="4276"/>
                    <a:pt x="4411" y="3843"/>
                    <a:pt x="4462" y="3497"/>
                  </a:cubicBezTo>
                  <a:cubicBezTo>
                    <a:pt x="4518" y="3145"/>
                    <a:pt x="4564" y="2844"/>
                    <a:pt x="4350" y="2651"/>
                  </a:cubicBezTo>
                  <a:cubicBezTo>
                    <a:pt x="4246" y="2558"/>
                    <a:pt x="4115" y="2525"/>
                    <a:pt x="3974" y="2525"/>
                  </a:cubicBezTo>
                  <a:cubicBezTo>
                    <a:pt x="3839" y="2525"/>
                    <a:pt x="3695" y="2555"/>
                    <a:pt x="3560" y="2590"/>
                  </a:cubicBezTo>
                  <a:cubicBezTo>
                    <a:pt x="2338" y="2910"/>
                    <a:pt x="311" y="5966"/>
                    <a:pt x="82" y="6313"/>
                  </a:cubicBezTo>
                  <a:cubicBezTo>
                    <a:pt x="1" y="6441"/>
                    <a:pt x="36" y="6608"/>
                    <a:pt x="163" y="6695"/>
                  </a:cubicBezTo>
                  <a:cubicBezTo>
                    <a:pt x="210" y="6725"/>
                    <a:pt x="260" y="6736"/>
                    <a:pt x="311" y="6736"/>
                  </a:cubicBezTo>
                  <a:cubicBezTo>
                    <a:pt x="398" y="6736"/>
                    <a:pt x="490" y="6695"/>
                    <a:pt x="541" y="6614"/>
                  </a:cubicBezTo>
                  <a:cubicBezTo>
                    <a:pt x="1126" y="5717"/>
                    <a:pt x="2838" y="3344"/>
                    <a:pt x="3698" y="3119"/>
                  </a:cubicBezTo>
                  <a:cubicBezTo>
                    <a:pt x="3841" y="3084"/>
                    <a:pt x="3917" y="3074"/>
                    <a:pt x="3963" y="3069"/>
                  </a:cubicBezTo>
                  <a:lnTo>
                    <a:pt x="3963" y="3069"/>
                  </a:lnTo>
                  <a:cubicBezTo>
                    <a:pt x="3963" y="3150"/>
                    <a:pt x="3943" y="3298"/>
                    <a:pt x="3922" y="3415"/>
                  </a:cubicBezTo>
                  <a:cubicBezTo>
                    <a:pt x="3866" y="3787"/>
                    <a:pt x="3790" y="4301"/>
                    <a:pt x="3933" y="4892"/>
                  </a:cubicBezTo>
                  <a:cubicBezTo>
                    <a:pt x="4061" y="5426"/>
                    <a:pt x="4286" y="5692"/>
                    <a:pt x="4593" y="5692"/>
                  </a:cubicBezTo>
                  <a:cubicBezTo>
                    <a:pt x="4602" y="5692"/>
                    <a:pt x="4611" y="5692"/>
                    <a:pt x="4620" y="5691"/>
                  </a:cubicBezTo>
                  <a:cubicBezTo>
                    <a:pt x="5266" y="5656"/>
                    <a:pt x="5603" y="4372"/>
                    <a:pt x="5694" y="3700"/>
                  </a:cubicBezTo>
                  <a:cubicBezTo>
                    <a:pt x="5802" y="2865"/>
                    <a:pt x="5730" y="2050"/>
                    <a:pt x="5680" y="1393"/>
                  </a:cubicBezTo>
                  <a:cubicBezTo>
                    <a:pt x="5638" y="950"/>
                    <a:pt x="5608" y="568"/>
                    <a:pt x="5638" y="313"/>
                  </a:cubicBezTo>
                  <a:cubicBezTo>
                    <a:pt x="5659" y="160"/>
                    <a:pt x="5553" y="23"/>
                    <a:pt x="5405" y="2"/>
                  </a:cubicBezTo>
                  <a:cubicBezTo>
                    <a:pt x="5393" y="1"/>
                    <a:pt x="5381" y="0"/>
                    <a:pt x="53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5232750" y="2470475"/>
              <a:ext cx="222200" cy="145550"/>
            </a:xfrm>
            <a:custGeom>
              <a:avLst/>
              <a:gdLst/>
              <a:ahLst/>
              <a:cxnLst/>
              <a:rect l="l" t="t" r="r" b="b"/>
              <a:pathLst>
                <a:path w="8888" h="5822" extrusionOk="0">
                  <a:moveTo>
                    <a:pt x="1507" y="1"/>
                  </a:moveTo>
                  <a:cubicBezTo>
                    <a:pt x="1507" y="1"/>
                    <a:pt x="1456" y="41"/>
                    <a:pt x="1370" y="113"/>
                  </a:cubicBezTo>
                  <a:cubicBezTo>
                    <a:pt x="998" y="424"/>
                    <a:pt x="0" y="1324"/>
                    <a:pt x="179" y="1916"/>
                  </a:cubicBezTo>
                  <a:cubicBezTo>
                    <a:pt x="392" y="2634"/>
                    <a:pt x="784" y="3158"/>
                    <a:pt x="784" y="3158"/>
                  </a:cubicBezTo>
                  <a:lnTo>
                    <a:pt x="2995" y="3785"/>
                  </a:lnTo>
                  <a:lnTo>
                    <a:pt x="3707" y="3388"/>
                  </a:lnTo>
                  <a:lnTo>
                    <a:pt x="5037" y="4600"/>
                  </a:lnTo>
                  <a:cubicBezTo>
                    <a:pt x="5037" y="4600"/>
                    <a:pt x="7358" y="5822"/>
                    <a:pt x="8240" y="5822"/>
                  </a:cubicBezTo>
                  <a:cubicBezTo>
                    <a:pt x="8389" y="5822"/>
                    <a:pt x="8497" y="5787"/>
                    <a:pt x="8546" y="5705"/>
                  </a:cubicBezTo>
                  <a:cubicBezTo>
                    <a:pt x="8888" y="5144"/>
                    <a:pt x="5292" y="2222"/>
                    <a:pt x="5292" y="2222"/>
                  </a:cubicBezTo>
                  <a:lnTo>
                    <a:pt x="5026" y="882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4890600" y="883700"/>
              <a:ext cx="663800" cy="545500"/>
            </a:xfrm>
            <a:custGeom>
              <a:avLst/>
              <a:gdLst/>
              <a:ahLst/>
              <a:cxnLst/>
              <a:rect l="l" t="t" r="r" b="b"/>
              <a:pathLst>
                <a:path w="26552" h="21820" extrusionOk="0">
                  <a:moveTo>
                    <a:pt x="24427" y="1"/>
                  </a:moveTo>
                  <a:lnTo>
                    <a:pt x="20179" y="2568"/>
                  </a:lnTo>
                  <a:cubicBezTo>
                    <a:pt x="20179" y="2568"/>
                    <a:pt x="10461" y="8853"/>
                    <a:pt x="8877" y="10019"/>
                  </a:cubicBezTo>
                  <a:cubicBezTo>
                    <a:pt x="7294" y="11185"/>
                    <a:pt x="1" y="14801"/>
                    <a:pt x="1" y="14801"/>
                  </a:cubicBezTo>
                  <a:lnTo>
                    <a:pt x="1788" y="21820"/>
                  </a:lnTo>
                  <a:cubicBezTo>
                    <a:pt x="1788" y="21820"/>
                    <a:pt x="10350" y="18138"/>
                    <a:pt x="12066" y="15877"/>
                  </a:cubicBezTo>
                  <a:cubicBezTo>
                    <a:pt x="13778" y="13609"/>
                    <a:pt x="26551" y="2634"/>
                    <a:pt x="26551" y="2634"/>
                  </a:cubicBezTo>
                  <a:lnTo>
                    <a:pt x="24427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4882850" y="876875"/>
              <a:ext cx="679175" cy="559200"/>
            </a:xfrm>
            <a:custGeom>
              <a:avLst/>
              <a:gdLst/>
              <a:ahLst/>
              <a:cxnLst/>
              <a:rect l="l" t="t" r="r" b="b"/>
              <a:pathLst>
                <a:path w="27167" h="22368" extrusionOk="0">
                  <a:moveTo>
                    <a:pt x="24734" y="1"/>
                  </a:moveTo>
                  <a:cubicBezTo>
                    <a:pt x="24686" y="1"/>
                    <a:pt x="24638" y="13"/>
                    <a:pt x="24595" y="39"/>
                  </a:cubicBezTo>
                  <a:lnTo>
                    <a:pt x="20341" y="2612"/>
                  </a:lnTo>
                  <a:cubicBezTo>
                    <a:pt x="19944" y="2866"/>
                    <a:pt x="10599" y="8912"/>
                    <a:pt x="9025" y="10069"/>
                  </a:cubicBezTo>
                  <a:cubicBezTo>
                    <a:pt x="7476" y="11209"/>
                    <a:pt x="259" y="14794"/>
                    <a:pt x="188" y="14830"/>
                  </a:cubicBezTo>
                  <a:cubicBezTo>
                    <a:pt x="56" y="14902"/>
                    <a:pt x="0" y="15064"/>
                    <a:pt x="66" y="15196"/>
                  </a:cubicBezTo>
                  <a:cubicBezTo>
                    <a:pt x="112" y="15293"/>
                    <a:pt x="207" y="15350"/>
                    <a:pt x="306" y="15350"/>
                  </a:cubicBezTo>
                  <a:cubicBezTo>
                    <a:pt x="349" y="15350"/>
                    <a:pt x="392" y="15340"/>
                    <a:pt x="433" y="15319"/>
                  </a:cubicBezTo>
                  <a:cubicBezTo>
                    <a:pt x="729" y="15172"/>
                    <a:pt x="7767" y="11677"/>
                    <a:pt x="9351" y="10511"/>
                  </a:cubicBezTo>
                  <a:cubicBezTo>
                    <a:pt x="10910" y="9360"/>
                    <a:pt x="20541" y="3132"/>
                    <a:pt x="20632" y="3075"/>
                  </a:cubicBezTo>
                  <a:lnTo>
                    <a:pt x="24676" y="631"/>
                  </a:lnTo>
                  <a:lnTo>
                    <a:pt x="26484" y="2871"/>
                  </a:lnTo>
                  <a:cubicBezTo>
                    <a:pt x="24793" y="4328"/>
                    <a:pt x="13771" y="13852"/>
                    <a:pt x="12158" y="15981"/>
                  </a:cubicBezTo>
                  <a:cubicBezTo>
                    <a:pt x="10507" y="18167"/>
                    <a:pt x="2073" y="21803"/>
                    <a:pt x="1986" y="21844"/>
                  </a:cubicBezTo>
                  <a:cubicBezTo>
                    <a:pt x="1848" y="21900"/>
                    <a:pt x="1787" y="22062"/>
                    <a:pt x="1843" y="22200"/>
                  </a:cubicBezTo>
                  <a:cubicBezTo>
                    <a:pt x="1890" y="22302"/>
                    <a:pt x="1991" y="22368"/>
                    <a:pt x="2098" y="22368"/>
                  </a:cubicBezTo>
                  <a:cubicBezTo>
                    <a:pt x="2134" y="22368"/>
                    <a:pt x="2170" y="22358"/>
                    <a:pt x="2205" y="22342"/>
                  </a:cubicBezTo>
                  <a:cubicBezTo>
                    <a:pt x="2556" y="22189"/>
                    <a:pt x="10853" y="18609"/>
                    <a:pt x="12595" y="16312"/>
                  </a:cubicBezTo>
                  <a:cubicBezTo>
                    <a:pt x="14271" y="14096"/>
                    <a:pt x="26912" y="3223"/>
                    <a:pt x="27040" y="3111"/>
                  </a:cubicBezTo>
                  <a:cubicBezTo>
                    <a:pt x="27151" y="3019"/>
                    <a:pt x="27167" y="2851"/>
                    <a:pt x="27075" y="2734"/>
                  </a:cubicBezTo>
                  <a:lnTo>
                    <a:pt x="24951" y="100"/>
                  </a:lnTo>
                  <a:cubicBezTo>
                    <a:pt x="24896" y="36"/>
                    <a:pt x="24815" y="1"/>
                    <a:pt x="2473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5493625" y="740975"/>
              <a:ext cx="212675" cy="197650"/>
            </a:xfrm>
            <a:custGeom>
              <a:avLst/>
              <a:gdLst/>
              <a:ahLst/>
              <a:cxnLst/>
              <a:rect l="l" t="t" r="r" b="b"/>
              <a:pathLst>
                <a:path w="8507" h="7906" extrusionOk="0">
                  <a:moveTo>
                    <a:pt x="7525" y="0"/>
                  </a:moveTo>
                  <a:cubicBezTo>
                    <a:pt x="7515" y="0"/>
                    <a:pt x="7508" y="0"/>
                    <a:pt x="7503" y="0"/>
                  </a:cubicBezTo>
                  <a:cubicBezTo>
                    <a:pt x="7462" y="5"/>
                    <a:pt x="7421" y="16"/>
                    <a:pt x="7386" y="31"/>
                  </a:cubicBezTo>
                  <a:cubicBezTo>
                    <a:pt x="7264" y="97"/>
                    <a:pt x="4335" y="1650"/>
                    <a:pt x="3275" y="2430"/>
                  </a:cubicBezTo>
                  <a:cubicBezTo>
                    <a:pt x="2212" y="3214"/>
                    <a:pt x="189" y="5435"/>
                    <a:pt x="103" y="5526"/>
                  </a:cubicBezTo>
                  <a:cubicBezTo>
                    <a:pt x="0" y="5639"/>
                    <a:pt x="11" y="5811"/>
                    <a:pt x="123" y="5914"/>
                  </a:cubicBezTo>
                  <a:cubicBezTo>
                    <a:pt x="175" y="5961"/>
                    <a:pt x="240" y="5984"/>
                    <a:pt x="305" y="5984"/>
                  </a:cubicBezTo>
                  <a:cubicBezTo>
                    <a:pt x="381" y="5984"/>
                    <a:pt x="456" y="5953"/>
                    <a:pt x="510" y="5893"/>
                  </a:cubicBezTo>
                  <a:cubicBezTo>
                    <a:pt x="531" y="5872"/>
                    <a:pt x="2578" y="3622"/>
                    <a:pt x="3601" y="2873"/>
                  </a:cubicBezTo>
                  <a:cubicBezTo>
                    <a:pt x="4549" y="2175"/>
                    <a:pt x="7156" y="775"/>
                    <a:pt x="7584" y="550"/>
                  </a:cubicBezTo>
                  <a:cubicBezTo>
                    <a:pt x="7696" y="555"/>
                    <a:pt x="7844" y="586"/>
                    <a:pt x="7880" y="642"/>
                  </a:cubicBezTo>
                  <a:cubicBezTo>
                    <a:pt x="7900" y="668"/>
                    <a:pt x="7900" y="739"/>
                    <a:pt x="7844" y="867"/>
                  </a:cubicBezTo>
                  <a:cubicBezTo>
                    <a:pt x="7722" y="1136"/>
                    <a:pt x="7172" y="1509"/>
                    <a:pt x="6683" y="1834"/>
                  </a:cubicBezTo>
                  <a:cubicBezTo>
                    <a:pt x="5975" y="2308"/>
                    <a:pt x="5242" y="2802"/>
                    <a:pt x="5038" y="3382"/>
                  </a:cubicBezTo>
                  <a:cubicBezTo>
                    <a:pt x="4779" y="4146"/>
                    <a:pt x="4753" y="4859"/>
                    <a:pt x="4977" y="5292"/>
                  </a:cubicBezTo>
                  <a:cubicBezTo>
                    <a:pt x="5094" y="5512"/>
                    <a:pt x="5277" y="5665"/>
                    <a:pt x="5501" y="5726"/>
                  </a:cubicBezTo>
                  <a:cubicBezTo>
                    <a:pt x="5621" y="5761"/>
                    <a:pt x="5776" y="5771"/>
                    <a:pt x="5956" y="5771"/>
                  </a:cubicBezTo>
                  <a:cubicBezTo>
                    <a:pt x="6115" y="5771"/>
                    <a:pt x="6293" y="5763"/>
                    <a:pt x="6484" y="5756"/>
                  </a:cubicBezTo>
                  <a:cubicBezTo>
                    <a:pt x="6629" y="5750"/>
                    <a:pt x="6838" y="5740"/>
                    <a:pt x="7043" y="5740"/>
                  </a:cubicBezTo>
                  <a:cubicBezTo>
                    <a:pt x="7341" y="5740"/>
                    <a:pt x="7628" y="5761"/>
                    <a:pt x="7691" y="5842"/>
                  </a:cubicBezTo>
                  <a:lnTo>
                    <a:pt x="7676" y="5919"/>
                  </a:lnTo>
                  <a:cubicBezTo>
                    <a:pt x="7559" y="6525"/>
                    <a:pt x="7544" y="6591"/>
                    <a:pt x="6509" y="6784"/>
                  </a:cubicBezTo>
                  <a:cubicBezTo>
                    <a:pt x="5272" y="7024"/>
                    <a:pt x="2038" y="7355"/>
                    <a:pt x="2007" y="7360"/>
                  </a:cubicBezTo>
                  <a:cubicBezTo>
                    <a:pt x="1855" y="7376"/>
                    <a:pt x="1747" y="7508"/>
                    <a:pt x="1763" y="7661"/>
                  </a:cubicBezTo>
                  <a:cubicBezTo>
                    <a:pt x="1778" y="7804"/>
                    <a:pt x="1895" y="7905"/>
                    <a:pt x="2033" y="7905"/>
                  </a:cubicBezTo>
                  <a:lnTo>
                    <a:pt x="2064" y="7905"/>
                  </a:lnTo>
                  <a:cubicBezTo>
                    <a:pt x="2196" y="7889"/>
                    <a:pt x="5348" y="7564"/>
                    <a:pt x="6612" y="7325"/>
                  </a:cubicBezTo>
                  <a:cubicBezTo>
                    <a:pt x="7880" y="7080"/>
                    <a:pt x="8048" y="6861"/>
                    <a:pt x="8216" y="6025"/>
                  </a:cubicBezTo>
                  <a:lnTo>
                    <a:pt x="8226" y="5949"/>
                  </a:lnTo>
                  <a:cubicBezTo>
                    <a:pt x="8277" y="5720"/>
                    <a:pt x="8190" y="5567"/>
                    <a:pt x="8114" y="5475"/>
                  </a:cubicBezTo>
                  <a:cubicBezTo>
                    <a:pt x="7915" y="5245"/>
                    <a:pt x="7533" y="5190"/>
                    <a:pt x="7079" y="5190"/>
                  </a:cubicBezTo>
                  <a:cubicBezTo>
                    <a:pt x="6883" y="5190"/>
                    <a:pt x="6673" y="5200"/>
                    <a:pt x="6459" y="5211"/>
                  </a:cubicBezTo>
                  <a:cubicBezTo>
                    <a:pt x="6294" y="5219"/>
                    <a:pt x="6119" y="5227"/>
                    <a:pt x="5969" y="5227"/>
                  </a:cubicBezTo>
                  <a:cubicBezTo>
                    <a:pt x="5831" y="5227"/>
                    <a:pt x="5715" y="5220"/>
                    <a:pt x="5649" y="5200"/>
                  </a:cubicBezTo>
                  <a:cubicBezTo>
                    <a:pt x="5598" y="5185"/>
                    <a:pt x="5527" y="5155"/>
                    <a:pt x="5466" y="5038"/>
                  </a:cubicBezTo>
                  <a:cubicBezTo>
                    <a:pt x="5313" y="4742"/>
                    <a:pt x="5348" y="4167"/>
                    <a:pt x="5557" y="3561"/>
                  </a:cubicBezTo>
                  <a:cubicBezTo>
                    <a:pt x="5700" y="3153"/>
                    <a:pt x="6382" y="2694"/>
                    <a:pt x="6984" y="2287"/>
                  </a:cubicBezTo>
                  <a:cubicBezTo>
                    <a:pt x="7614" y="1864"/>
                    <a:pt x="8160" y="1502"/>
                    <a:pt x="8343" y="1086"/>
                  </a:cubicBezTo>
                  <a:cubicBezTo>
                    <a:pt x="8507" y="714"/>
                    <a:pt x="8430" y="474"/>
                    <a:pt x="8333" y="331"/>
                  </a:cubicBezTo>
                  <a:cubicBezTo>
                    <a:pt x="8112" y="13"/>
                    <a:pt x="7641" y="0"/>
                    <a:pt x="75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5015000" y="3888800"/>
              <a:ext cx="108000" cy="64700"/>
            </a:xfrm>
            <a:custGeom>
              <a:avLst/>
              <a:gdLst/>
              <a:ahLst/>
              <a:cxnLst/>
              <a:rect l="l" t="t" r="r" b="b"/>
              <a:pathLst>
                <a:path w="4320" h="2588" extrusionOk="0">
                  <a:moveTo>
                    <a:pt x="4070" y="1"/>
                  </a:moveTo>
                  <a:lnTo>
                    <a:pt x="1" y="2098"/>
                  </a:lnTo>
                  <a:lnTo>
                    <a:pt x="250" y="2587"/>
                  </a:lnTo>
                  <a:lnTo>
                    <a:pt x="4319" y="484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5163450" y="3599500"/>
              <a:ext cx="519925" cy="277350"/>
            </a:xfrm>
            <a:custGeom>
              <a:avLst/>
              <a:gdLst/>
              <a:ahLst/>
              <a:cxnLst/>
              <a:rect l="l" t="t" r="r" b="b"/>
              <a:pathLst>
                <a:path w="20797" h="11094" extrusionOk="0">
                  <a:moveTo>
                    <a:pt x="20546" y="1"/>
                  </a:moveTo>
                  <a:lnTo>
                    <a:pt x="1" y="10605"/>
                  </a:lnTo>
                  <a:lnTo>
                    <a:pt x="255" y="11094"/>
                  </a:lnTo>
                  <a:lnTo>
                    <a:pt x="20797" y="490"/>
                  </a:lnTo>
                  <a:lnTo>
                    <a:pt x="205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4456775" y="4681300"/>
              <a:ext cx="108000" cy="64700"/>
            </a:xfrm>
            <a:custGeom>
              <a:avLst/>
              <a:gdLst/>
              <a:ahLst/>
              <a:cxnLst/>
              <a:rect l="l" t="t" r="r" b="b"/>
              <a:pathLst>
                <a:path w="4320" h="2588" extrusionOk="0">
                  <a:moveTo>
                    <a:pt x="4070" y="0"/>
                  </a:moveTo>
                  <a:lnTo>
                    <a:pt x="1" y="2104"/>
                  </a:lnTo>
                  <a:lnTo>
                    <a:pt x="250" y="2588"/>
                  </a:lnTo>
                  <a:lnTo>
                    <a:pt x="4319" y="489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4605250" y="4392100"/>
              <a:ext cx="519925" cy="277225"/>
            </a:xfrm>
            <a:custGeom>
              <a:avLst/>
              <a:gdLst/>
              <a:ahLst/>
              <a:cxnLst/>
              <a:rect l="l" t="t" r="r" b="b"/>
              <a:pathLst>
                <a:path w="20797" h="11089" extrusionOk="0">
                  <a:moveTo>
                    <a:pt x="20547" y="1"/>
                  </a:moveTo>
                  <a:lnTo>
                    <a:pt x="0" y="10605"/>
                  </a:lnTo>
                  <a:lnTo>
                    <a:pt x="256" y="11089"/>
                  </a:lnTo>
                  <a:lnTo>
                    <a:pt x="20796" y="485"/>
                  </a:lnTo>
                  <a:lnTo>
                    <a:pt x="2054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3605200" y="1218725"/>
              <a:ext cx="108025" cy="64700"/>
            </a:xfrm>
            <a:custGeom>
              <a:avLst/>
              <a:gdLst/>
              <a:ahLst/>
              <a:cxnLst/>
              <a:rect l="l" t="t" r="r" b="b"/>
              <a:pathLst>
                <a:path w="4321" h="2588" extrusionOk="0">
                  <a:moveTo>
                    <a:pt x="4071" y="1"/>
                  </a:moveTo>
                  <a:lnTo>
                    <a:pt x="0" y="2103"/>
                  </a:lnTo>
                  <a:lnTo>
                    <a:pt x="251" y="2587"/>
                  </a:lnTo>
                  <a:lnTo>
                    <a:pt x="4320" y="489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3753675" y="929550"/>
              <a:ext cx="519900" cy="277225"/>
            </a:xfrm>
            <a:custGeom>
              <a:avLst/>
              <a:gdLst/>
              <a:ahLst/>
              <a:cxnLst/>
              <a:rect l="l" t="t" r="r" b="b"/>
              <a:pathLst>
                <a:path w="20796" h="11089" extrusionOk="0">
                  <a:moveTo>
                    <a:pt x="20546" y="0"/>
                  </a:moveTo>
                  <a:lnTo>
                    <a:pt x="1" y="10604"/>
                  </a:lnTo>
                  <a:lnTo>
                    <a:pt x="255" y="11088"/>
                  </a:lnTo>
                  <a:lnTo>
                    <a:pt x="20796" y="484"/>
                  </a:lnTo>
                  <a:lnTo>
                    <a:pt x="205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6093625" y="4038275"/>
              <a:ext cx="108100" cy="64725"/>
            </a:xfrm>
            <a:custGeom>
              <a:avLst/>
              <a:gdLst/>
              <a:ahLst/>
              <a:cxnLst/>
              <a:rect l="l" t="t" r="r" b="b"/>
              <a:pathLst>
                <a:path w="4324" h="2589" extrusionOk="0">
                  <a:moveTo>
                    <a:pt x="4074" y="0"/>
                  </a:moveTo>
                  <a:lnTo>
                    <a:pt x="0" y="2104"/>
                  </a:lnTo>
                  <a:lnTo>
                    <a:pt x="254" y="2588"/>
                  </a:lnTo>
                  <a:lnTo>
                    <a:pt x="4324" y="489"/>
                  </a:lnTo>
                  <a:lnTo>
                    <a:pt x="407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6242200" y="3749125"/>
              <a:ext cx="519925" cy="277225"/>
            </a:xfrm>
            <a:custGeom>
              <a:avLst/>
              <a:gdLst/>
              <a:ahLst/>
              <a:cxnLst/>
              <a:rect l="l" t="t" r="r" b="b"/>
              <a:pathLst>
                <a:path w="20797" h="11089" extrusionOk="0">
                  <a:moveTo>
                    <a:pt x="20546" y="0"/>
                  </a:moveTo>
                  <a:lnTo>
                    <a:pt x="0" y="10604"/>
                  </a:lnTo>
                  <a:lnTo>
                    <a:pt x="250" y="11088"/>
                  </a:lnTo>
                  <a:lnTo>
                    <a:pt x="20796" y="484"/>
                  </a:lnTo>
                  <a:lnTo>
                    <a:pt x="205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1928425" y="3429500"/>
              <a:ext cx="108000" cy="64725"/>
            </a:xfrm>
            <a:custGeom>
              <a:avLst/>
              <a:gdLst/>
              <a:ahLst/>
              <a:cxnLst/>
              <a:rect l="l" t="t" r="r" b="b"/>
              <a:pathLst>
                <a:path w="4320" h="2589" extrusionOk="0">
                  <a:moveTo>
                    <a:pt x="4070" y="1"/>
                  </a:moveTo>
                  <a:lnTo>
                    <a:pt x="0" y="2104"/>
                  </a:lnTo>
                  <a:lnTo>
                    <a:pt x="250" y="2588"/>
                  </a:lnTo>
                  <a:lnTo>
                    <a:pt x="4319" y="490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2076875" y="3140350"/>
              <a:ext cx="519900" cy="277225"/>
            </a:xfrm>
            <a:custGeom>
              <a:avLst/>
              <a:gdLst/>
              <a:ahLst/>
              <a:cxnLst/>
              <a:rect l="l" t="t" r="r" b="b"/>
              <a:pathLst>
                <a:path w="20796" h="11089" extrusionOk="0">
                  <a:moveTo>
                    <a:pt x="20546" y="1"/>
                  </a:moveTo>
                  <a:lnTo>
                    <a:pt x="1" y="10605"/>
                  </a:lnTo>
                  <a:lnTo>
                    <a:pt x="255" y="11089"/>
                  </a:lnTo>
                  <a:lnTo>
                    <a:pt x="20795" y="485"/>
                  </a:lnTo>
                  <a:lnTo>
                    <a:pt x="20546" y="1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6131950" y="1092925"/>
              <a:ext cx="107975" cy="64700"/>
            </a:xfrm>
            <a:custGeom>
              <a:avLst/>
              <a:gdLst/>
              <a:ahLst/>
              <a:cxnLst/>
              <a:rect l="l" t="t" r="r" b="b"/>
              <a:pathLst>
                <a:path w="4319" h="2588" extrusionOk="0">
                  <a:moveTo>
                    <a:pt x="4069" y="0"/>
                  </a:moveTo>
                  <a:lnTo>
                    <a:pt x="0" y="2099"/>
                  </a:lnTo>
                  <a:lnTo>
                    <a:pt x="249" y="2588"/>
                  </a:lnTo>
                  <a:lnTo>
                    <a:pt x="4319" y="484"/>
                  </a:lnTo>
                  <a:lnTo>
                    <a:pt x="40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6280525" y="803625"/>
              <a:ext cx="519925" cy="277225"/>
            </a:xfrm>
            <a:custGeom>
              <a:avLst/>
              <a:gdLst/>
              <a:ahLst/>
              <a:cxnLst/>
              <a:rect l="l" t="t" r="r" b="b"/>
              <a:pathLst>
                <a:path w="20797" h="11089" extrusionOk="0">
                  <a:moveTo>
                    <a:pt x="20547" y="0"/>
                  </a:moveTo>
                  <a:lnTo>
                    <a:pt x="0" y="10604"/>
                  </a:lnTo>
                  <a:lnTo>
                    <a:pt x="249" y="11088"/>
                  </a:lnTo>
                  <a:lnTo>
                    <a:pt x="20796" y="484"/>
                  </a:lnTo>
                  <a:lnTo>
                    <a:pt x="205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5678900" y="2838725"/>
              <a:ext cx="1702650" cy="1193575"/>
            </a:xfrm>
            <a:custGeom>
              <a:avLst/>
              <a:gdLst/>
              <a:ahLst/>
              <a:cxnLst/>
              <a:rect l="l" t="t" r="r" b="b"/>
              <a:pathLst>
                <a:path w="68106" h="47743" extrusionOk="0">
                  <a:moveTo>
                    <a:pt x="52914" y="1"/>
                  </a:moveTo>
                  <a:cubicBezTo>
                    <a:pt x="52339" y="1"/>
                    <a:pt x="51759" y="90"/>
                    <a:pt x="51176" y="285"/>
                  </a:cubicBezTo>
                  <a:cubicBezTo>
                    <a:pt x="43878" y="2729"/>
                    <a:pt x="51008" y="10966"/>
                    <a:pt x="45406" y="13864"/>
                  </a:cubicBezTo>
                  <a:cubicBezTo>
                    <a:pt x="44025" y="14580"/>
                    <a:pt x="42703" y="14803"/>
                    <a:pt x="41470" y="14803"/>
                  </a:cubicBezTo>
                  <a:cubicBezTo>
                    <a:pt x="39425" y="14803"/>
                    <a:pt x="37622" y="14190"/>
                    <a:pt x="36185" y="14190"/>
                  </a:cubicBezTo>
                  <a:cubicBezTo>
                    <a:pt x="34972" y="14190"/>
                    <a:pt x="34021" y="14626"/>
                    <a:pt x="33406" y="16237"/>
                  </a:cubicBezTo>
                  <a:cubicBezTo>
                    <a:pt x="31618" y="20907"/>
                    <a:pt x="34975" y="24804"/>
                    <a:pt x="30243" y="26866"/>
                  </a:cubicBezTo>
                  <a:cubicBezTo>
                    <a:pt x="28928" y="27440"/>
                    <a:pt x="27619" y="27584"/>
                    <a:pt x="26367" y="27584"/>
                  </a:cubicBezTo>
                  <a:cubicBezTo>
                    <a:pt x="25106" y="27584"/>
                    <a:pt x="23902" y="27438"/>
                    <a:pt x="22809" y="27438"/>
                  </a:cubicBezTo>
                  <a:cubicBezTo>
                    <a:pt x="21086" y="27438"/>
                    <a:pt x="19636" y="27801"/>
                    <a:pt x="18661" y="29673"/>
                  </a:cubicBezTo>
                  <a:cubicBezTo>
                    <a:pt x="16456" y="33911"/>
                    <a:pt x="16416" y="36473"/>
                    <a:pt x="14261" y="37719"/>
                  </a:cubicBezTo>
                  <a:cubicBezTo>
                    <a:pt x="13920" y="37916"/>
                    <a:pt x="13571" y="37985"/>
                    <a:pt x="13211" y="37985"/>
                  </a:cubicBezTo>
                  <a:cubicBezTo>
                    <a:pt x="12362" y="37985"/>
                    <a:pt x="11452" y="37602"/>
                    <a:pt x="10446" y="37602"/>
                  </a:cubicBezTo>
                  <a:cubicBezTo>
                    <a:pt x="9172" y="37602"/>
                    <a:pt x="7743" y="38217"/>
                    <a:pt x="6092" y="41005"/>
                  </a:cubicBezTo>
                  <a:cubicBezTo>
                    <a:pt x="3830" y="44820"/>
                    <a:pt x="1957" y="46515"/>
                    <a:pt x="909" y="47239"/>
                  </a:cubicBezTo>
                  <a:lnTo>
                    <a:pt x="909" y="47239"/>
                  </a:lnTo>
                  <a:cubicBezTo>
                    <a:pt x="8926" y="42791"/>
                    <a:pt x="67330" y="10390"/>
                    <a:pt x="68106" y="9962"/>
                  </a:cubicBezTo>
                  <a:lnTo>
                    <a:pt x="68106" y="9962"/>
                  </a:lnTo>
                  <a:cubicBezTo>
                    <a:pt x="67938" y="10055"/>
                    <a:pt x="67757" y="10098"/>
                    <a:pt x="67566" y="10098"/>
                  </a:cubicBezTo>
                  <a:cubicBezTo>
                    <a:pt x="66535" y="10098"/>
                    <a:pt x="65170" y="8844"/>
                    <a:pt x="63568" y="7217"/>
                  </a:cubicBezTo>
                  <a:cubicBezTo>
                    <a:pt x="60624" y="4232"/>
                    <a:pt x="56879" y="1"/>
                    <a:pt x="52914" y="1"/>
                  </a:cubicBezTo>
                  <a:close/>
                  <a:moveTo>
                    <a:pt x="909" y="47239"/>
                  </a:moveTo>
                  <a:lnTo>
                    <a:pt x="909" y="47239"/>
                  </a:lnTo>
                  <a:cubicBezTo>
                    <a:pt x="318" y="47567"/>
                    <a:pt x="1" y="47743"/>
                    <a:pt x="1" y="47743"/>
                  </a:cubicBezTo>
                  <a:cubicBezTo>
                    <a:pt x="1" y="47743"/>
                    <a:pt x="328" y="47640"/>
                    <a:pt x="909" y="47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238225" y="3569850"/>
              <a:ext cx="1153750" cy="808800"/>
            </a:xfrm>
            <a:custGeom>
              <a:avLst/>
              <a:gdLst/>
              <a:ahLst/>
              <a:cxnLst/>
              <a:rect l="l" t="t" r="r" b="b"/>
              <a:pathLst>
                <a:path w="46150" h="32352" extrusionOk="0">
                  <a:moveTo>
                    <a:pt x="46150" y="6748"/>
                  </a:moveTo>
                  <a:cubicBezTo>
                    <a:pt x="46149" y="6749"/>
                    <a:pt x="46149" y="6749"/>
                    <a:pt x="46148" y="6750"/>
                  </a:cubicBezTo>
                  <a:lnTo>
                    <a:pt x="46148" y="6750"/>
                  </a:lnTo>
                  <a:cubicBezTo>
                    <a:pt x="46148" y="6749"/>
                    <a:pt x="46149" y="6749"/>
                    <a:pt x="46150" y="6748"/>
                  </a:cubicBezTo>
                  <a:close/>
                  <a:moveTo>
                    <a:pt x="35857" y="0"/>
                  </a:moveTo>
                  <a:cubicBezTo>
                    <a:pt x="35468" y="0"/>
                    <a:pt x="35075" y="61"/>
                    <a:pt x="34680" y="193"/>
                  </a:cubicBezTo>
                  <a:cubicBezTo>
                    <a:pt x="29735" y="1849"/>
                    <a:pt x="34563" y="7431"/>
                    <a:pt x="30769" y="9391"/>
                  </a:cubicBezTo>
                  <a:cubicBezTo>
                    <a:pt x="29834" y="9876"/>
                    <a:pt x="28939" y="10027"/>
                    <a:pt x="28104" y="10027"/>
                  </a:cubicBezTo>
                  <a:cubicBezTo>
                    <a:pt x="26719" y="10027"/>
                    <a:pt x="25497" y="9612"/>
                    <a:pt x="24523" y="9612"/>
                  </a:cubicBezTo>
                  <a:cubicBezTo>
                    <a:pt x="23700" y="9612"/>
                    <a:pt x="23054" y="9908"/>
                    <a:pt x="22635" y="11001"/>
                  </a:cubicBezTo>
                  <a:cubicBezTo>
                    <a:pt x="21428" y="14164"/>
                    <a:pt x="23700" y="16807"/>
                    <a:pt x="20496" y="18203"/>
                  </a:cubicBezTo>
                  <a:cubicBezTo>
                    <a:pt x="19603" y="18593"/>
                    <a:pt x="18714" y="18691"/>
                    <a:pt x="17864" y="18691"/>
                  </a:cubicBezTo>
                  <a:cubicBezTo>
                    <a:pt x="17011" y="18691"/>
                    <a:pt x="16197" y="18592"/>
                    <a:pt x="15457" y="18592"/>
                  </a:cubicBezTo>
                  <a:cubicBezTo>
                    <a:pt x="14289" y="18592"/>
                    <a:pt x="13307" y="18838"/>
                    <a:pt x="12647" y="20108"/>
                  </a:cubicBezTo>
                  <a:cubicBezTo>
                    <a:pt x="11150" y="22975"/>
                    <a:pt x="11124" y="24712"/>
                    <a:pt x="9662" y="25557"/>
                  </a:cubicBezTo>
                  <a:cubicBezTo>
                    <a:pt x="9432" y="25690"/>
                    <a:pt x="9195" y="25737"/>
                    <a:pt x="8951" y="25737"/>
                  </a:cubicBezTo>
                  <a:cubicBezTo>
                    <a:pt x="8377" y="25737"/>
                    <a:pt x="7761" y="25478"/>
                    <a:pt x="7080" y="25478"/>
                  </a:cubicBezTo>
                  <a:cubicBezTo>
                    <a:pt x="6216" y="25478"/>
                    <a:pt x="5247" y="25895"/>
                    <a:pt x="4126" y="27788"/>
                  </a:cubicBezTo>
                  <a:cubicBezTo>
                    <a:pt x="2594" y="30373"/>
                    <a:pt x="1324" y="31522"/>
                    <a:pt x="614" y="32012"/>
                  </a:cubicBezTo>
                  <a:lnTo>
                    <a:pt x="614" y="32012"/>
                  </a:lnTo>
                  <a:cubicBezTo>
                    <a:pt x="6032" y="29006"/>
                    <a:pt x="45531" y="7092"/>
                    <a:pt x="46148" y="6750"/>
                  </a:cubicBezTo>
                  <a:lnTo>
                    <a:pt x="46148" y="6750"/>
                  </a:lnTo>
                  <a:cubicBezTo>
                    <a:pt x="46035" y="6812"/>
                    <a:pt x="45913" y="6842"/>
                    <a:pt x="45784" y="6842"/>
                  </a:cubicBezTo>
                  <a:cubicBezTo>
                    <a:pt x="45088" y="6842"/>
                    <a:pt x="44165" y="5992"/>
                    <a:pt x="43079" y="4889"/>
                  </a:cubicBezTo>
                  <a:cubicBezTo>
                    <a:pt x="41082" y="2870"/>
                    <a:pt x="38542" y="0"/>
                    <a:pt x="35857" y="0"/>
                  </a:cubicBezTo>
                  <a:close/>
                  <a:moveTo>
                    <a:pt x="614" y="32012"/>
                  </a:moveTo>
                  <a:lnTo>
                    <a:pt x="614" y="32012"/>
                  </a:lnTo>
                  <a:cubicBezTo>
                    <a:pt x="215" y="32233"/>
                    <a:pt x="1" y="32352"/>
                    <a:pt x="1" y="32352"/>
                  </a:cubicBezTo>
                  <a:cubicBezTo>
                    <a:pt x="1" y="32352"/>
                    <a:pt x="222" y="32282"/>
                    <a:pt x="614" y="320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2931775" y="665275"/>
              <a:ext cx="1174775" cy="823525"/>
            </a:xfrm>
            <a:custGeom>
              <a:avLst/>
              <a:gdLst/>
              <a:ahLst/>
              <a:cxnLst/>
              <a:rect l="l" t="t" r="r" b="b"/>
              <a:pathLst>
                <a:path w="46991" h="32941" extrusionOk="0">
                  <a:moveTo>
                    <a:pt x="36512" y="0"/>
                  </a:moveTo>
                  <a:cubicBezTo>
                    <a:pt x="36114" y="0"/>
                    <a:pt x="35713" y="62"/>
                    <a:pt x="35311" y="197"/>
                  </a:cubicBezTo>
                  <a:cubicBezTo>
                    <a:pt x="30274" y="1883"/>
                    <a:pt x="35194" y="7562"/>
                    <a:pt x="31328" y="9563"/>
                  </a:cubicBezTo>
                  <a:cubicBezTo>
                    <a:pt x="30376" y="10057"/>
                    <a:pt x="29466" y="10210"/>
                    <a:pt x="28615" y="10210"/>
                  </a:cubicBezTo>
                  <a:cubicBezTo>
                    <a:pt x="27204" y="10210"/>
                    <a:pt x="25959" y="9787"/>
                    <a:pt x="24967" y="9787"/>
                  </a:cubicBezTo>
                  <a:cubicBezTo>
                    <a:pt x="24131" y="9787"/>
                    <a:pt x="23475" y="10088"/>
                    <a:pt x="23051" y="11198"/>
                  </a:cubicBezTo>
                  <a:cubicBezTo>
                    <a:pt x="21819" y="14422"/>
                    <a:pt x="24132" y="17111"/>
                    <a:pt x="20867" y="18537"/>
                  </a:cubicBezTo>
                  <a:cubicBezTo>
                    <a:pt x="19962" y="18931"/>
                    <a:pt x="19062" y="19030"/>
                    <a:pt x="18202" y="19030"/>
                  </a:cubicBezTo>
                  <a:cubicBezTo>
                    <a:pt x="17327" y="19030"/>
                    <a:pt x="16493" y="18928"/>
                    <a:pt x="15736" y="18928"/>
                  </a:cubicBezTo>
                  <a:cubicBezTo>
                    <a:pt x="14548" y="18928"/>
                    <a:pt x="13548" y="19180"/>
                    <a:pt x="12875" y="20472"/>
                  </a:cubicBezTo>
                  <a:cubicBezTo>
                    <a:pt x="11358" y="23391"/>
                    <a:pt x="11328" y="25164"/>
                    <a:pt x="9840" y="26024"/>
                  </a:cubicBezTo>
                  <a:cubicBezTo>
                    <a:pt x="9606" y="26160"/>
                    <a:pt x="9366" y="26207"/>
                    <a:pt x="9118" y="26207"/>
                  </a:cubicBezTo>
                  <a:cubicBezTo>
                    <a:pt x="8532" y="26207"/>
                    <a:pt x="7903" y="25942"/>
                    <a:pt x="7208" y="25942"/>
                  </a:cubicBezTo>
                  <a:cubicBezTo>
                    <a:pt x="6328" y="25942"/>
                    <a:pt x="5342" y="26367"/>
                    <a:pt x="4201" y="28291"/>
                  </a:cubicBezTo>
                  <a:cubicBezTo>
                    <a:pt x="2639" y="30927"/>
                    <a:pt x="1345" y="32097"/>
                    <a:pt x="623" y="32595"/>
                  </a:cubicBezTo>
                  <a:lnTo>
                    <a:pt x="623" y="32595"/>
                  </a:lnTo>
                  <a:cubicBezTo>
                    <a:pt x="6139" y="29535"/>
                    <a:pt x="46458" y="7167"/>
                    <a:pt x="46990" y="6869"/>
                  </a:cubicBezTo>
                  <a:lnTo>
                    <a:pt x="46990" y="6869"/>
                  </a:lnTo>
                  <a:cubicBezTo>
                    <a:pt x="46873" y="6934"/>
                    <a:pt x="46748" y="6965"/>
                    <a:pt x="46614" y="6965"/>
                  </a:cubicBezTo>
                  <a:cubicBezTo>
                    <a:pt x="45904" y="6965"/>
                    <a:pt x="44964" y="6099"/>
                    <a:pt x="43862" y="4979"/>
                  </a:cubicBezTo>
                  <a:cubicBezTo>
                    <a:pt x="41830" y="2921"/>
                    <a:pt x="39247" y="0"/>
                    <a:pt x="36512" y="0"/>
                  </a:cubicBezTo>
                  <a:close/>
                  <a:moveTo>
                    <a:pt x="623" y="32595"/>
                  </a:moveTo>
                  <a:lnTo>
                    <a:pt x="623" y="32595"/>
                  </a:lnTo>
                  <a:cubicBezTo>
                    <a:pt x="218" y="32820"/>
                    <a:pt x="0" y="32940"/>
                    <a:pt x="0" y="32940"/>
                  </a:cubicBezTo>
                  <a:cubicBezTo>
                    <a:pt x="0" y="32940"/>
                    <a:pt x="225" y="32870"/>
                    <a:pt x="623" y="325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31"/>
          <p:cNvSpPr txBox="1">
            <a:spLocks noGrp="1"/>
          </p:cNvSpPr>
          <p:nvPr>
            <p:ph type="title" idx="9"/>
          </p:nvPr>
        </p:nvSpPr>
        <p:spPr>
          <a:xfrm>
            <a:off x="4241265" y="2864475"/>
            <a:ext cx="2241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TURUNAN FUNGSI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474" name="Google Shape;474;p31"/>
          <p:cNvSpPr txBox="1">
            <a:spLocks noGrp="1"/>
          </p:cNvSpPr>
          <p:nvPr>
            <p:ph type="title" idx="14"/>
          </p:nvPr>
        </p:nvSpPr>
        <p:spPr>
          <a:xfrm>
            <a:off x="4241265" y="2242900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434343"/>
                </a:solidFill>
              </a:rPr>
              <a:t>02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42" name="Google Shape;346;p31"/>
          <p:cNvSpPr txBox="1">
            <a:spLocks/>
          </p:cNvSpPr>
          <p:nvPr/>
        </p:nvSpPr>
        <p:spPr>
          <a:xfrm>
            <a:off x="6964190" y="4265181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n-US" dirty="0" smtClean="0"/>
              <a:t>KORELASI </a:t>
            </a:r>
            <a:r>
              <a:rPr lang="en-US" dirty="0" err="1" smtClean="0"/>
              <a:t>dan</a:t>
            </a:r>
            <a:r>
              <a:rPr lang="en-US" dirty="0" smtClean="0"/>
              <a:t> REGRESI</a:t>
            </a:r>
            <a:endParaRPr lang="en-US" dirty="0"/>
          </a:p>
        </p:txBody>
      </p:sp>
      <p:sp>
        <p:nvSpPr>
          <p:cNvPr id="143" name="Google Shape;347;p31"/>
          <p:cNvSpPr txBox="1">
            <a:spLocks/>
          </p:cNvSpPr>
          <p:nvPr/>
        </p:nvSpPr>
        <p:spPr>
          <a:xfrm>
            <a:off x="6964190" y="3643606"/>
            <a:ext cx="2241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n-US" dirty="0" smtClean="0"/>
              <a:t>06</a:t>
            </a:r>
            <a:endParaRPr lang="en-US" dirty="0"/>
          </a:p>
        </p:txBody>
      </p:sp>
      <p:sp>
        <p:nvSpPr>
          <p:cNvPr id="144" name="Google Shape;472;p31"/>
          <p:cNvSpPr txBox="1">
            <a:spLocks/>
          </p:cNvSpPr>
          <p:nvPr/>
        </p:nvSpPr>
        <p:spPr>
          <a:xfrm>
            <a:off x="4241265" y="4265181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n-US" dirty="0" smtClean="0"/>
              <a:t>SISTEM PERSAMAAN LINEAR</a:t>
            </a:r>
            <a:endParaRPr lang="en-US" dirty="0"/>
          </a:p>
        </p:txBody>
      </p:sp>
      <p:sp>
        <p:nvSpPr>
          <p:cNvPr id="145" name="Google Shape;474;p31"/>
          <p:cNvSpPr txBox="1">
            <a:spLocks/>
          </p:cNvSpPr>
          <p:nvPr/>
        </p:nvSpPr>
        <p:spPr>
          <a:xfrm>
            <a:off x="4241265" y="3643606"/>
            <a:ext cx="2241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n-US" dirty="0" smtClean="0"/>
              <a:t>03</a:t>
            </a:r>
            <a:endParaRPr lang="en-US" dirty="0"/>
          </a:p>
        </p:txBody>
      </p:sp>
      <p:sp>
        <p:nvSpPr>
          <p:cNvPr id="147" name="Google Shape;320;p29"/>
          <p:cNvSpPr txBox="1">
            <a:spLocks/>
          </p:cNvSpPr>
          <p:nvPr/>
        </p:nvSpPr>
        <p:spPr>
          <a:xfrm>
            <a:off x="46299" y="365804"/>
            <a:ext cx="5227272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algn="ctr"/>
            <a:r>
              <a:rPr lang="en-US" sz="3600" b="1" dirty="0" smtClean="0">
                <a:latin typeface="Oswald"/>
                <a:ea typeface="Oswald"/>
                <a:cs typeface="Oswald"/>
                <a:sym typeface="Oswald"/>
              </a:rPr>
              <a:t>KONTEN MATA KULIAH</a:t>
            </a:r>
            <a:endParaRPr lang="en-US" sz="36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92772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-learning presentation by Slidesgo">
  <a:themeElements>
    <a:clrScheme name="Office">
      <a:dk1>
        <a:srgbClr val="434343"/>
      </a:dk1>
      <a:lt1>
        <a:srgbClr val="FFC39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FFC39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107</Words>
  <Application>Microsoft Office PowerPoint</Application>
  <PresentationFormat>On-screen Show (16:9)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Advent Pro</vt:lpstr>
      <vt:lpstr>Oswald</vt:lpstr>
      <vt:lpstr>Oswald Regular</vt:lpstr>
      <vt:lpstr>Advent Pro Light</vt:lpstr>
      <vt:lpstr>Arial</vt:lpstr>
      <vt:lpstr>E-learning presentation by Slidesgo</vt:lpstr>
      <vt:lpstr>MATEMATIKA dan STATISTIKA TERAPAN</vt:lpstr>
      <vt:lpstr>DOSEN PENGAJAR</vt:lpstr>
      <vt:lpstr>BAGUS SARTONO</vt:lpstr>
      <vt:lpstr>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PRESENTATION</dc:title>
  <dc:creator>bagusco</dc:creator>
  <cp:lastModifiedBy>bagusco bagusco</cp:lastModifiedBy>
  <cp:revision>5</cp:revision>
  <dcterms:modified xsi:type="dcterms:W3CDTF">2020-06-21T12:54:33Z</dcterms:modified>
</cp:coreProperties>
</file>