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0" d="100"/>
          <a:sy n="80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13D9-EFA4-40A7-B2BF-63A22BA04206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E462-A216-484E-AC76-5F3B04666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(chain rule)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05200" y="3124200"/>
          <a:ext cx="3225800" cy="78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1726920" imgH="419040" progId="Equation.3">
                  <p:embed/>
                </p:oleObj>
              </mc:Choice>
              <mc:Fallback>
                <p:oleObj name="Equation" r:id="rId3" imgW="17269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3225800" cy="782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f(x) = 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+ 1)</a:t>
            </a:r>
            <a:r>
              <a:rPr lang="en-US" sz="2400" baseline="30000" dirty="0" smtClean="0"/>
              <a:t>3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f(x) = (g(x))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y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 = g(x)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f‘(x) = </a:t>
            </a:r>
            <a:r>
              <a:rPr lang="en-US" sz="2400" dirty="0" err="1" smtClean="0"/>
              <a:t>df</a:t>
            </a:r>
            <a:r>
              <a:rPr lang="en-US" sz="2400" dirty="0" smtClean="0"/>
              <a:t>(y)/</a:t>
            </a:r>
            <a:r>
              <a:rPr lang="en-US" sz="2400" dirty="0" err="1" smtClean="0"/>
              <a:t>dy</a:t>
            </a:r>
            <a:r>
              <a:rPr lang="en-US" sz="2400" dirty="0" smtClean="0"/>
              <a:t> </a:t>
            </a:r>
            <a:r>
              <a:rPr lang="en-US" sz="2400" dirty="0" err="1" smtClean="0"/>
              <a:t>dy</a:t>
            </a:r>
            <a:r>
              <a:rPr lang="en-US" sz="2400" dirty="0" smtClean="0"/>
              <a:t>/dx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(3y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(2x) = 3(x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(2x) </a:t>
            </a:r>
          </a:p>
          <a:p>
            <a:pPr>
              <a:buNone/>
            </a:pPr>
            <a:r>
              <a:rPr lang="en-US" sz="2400" dirty="0" smtClean="0"/>
              <a:t>= (x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+ 2x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+ 1) (6x) = 6x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+ 12x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+ 6x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turunan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smtClean="0"/>
              <a:t>f(x</a:t>
            </a:r>
            <a:r>
              <a:rPr lang="en-US" sz="2800" dirty="0" smtClean="0"/>
              <a:t>) = </a:t>
            </a:r>
            <a:r>
              <a:rPr lang="en-US" sz="2800" i="1" dirty="0" smtClean="0"/>
              <a:t>ln</a:t>
            </a:r>
            <a:r>
              <a:rPr lang="en-US" sz="2800" dirty="0" smtClean="0"/>
              <a:t>(3x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f(x)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dipandang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f(y) = </a:t>
            </a:r>
            <a:r>
              <a:rPr lang="en-US" sz="2800" i="1" dirty="0" smtClean="0"/>
              <a:t>ln</a:t>
            </a:r>
            <a:r>
              <a:rPr lang="en-US" sz="2800" dirty="0" smtClean="0"/>
              <a:t>(y)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y = 3x</a:t>
            </a:r>
            <a:r>
              <a:rPr lang="en-US" sz="2800" baseline="30000" dirty="0" smtClean="0"/>
              <a:t>2</a:t>
            </a:r>
          </a:p>
          <a:p>
            <a:pPr>
              <a:buNone/>
            </a:pPr>
            <a:r>
              <a:rPr lang="en-US" sz="2800" dirty="0" err="1" smtClean="0"/>
              <a:t>sehingga</a:t>
            </a:r>
            <a:r>
              <a:rPr lang="en-US" sz="2800" dirty="0" smtClean="0"/>
              <a:t> f’(x) = </a:t>
            </a:r>
            <a:r>
              <a:rPr lang="en-US" sz="2800" dirty="0" err="1" smtClean="0"/>
              <a:t>df</a:t>
            </a:r>
            <a:r>
              <a:rPr lang="en-US" sz="2800" dirty="0" smtClean="0"/>
              <a:t>(y)/</a:t>
            </a:r>
            <a:r>
              <a:rPr lang="en-US" sz="2800" dirty="0" err="1" smtClean="0"/>
              <a:t>dy</a:t>
            </a:r>
            <a:r>
              <a:rPr lang="en-US" sz="2800" dirty="0" smtClean="0"/>
              <a:t> </a:t>
            </a:r>
            <a:r>
              <a:rPr lang="en-US" sz="2800" dirty="0" err="1" smtClean="0"/>
              <a:t>dy</a:t>
            </a:r>
            <a:r>
              <a:rPr lang="en-US" sz="2800" dirty="0" smtClean="0"/>
              <a:t>/</a:t>
            </a:r>
            <a:r>
              <a:rPr lang="en-US" sz="2800" dirty="0" err="1" smtClean="0"/>
              <a:t>dx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= 1/y (6x)</a:t>
            </a:r>
          </a:p>
          <a:p>
            <a:pPr>
              <a:buNone/>
            </a:pPr>
            <a:r>
              <a:rPr lang="en-US" sz="2800" dirty="0" smtClean="0"/>
              <a:t>			= 6x / 3x</a:t>
            </a:r>
            <a:r>
              <a:rPr lang="en-US" sz="2800" baseline="30000" dirty="0" smtClean="0"/>
              <a:t>2</a:t>
            </a:r>
          </a:p>
          <a:p>
            <a:pPr>
              <a:buNone/>
            </a:pPr>
            <a:r>
              <a:rPr lang="en-US" sz="2800" dirty="0" smtClean="0"/>
              <a:t>			= 2 / x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Berlatih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140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Equation</vt:lpstr>
      <vt:lpstr>Turunan Fungsi (part 2)</vt:lpstr>
      <vt:lpstr>Kaidah Rantai (chain rule)</vt:lpstr>
      <vt:lpstr>Contoh</vt:lpstr>
      <vt:lpstr>Contoh</vt:lpstr>
      <vt:lpstr>Contoh</vt:lpstr>
      <vt:lpstr>Contoh</vt:lpstr>
      <vt:lpstr>Selamat Berlatih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Turunan</dc:title>
  <dc:creator>Bagus</dc:creator>
  <cp:lastModifiedBy>bagusco bagusco</cp:lastModifiedBy>
  <cp:revision>47</cp:revision>
  <dcterms:created xsi:type="dcterms:W3CDTF">2012-11-03T20:42:57Z</dcterms:created>
  <dcterms:modified xsi:type="dcterms:W3CDTF">2020-06-28T02:52:52Z</dcterms:modified>
</cp:coreProperties>
</file>